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vml" ContentType="application/vnd.openxmlformats-officedocument.vmlDrawing"/>
  <Default Extension="xlsx" ContentType="application/vnd.openxmlformats-officedocument.spreadsheetml.sheet"/>
  <Default Extension="jpg" ContentType="image/jpeg"/>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3.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4.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5.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6.xml" ContentType="application/vnd.openxmlformats-officedocument.theme+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theme/theme7.xml" ContentType="application/vnd.openxmlformats-officedocument.theme+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theme/theme8.xml" ContentType="application/vnd.openxmlformats-officedocument.theme+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9.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theme/theme10.xml" ContentType="application/vnd.openxmlformats-officedocument.theme+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theme/theme11.xml" ContentType="application/vnd.openxmlformats-officedocument.theme+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12.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13.xml" ContentType="application/vnd.openxmlformats-officedocument.theme+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1.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1.xml" ContentType="application/vnd.openxmlformats-officedocument.drawingml.chart+xml"/>
  <Override PartName="/ppt/drawings/drawing1.xml" ContentType="application/vnd.openxmlformats-officedocument.drawingml.chartshapes+xml"/>
  <Override PartName="/ppt/notesSlides/notesSlide8.xml" ContentType="application/vnd.openxmlformats-officedocument.presentationml.notesSlide+xml"/>
  <Override PartName="/ppt/tags/tag2.xml" ContentType="application/vnd.openxmlformats-officedocument.presentationml.tags+xml"/>
  <Override PartName="/ppt/notesSlides/notesSlide9.xml" ContentType="application/vnd.openxmlformats-officedocument.presentationml.notesSlide+xml"/>
  <Override PartName="/ppt/tags/tag3.xml" ContentType="application/vnd.openxmlformats-officedocument.presentationml.tags+xml"/>
  <Override PartName="/ppt/tags/tag4.xml" ContentType="application/vnd.openxmlformats-officedocument.presentationml.tag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tags/tag5.xml" ContentType="application/vnd.openxmlformats-officedocument.presentationml.tags+xml"/>
  <Override PartName="/ppt/notesSlides/notesSlide15.xml" ContentType="application/vnd.openxmlformats-officedocument.presentationml.notesSlide+xml"/>
  <Override PartName="/ppt/tags/tag6.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notesSlides/notesSlide19.xml" ContentType="application/vnd.openxmlformats-officedocument.presentationml.notesSlide+xml"/>
  <Override PartName="/ppt/tags/tag20.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21.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22.xml" ContentType="application/vnd.openxmlformats-officedocument.presentationml.tags+xml"/>
  <Override PartName="/ppt/tags/tag23.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tags/tag24.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3" r:id="rId4"/>
    <p:sldMasterId id="2147483672" r:id="rId5"/>
    <p:sldMasterId id="2147483701" r:id="rId6"/>
    <p:sldMasterId id="2147483746" r:id="rId7"/>
    <p:sldMasterId id="2147483790" r:id="rId8"/>
    <p:sldMasterId id="2147483834" r:id="rId9"/>
    <p:sldMasterId id="2147483878" r:id="rId10"/>
    <p:sldMasterId id="2147483922" r:id="rId11"/>
    <p:sldMasterId id="2147483966" r:id="rId12"/>
    <p:sldMasterId id="2147484010" r:id="rId13"/>
    <p:sldMasterId id="2147484054" r:id="rId14"/>
    <p:sldMasterId id="2147484100" r:id="rId15"/>
    <p:sldMasterId id="2147484364" r:id="rId16"/>
  </p:sldMasterIdLst>
  <p:notesMasterIdLst>
    <p:notesMasterId r:id="rId75"/>
  </p:notesMasterIdLst>
  <p:sldIdLst>
    <p:sldId id="265" r:id="rId17"/>
    <p:sldId id="264" r:id="rId18"/>
    <p:sldId id="309" r:id="rId19"/>
    <p:sldId id="310" r:id="rId20"/>
    <p:sldId id="311" r:id="rId21"/>
    <p:sldId id="308" r:id="rId22"/>
    <p:sldId id="280" r:id="rId23"/>
    <p:sldId id="271" r:id="rId24"/>
    <p:sldId id="272" r:id="rId25"/>
    <p:sldId id="289" r:id="rId26"/>
    <p:sldId id="282" r:id="rId27"/>
    <p:sldId id="283" r:id="rId28"/>
    <p:sldId id="292" r:id="rId29"/>
    <p:sldId id="293" r:id="rId30"/>
    <p:sldId id="302" r:id="rId31"/>
    <p:sldId id="278" r:id="rId32"/>
    <p:sldId id="294" r:id="rId33"/>
    <p:sldId id="295" r:id="rId34"/>
    <p:sldId id="296" r:id="rId35"/>
    <p:sldId id="298" r:id="rId36"/>
    <p:sldId id="297" r:id="rId37"/>
    <p:sldId id="286" r:id="rId38"/>
    <p:sldId id="299" r:id="rId39"/>
    <p:sldId id="275" r:id="rId40"/>
    <p:sldId id="300" r:id="rId41"/>
    <p:sldId id="288" r:id="rId42"/>
    <p:sldId id="301" r:id="rId43"/>
    <p:sldId id="303" r:id="rId44"/>
    <p:sldId id="307" r:id="rId45"/>
    <p:sldId id="337" r:id="rId46"/>
    <p:sldId id="343" r:id="rId47"/>
    <p:sldId id="344" r:id="rId48"/>
    <p:sldId id="345" r:id="rId49"/>
    <p:sldId id="346" r:id="rId50"/>
    <p:sldId id="347" r:id="rId51"/>
    <p:sldId id="338" r:id="rId52"/>
    <p:sldId id="341" r:id="rId53"/>
    <p:sldId id="348" r:id="rId54"/>
    <p:sldId id="339" r:id="rId55"/>
    <p:sldId id="335" r:id="rId56"/>
    <p:sldId id="336" r:id="rId57"/>
    <p:sldId id="340" r:id="rId58"/>
    <p:sldId id="349" r:id="rId59"/>
    <p:sldId id="350" r:id="rId60"/>
    <p:sldId id="351" r:id="rId61"/>
    <p:sldId id="352" r:id="rId62"/>
    <p:sldId id="353" r:id="rId63"/>
    <p:sldId id="354" r:id="rId64"/>
    <p:sldId id="322" r:id="rId65"/>
    <p:sldId id="324" r:id="rId66"/>
    <p:sldId id="325" r:id="rId67"/>
    <p:sldId id="326" r:id="rId68"/>
    <p:sldId id="327" r:id="rId69"/>
    <p:sldId id="329" r:id="rId70"/>
    <p:sldId id="330" r:id="rId71"/>
    <p:sldId id="331" r:id="rId72"/>
    <p:sldId id="332" r:id="rId73"/>
    <p:sldId id="333" r:id="rId7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D2E8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009" autoAdjust="0"/>
    <p:restoredTop sz="67745" autoAdjust="0"/>
  </p:normalViewPr>
  <p:slideViewPr>
    <p:cSldViewPr snapToGrid="0" showGuides="1">
      <p:cViewPr varScale="1">
        <p:scale>
          <a:sx n="60" d="100"/>
          <a:sy n="60" d="100"/>
        </p:scale>
        <p:origin x="948" y="33"/>
      </p:cViewPr>
      <p:guideLst>
        <p:guide orient="horz" pos="2160"/>
        <p:guide pos="3840"/>
      </p:guideLst>
    </p:cSldViewPr>
  </p:slid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0.xml"/><Relationship Id="rId18" Type="http://schemas.openxmlformats.org/officeDocument/2006/relationships/slide" Target="slides/slide2.xml"/><Relationship Id="rId26" Type="http://schemas.openxmlformats.org/officeDocument/2006/relationships/slide" Target="slides/slide10.xml"/><Relationship Id="rId39" Type="http://schemas.openxmlformats.org/officeDocument/2006/relationships/slide" Target="slides/slide23.xml"/><Relationship Id="rId21" Type="http://schemas.openxmlformats.org/officeDocument/2006/relationships/slide" Target="slides/slide5.xml"/><Relationship Id="rId34" Type="http://schemas.openxmlformats.org/officeDocument/2006/relationships/slide" Target="slides/slide18.xml"/><Relationship Id="rId42" Type="http://schemas.openxmlformats.org/officeDocument/2006/relationships/slide" Target="slides/slide26.xml"/><Relationship Id="rId47" Type="http://schemas.openxmlformats.org/officeDocument/2006/relationships/slide" Target="slides/slide31.xml"/><Relationship Id="rId50" Type="http://schemas.openxmlformats.org/officeDocument/2006/relationships/slide" Target="slides/slide34.xml"/><Relationship Id="rId55" Type="http://schemas.openxmlformats.org/officeDocument/2006/relationships/slide" Target="slides/slide39.xml"/><Relationship Id="rId63" Type="http://schemas.openxmlformats.org/officeDocument/2006/relationships/slide" Target="slides/slide47.xml"/><Relationship Id="rId68" Type="http://schemas.openxmlformats.org/officeDocument/2006/relationships/slide" Target="slides/slide52.xml"/><Relationship Id="rId76" Type="http://schemas.openxmlformats.org/officeDocument/2006/relationships/presProps" Target="presProps.xml"/><Relationship Id="rId7" Type="http://schemas.openxmlformats.org/officeDocument/2006/relationships/slideMaster" Target="slideMasters/slideMaster4.xml"/><Relationship Id="rId71" Type="http://schemas.openxmlformats.org/officeDocument/2006/relationships/slide" Target="slides/slide55.xml"/><Relationship Id="rId2" Type="http://schemas.openxmlformats.org/officeDocument/2006/relationships/customXml" Target="../customXml/item2.xml"/><Relationship Id="rId16" Type="http://schemas.openxmlformats.org/officeDocument/2006/relationships/slideMaster" Target="slideMasters/slideMaster13.xml"/><Relationship Id="rId29" Type="http://schemas.openxmlformats.org/officeDocument/2006/relationships/slide" Target="slides/slide13.xml"/><Relationship Id="rId11" Type="http://schemas.openxmlformats.org/officeDocument/2006/relationships/slideMaster" Target="slideMasters/slideMaster8.xml"/><Relationship Id="rId24" Type="http://schemas.openxmlformats.org/officeDocument/2006/relationships/slide" Target="slides/slide8.xml"/><Relationship Id="rId32" Type="http://schemas.openxmlformats.org/officeDocument/2006/relationships/slide" Target="slides/slide16.xml"/><Relationship Id="rId37" Type="http://schemas.openxmlformats.org/officeDocument/2006/relationships/slide" Target="slides/slide21.xml"/><Relationship Id="rId40" Type="http://schemas.openxmlformats.org/officeDocument/2006/relationships/slide" Target="slides/slide24.xml"/><Relationship Id="rId45" Type="http://schemas.openxmlformats.org/officeDocument/2006/relationships/slide" Target="slides/slide29.xml"/><Relationship Id="rId53" Type="http://schemas.openxmlformats.org/officeDocument/2006/relationships/slide" Target="slides/slide37.xml"/><Relationship Id="rId58" Type="http://schemas.openxmlformats.org/officeDocument/2006/relationships/slide" Target="slides/slide42.xml"/><Relationship Id="rId66" Type="http://schemas.openxmlformats.org/officeDocument/2006/relationships/slide" Target="slides/slide50.xml"/><Relationship Id="rId74" Type="http://schemas.openxmlformats.org/officeDocument/2006/relationships/slide" Target="slides/slide58.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45.xml"/><Relationship Id="rId10" Type="http://schemas.openxmlformats.org/officeDocument/2006/relationships/slideMaster" Target="slideMasters/slideMaster7.xml"/><Relationship Id="rId19" Type="http://schemas.openxmlformats.org/officeDocument/2006/relationships/slide" Target="slides/slide3.xml"/><Relationship Id="rId31" Type="http://schemas.openxmlformats.org/officeDocument/2006/relationships/slide" Target="slides/slide15.xml"/><Relationship Id="rId44" Type="http://schemas.openxmlformats.org/officeDocument/2006/relationships/slide" Target="slides/slide28.xml"/><Relationship Id="rId52" Type="http://schemas.openxmlformats.org/officeDocument/2006/relationships/slide" Target="slides/slide36.xml"/><Relationship Id="rId60" Type="http://schemas.openxmlformats.org/officeDocument/2006/relationships/slide" Target="slides/slide44.xml"/><Relationship Id="rId65" Type="http://schemas.openxmlformats.org/officeDocument/2006/relationships/slide" Target="slides/slide49.xml"/><Relationship Id="rId73" Type="http://schemas.openxmlformats.org/officeDocument/2006/relationships/slide" Target="slides/slide57.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Master" Target="slideMasters/slideMaster11.xml"/><Relationship Id="rId22" Type="http://schemas.openxmlformats.org/officeDocument/2006/relationships/slide" Target="slides/slide6.xml"/><Relationship Id="rId27" Type="http://schemas.openxmlformats.org/officeDocument/2006/relationships/slide" Target="slides/slide11.xml"/><Relationship Id="rId30" Type="http://schemas.openxmlformats.org/officeDocument/2006/relationships/slide" Target="slides/slide14.xml"/><Relationship Id="rId35" Type="http://schemas.openxmlformats.org/officeDocument/2006/relationships/slide" Target="slides/slide19.xml"/><Relationship Id="rId43" Type="http://schemas.openxmlformats.org/officeDocument/2006/relationships/slide" Target="slides/slide27.xml"/><Relationship Id="rId48" Type="http://schemas.openxmlformats.org/officeDocument/2006/relationships/slide" Target="slides/slide32.xml"/><Relationship Id="rId56" Type="http://schemas.openxmlformats.org/officeDocument/2006/relationships/slide" Target="slides/slide40.xml"/><Relationship Id="rId64" Type="http://schemas.openxmlformats.org/officeDocument/2006/relationships/slide" Target="slides/slide48.xml"/><Relationship Id="rId69" Type="http://schemas.openxmlformats.org/officeDocument/2006/relationships/slide" Target="slides/slide53.xml"/><Relationship Id="rId77" Type="http://schemas.openxmlformats.org/officeDocument/2006/relationships/viewProps" Target="viewProps.xml"/><Relationship Id="rId8" Type="http://schemas.openxmlformats.org/officeDocument/2006/relationships/slideMaster" Target="slideMasters/slideMaster5.xml"/><Relationship Id="rId51" Type="http://schemas.openxmlformats.org/officeDocument/2006/relationships/slide" Target="slides/slide35.xml"/><Relationship Id="rId72" Type="http://schemas.openxmlformats.org/officeDocument/2006/relationships/slide" Target="slides/slide56.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 Target="slides/slide1.xml"/><Relationship Id="rId25" Type="http://schemas.openxmlformats.org/officeDocument/2006/relationships/slide" Target="slides/slide9.xml"/><Relationship Id="rId33" Type="http://schemas.openxmlformats.org/officeDocument/2006/relationships/slide" Target="slides/slide17.xml"/><Relationship Id="rId38" Type="http://schemas.openxmlformats.org/officeDocument/2006/relationships/slide" Target="slides/slide22.xml"/><Relationship Id="rId46" Type="http://schemas.openxmlformats.org/officeDocument/2006/relationships/slide" Target="slides/slide30.xml"/><Relationship Id="rId59" Type="http://schemas.openxmlformats.org/officeDocument/2006/relationships/slide" Target="slides/slide43.xml"/><Relationship Id="rId67" Type="http://schemas.openxmlformats.org/officeDocument/2006/relationships/slide" Target="slides/slide51.xml"/><Relationship Id="rId20" Type="http://schemas.openxmlformats.org/officeDocument/2006/relationships/slide" Target="slides/slide4.xml"/><Relationship Id="rId41" Type="http://schemas.openxmlformats.org/officeDocument/2006/relationships/slide" Target="slides/slide25.xml"/><Relationship Id="rId54" Type="http://schemas.openxmlformats.org/officeDocument/2006/relationships/slide" Target="slides/slide38.xml"/><Relationship Id="rId62" Type="http://schemas.openxmlformats.org/officeDocument/2006/relationships/slide" Target="slides/slide46.xml"/><Relationship Id="rId70" Type="http://schemas.openxmlformats.org/officeDocument/2006/relationships/slide" Target="slides/slide54.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 Target="slides/slide7.xml"/><Relationship Id="rId28" Type="http://schemas.openxmlformats.org/officeDocument/2006/relationships/slide" Target="slides/slide12.xml"/><Relationship Id="rId36" Type="http://schemas.openxmlformats.org/officeDocument/2006/relationships/slide" Target="slides/slide20.xml"/><Relationship Id="rId49" Type="http://schemas.openxmlformats.org/officeDocument/2006/relationships/slide" Target="slides/slide33.xml"/><Relationship Id="rId57" Type="http://schemas.openxmlformats.org/officeDocument/2006/relationships/slide" Target="slides/slide41.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5044739568275561E-2"/>
          <c:y val="0.11437732533202892"/>
          <c:w val="0.92810562993555767"/>
          <c:h val="0.65798488719517834"/>
        </c:manualLayout>
      </c:layout>
      <c:barChart>
        <c:barDir val="col"/>
        <c:grouping val="clustered"/>
        <c:varyColors val="0"/>
        <c:ser>
          <c:idx val="0"/>
          <c:order val="0"/>
          <c:tx>
            <c:strRef>
              <c:f>Sheet1!$B$1</c:f>
              <c:strCache>
                <c:ptCount val="1"/>
                <c:pt idx="0">
                  <c:v>SQL Server</c:v>
                </c:pt>
              </c:strCache>
            </c:strRef>
          </c:tx>
          <c:spPr>
            <a:solidFill>
              <a:srgbClr val="68217A"/>
            </a:solidFill>
          </c:spPr>
          <c:invertIfNegative val="0"/>
          <c:dLbls>
            <c:spPr>
              <a:noFill/>
              <a:ln>
                <a:noFill/>
              </a:ln>
              <a:effectLst/>
            </c:spPr>
            <c:txPr>
              <a:bodyPr/>
              <a:lstStyle/>
              <a:p>
                <a:pPr>
                  <a:defRPr sz="600">
                    <a:solidFill>
                      <a:schemeClr val="tx2"/>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formatCode="0">
                  <c:v>2010</c:v>
                </c:pt>
                <c:pt idx="1">
                  <c:v>2011</c:v>
                </c:pt>
                <c:pt idx="2" formatCode="0">
                  <c:v>2012</c:v>
                </c:pt>
                <c:pt idx="3">
                  <c:v>2013</c:v>
                </c:pt>
                <c:pt idx="4" formatCode="0">
                  <c:v>2014</c:v>
                </c:pt>
                <c:pt idx="5">
                  <c:v>2015</c:v>
                </c:pt>
              </c:numCache>
            </c:numRef>
          </c:cat>
          <c:val>
            <c:numRef>
              <c:f>Sheet1!$B$2:$B$7</c:f>
              <c:numCache>
                <c:formatCode>General</c:formatCode>
                <c:ptCount val="6"/>
                <c:pt idx="0">
                  <c:v>0</c:v>
                </c:pt>
                <c:pt idx="1">
                  <c:v>1</c:v>
                </c:pt>
                <c:pt idx="2">
                  <c:v>4</c:v>
                </c:pt>
                <c:pt idx="3">
                  <c:v>0</c:v>
                </c:pt>
                <c:pt idx="4">
                  <c:v>0</c:v>
                </c:pt>
                <c:pt idx="5">
                  <c:v>3</c:v>
                </c:pt>
              </c:numCache>
            </c:numRef>
          </c:val>
          <c:extLst>
            <c:ext xmlns:c16="http://schemas.microsoft.com/office/drawing/2014/chart" uri="{C3380CC4-5D6E-409C-BE32-E72D297353CC}">
              <c16:uniqueId val="{00000000-589E-48C5-930D-934B72C627F0}"/>
            </c:ext>
          </c:extLst>
        </c:ser>
        <c:ser>
          <c:idx val="1"/>
          <c:order val="1"/>
          <c:tx>
            <c:strRef>
              <c:f>Sheet1!$C$1</c:f>
              <c:strCache>
                <c:ptCount val="1"/>
                <c:pt idx="0">
                  <c:v>Oracle</c:v>
                </c:pt>
              </c:strCache>
            </c:strRef>
          </c:tx>
          <c:spPr>
            <a:solidFill>
              <a:srgbClr val="C00000"/>
            </a:solidFill>
          </c:spPr>
          <c:invertIfNegative val="0"/>
          <c:dLbls>
            <c:spPr>
              <a:noFill/>
              <a:ln>
                <a:noFill/>
              </a:ln>
              <a:effectLst/>
            </c:spPr>
            <c:txPr>
              <a:bodyPr/>
              <a:lstStyle/>
              <a:p>
                <a:pPr>
                  <a:defRPr sz="600">
                    <a:solidFill>
                      <a:schemeClr val="tx2"/>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formatCode="0">
                  <c:v>2010</c:v>
                </c:pt>
                <c:pt idx="1">
                  <c:v>2011</c:v>
                </c:pt>
                <c:pt idx="2" formatCode="0">
                  <c:v>2012</c:v>
                </c:pt>
                <c:pt idx="3">
                  <c:v>2013</c:v>
                </c:pt>
                <c:pt idx="4" formatCode="0">
                  <c:v>2014</c:v>
                </c:pt>
                <c:pt idx="5">
                  <c:v>2015</c:v>
                </c:pt>
              </c:numCache>
            </c:numRef>
          </c:cat>
          <c:val>
            <c:numRef>
              <c:f>Sheet1!$C$2:$C$7</c:f>
              <c:numCache>
                <c:formatCode>General</c:formatCode>
                <c:ptCount val="6"/>
                <c:pt idx="0">
                  <c:v>34</c:v>
                </c:pt>
                <c:pt idx="1">
                  <c:v>29</c:v>
                </c:pt>
                <c:pt idx="2">
                  <c:v>22</c:v>
                </c:pt>
                <c:pt idx="3">
                  <c:v>15</c:v>
                </c:pt>
                <c:pt idx="4">
                  <c:v>5</c:v>
                </c:pt>
                <c:pt idx="5">
                  <c:v>22</c:v>
                </c:pt>
              </c:numCache>
            </c:numRef>
          </c:val>
          <c:extLst>
            <c:ext xmlns:c16="http://schemas.microsoft.com/office/drawing/2014/chart" uri="{C3380CC4-5D6E-409C-BE32-E72D297353CC}">
              <c16:uniqueId val="{00000001-589E-48C5-930D-934B72C627F0}"/>
            </c:ext>
          </c:extLst>
        </c:ser>
        <c:ser>
          <c:idx val="2"/>
          <c:order val="2"/>
          <c:tx>
            <c:strRef>
              <c:f>Sheet1!$D$1</c:f>
              <c:strCache>
                <c:ptCount val="1"/>
                <c:pt idx="0">
                  <c:v>MySQL2</c:v>
                </c:pt>
              </c:strCache>
            </c:strRef>
          </c:tx>
          <c:spPr>
            <a:solidFill>
              <a:srgbClr val="0078D7"/>
            </a:solidFill>
          </c:spPr>
          <c:invertIfNegative val="0"/>
          <c:dLbls>
            <c:spPr>
              <a:noFill/>
              <a:ln>
                <a:noFill/>
              </a:ln>
              <a:effectLst/>
            </c:spPr>
            <c:txPr>
              <a:bodyPr/>
              <a:lstStyle/>
              <a:p>
                <a:pPr>
                  <a:defRPr sz="600">
                    <a:solidFill>
                      <a:schemeClr val="tx2"/>
                    </a:solidFill>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formatCode="0">
                  <c:v>2010</c:v>
                </c:pt>
                <c:pt idx="1">
                  <c:v>2011</c:v>
                </c:pt>
                <c:pt idx="2" formatCode="0">
                  <c:v>2012</c:v>
                </c:pt>
                <c:pt idx="3">
                  <c:v>2013</c:v>
                </c:pt>
                <c:pt idx="4" formatCode="0">
                  <c:v>2014</c:v>
                </c:pt>
                <c:pt idx="5">
                  <c:v>2015</c:v>
                </c:pt>
              </c:numCache>
            </c:numRef>
          </c:cat>
          <c:val>
            <c:numRef>
              <c:f>Sheet1!$D$2:$D$7</c:f>
              <c:numCache>
                <c:formatCode>General</c:formatCode>
                <c:ptCount val="6"/>
                <c:pt idx="0">
                  <c:v>6</c:v>
                </c:pt>
                <c:pt idx="1">
                  <c:v>43</c:v>
                </c:pt>
                <c:pt idx="2">
                  <c:v>20</c:v>
                </c:pt>
                <c:pt idx="3">
                  <c:v>69</c:v>
                </c:pt>
                <c:pt idx="4">
                  <c:v>18</c:v>
                </c:pt>
                <c:pt idx="5">
                  <c:v>49</c:v>
                </c:pt>
              </c:numCache>
            </c:numRef>
          </c:val>
          <c:extLst>
            <c:ext xmlns:c16="http://schemas.microsoft.com/office/drawing/2014/chart" uri="{C3380CC4-5D6E-409C-BE32-E72D297353CC}">
              <c16:uniqueId val="{00000002-589E-48C5-930D-934B72C627F0}"/>
            </c:ext>
          </c:extLst>
        </c:ser>
        <c:ser>
          <c:idx val="3"/>
          <c:order val="3"/>
          <c:tx>
            <c:strRef>
              <c:f>Sheet1!$E$1</c:f>
              <c:strCache>
                <c:ptCount val="1"/>
                <c:pt idx="0">
                  <c:v>SAP HANA</c:v>
                </c:pt>
              </c:strCache>
            </c:strRef>
          </c:tx>
          <c:spPr>
            <a:solidFill>
              <a:schemeClr val="accent2"/>
            </a:solidFill>
          </c:spPr>
          <c:invertIfNegative val="0"/>
          <c:dLbls>
            <c:spPr>
              <a:noFill/>
              <a:ln>
                <a:noFill/>
              </a:ln>
              <a:effectLst/>
            </c:spPr>
            <c:txPr>
              <a:bodyPr wrap="square" lIns="38100" tIns="19050" rIns="38100" bIns="19050" anchor="ctr">
                <a:spAutoFit/>
              </a:bodyPr>
              <a:lstStyle/>
              <a:p>
                <a:pPr>
                  <a:defRPr sz="600"/>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formatCode="0">
                  <c:v>2010</c:v>
                </c:pt>
                <c:pt idx="1">
                  <c:v>2011</c:v>
                </c:pt>
                <c:pt idx="2" formatCode="0">
                  <c:v>2012</c:v>
                </c:pt>
                <c:pt idx="3">
                  <c:v>2013</c:v>
                </c:pt>
                <c:pt idx="4" formatCode="0">
                  <c:v>2014</c:v>
                </c:pt>
                <c:pt idx="5">
                  <c:v>2015</c:v>
                </c:pt>
              </c:numCache>
            </c:numRef>
          </c:cat>
          <c:val>
            <c:numRef>
              <c:f>Sheet1!$E$2:$E$7</c:f>
              <c:numCache>
                <c:formatCode>General</c:formatCode>
                <c:ptCount val="6"/>
                <c:pt idx="5">
                  <c:v>3</c:v>
                </c:pt>
              </c:numCache>
            </c:numRef>
          </c:val>
          <c:extLst>
            <c:ext xmlns:c16="http://schemas.microsoft.com/office/drawing/2014/chart" uri="{C3380CC4-5D6E-409C-BE32-E72D297353CC}">
              <c16:uniqueId val="{00000003-589E-48C5-930D-934B72C627F0}"/>
            </c:ext>
          </c:extLst>
        </c:ser>
        <c:dLbls>
          <c:showLegendKey val="0"/>
          <c:showVal val="0"/>
          <c:showCatName val="0"/>
          <c:showSerName val="0"/>
          <c:showPercent val="0"/>
          <c:showBubbleSize val="0"/>
        </c:dLbls>
        <c:gapWidth val="50"/>
        <c:axId val="-231434944"/>
        <c:axId val="-231440384"/>
      </c:barChart>
      <c:catAx>
        <c:axId val="-231434944"/>
        <c:scaling>
          <c:orientation val="minMax"/>
        </c:scaling>
        <c:delete val="0"/>
        <c:axPos val="b"/>
        <c:numFmt formatCode="0" sourceLinked="1"/>
        <c:majorTickMark val="out"/>
        <c:minorTickMark val="none"/>
        <c:tickLblPos val="nextTo"/>
        <c:spPr>
          <a:ln w="6350">
            <a:solidFill>
              <a:schemeClr val="bg1">
                <a:lumMod val="65000"/>
              </a:schemeClr>
            </a:solidFill>
          </a:ln>
        </c:spPr>
        <c:txPr>
          <a:bodyPr/>
          <a:lstStyle/>
          <a:p>
            <a:pPr>
              <a:defRPr sz="600">
                <a:solidFill>
                  <a:schemeClr val="tx2"/>
                </a:solidFill>
              </a:defRPr>
            </a:pPr>
            <a:endParaRPr lang="en-US"/>
          </a:p>
        </c:txPr>
        <c:crossAx val="-231440384"/>
        <c:crosses val="autoZero"/>
        <c:auto val="1"/>
        <c:lblAlgn val="ctr"/>
        <c:lblOffset val="100"/>
        <c:noMultiLvlLbl val="0"/>
      </c:catAx>
      <c:valAx>
        <c:axId val="-231440384"/>
        <c:scaling>
          <c:orientation val="minMax"/>
        </c:scaling>
        <c:delete val="0"/>
        <c:axPos val="l"/>
        <c:numFmt formatCode="General" sourceLinked="1"/>
        <c:majorTickMark val="out"/>
        <c:minorTickMark val="none"/>
        <c:tickLblPos val="nextTo"/>
        <c:spPr>
          <a:ln w="6350">
            <a:solidFill>
              <a:schemeClr val="bg1">
                <a:lumMod val="65000"/>
              </a:schemeClr>
            </a:solidFill>
          </a:ln>
        </c:spPr>
        <c:txPr>
          <a:bodyPr/>
          <a:lstStyle/>
          <a:p>
            <a:pPr>
              <a:defRPr sz="600">
                <a:solidFill>
                  <a:schemeClr val="tx2"/>
                </a:solidFill>
              </a:defRPr>
            </a:pPr>
            <a:endParaRPr lang="en-US"/>
          </a:p>
        </c:txPr>
        <c:crossAx val="-231434944"/>
        <c:crosses val="autoZero"/>
        <c:crossBetween val="between"/>
      </c:valAx>
    </c:plotArea>
    <c:plotVisOnly val="1"/>
    <c:dispBlanksAs val="gap"/>
    <c:showDLblsOverMax val="0"/>
  </c:chart>
  <c:txPr>
    <a:bodyPr/>
    <a:lstStyle/>
    <a:p>
      <a:pPr>
        <a:defRPr sz="1000">
          <a:ln>
            <a:noFill/>
          </a:ln>
          <a:solidFill>
            <a:schemeClr val="tx1"/>
          </a:solidFill>
        </a:defRPr>
      </a:pPr>
      <a:endParaRPr lang="en-US"/>
    </a:p>
  </c:txPr>
  <c:externalData r:id="rId1">
    <c:autoUpdate val="0"/>
  </c:externalData>
  <c:userShapes r:id="rId2"/>
</c:chartSpace>
</file>

<file path=ppt/drawings/_rels/vmlDrawing1.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32.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73.wmf"/></Relationships>
</file>

<file path=ppt/drawings/drawing1.xml><?xml version="1.0" encoding="utf-8"?>
<c:userShapes xmlns:c="http://schemas.openxmlformats.org/drawingml/2006/chart">
  <cdr:relSizeAnchor xmlns:cdr="http://schemas.openxmlformats.org/drawingml/2006/chartDrawing">
    <cdr:from>
      <cdr:x>0.11548</cdr:x>
      <cdr:y>0.88343</cdr:y>
    </cdr:from>
    <cdr:to>
      <cdr:x>0.14194</cdr:x>
      <cdr:y>0.90998</cdr:y>
    </cdr:to>
    <cdr:sp macro="" textlink="">
      <cdr:nvSpPr>
        <cdr:cNvPr id="2" name="Rectangle 1"/>
        <cdr:cNvSpPr/>
      </cdr:nvSpPr>
      <cdr:spPr bwMode="auto">
        <a:xfrm xmlns:a="http://schemas.openxmlformats.org/drawingml/2006/main">
          <a:off x="248835" y="1896363"/>
          <a:ext cx="57013" cy="57013"/>
        </a:xfrm>
        <a:prstGeom xmlns:a="http://schemas.openxmlformats.org/drawingml/2006/main" prst="rect">
          <a:avLst/>
        </a:prstGeom>
        <a:solidFill xmlns:a="http://schemas.openxmlformats.org/drawingml/2006/main">
          <a:schemeClr val="bg1">
            <a:lumMod val="95000"/>
          </a:schemeClr>
        </a:solidFill>
        <a:ln xmlns:a="http://schemas.openxmlformats.org/drawingml/2006/main">
          <a:noFill/>
          <a:headEnd type="none" w="med" len="med"/>
          <a:tailEnd type="none" w="med" len="med"/>
        </a:ln>
        <a:effectLst xmlns:a="http://schemas.openxmlformats.org/drawingml/2006/main"/>
      </cdr:spPr>
      <cdr:style>
        <a:lnRef xmlns:a="http://schemas.openxmlformats.org/drawingml/2006/main" idx="1">
          <a:schemeClr val="accent2"/>
        </a:lnRef>
        <a:fillRef xmlns:a="http://schemas.openxmlformats.org/drawingml/2006/main" idx="3">
          <a:schemeClr val="accent2"/>
        </a:fillRef>
        <a:effectRef xmlns:a="http://schemas.openxmlformats.org/drawingml/2006/main" idx="2">
          <a:schemeClr val="accent2"/>
        </a:effectRef>
        <a:fontRef xmlns:a="http://schemas.openxmlformats.org/drawingml/2006/main" idx="minor">
          <a:schemeClr val="lt1"/>
        </a:fontRef>
      </cdr:style>
      <cdr:txBody>
        <a:bodyPr xmlns:a="http://schemas.openxmlformats.org/drawingml/2006/main"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xmlns:a="http://schemas.openxmlformats.org/drawingml/2006/main"/>
        <a:p xmlns:a="http://schemas.openxmlformats.org/drawingml/2006/main">
          <a:endParaRPr lang="en-US" dirty="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BA51AB5-BAC6-4FC6-8CB5-1EAD38FF379B}" type="datetimeFigureOut">
              <a:rPr lang="en-US" smtClean="0"/>
              <a:t>9/24/2016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27BAC11-4454-4472-BDC5-284A07E41424}" type="slidenum">
              <a:rPr lang="en-US" smtClean="0"/>
              <a:t>‹#›</a:t>
            </a:fld>
            <a:endParaRPr lang="en-US"/>
          </a:p>
        </p:txBody>
      </p:sp>
    </p:spTree>
    <p:extLst>
      <p:ext uri="{BB962C8B-B14F-4D97-AF65-F5344CB8AC3E}">
        <p14:creationId xmlns:p14="http://schemas.microsoft.com/office/powerpoint/2010/main" val="148664062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www.oracle.com/us/corporate/pricing/technology-price-list-070617.pdf"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27BAC11-4454-4472-BDC5-284A07E41424}" type="slidenum">
              <a:rPr lang="en-US" smtClean="0"/>
              <a:t>1</a:t>
            </a:fld>
            <a:endParaRPr lang="en-US"/>
          </a:p>
        </p:txBody>
      </p:sp>
    </p:spTree>
    <p:extLst>
      <p:ext uri="{BB962C8B-B14F-4D97-AF65-F5344CB8AC3E}">
        <p14:creationId xmlns:p14="http://schemas.microsoft.com/office/powerpoint/2010/main" val="24602457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animation brings on the Operational</a:t>
            </a:r>
            <a:r>
              <a:rPr lang="en-US" baseline="0" dirty="0"/>
              <a:t> DBMS Gartner chart. Microsoft is ahead of everyone now.</a:t>
            </a:r>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EC29EE-A8AD-4CE0-9C0B-116E0D4D7533}" type="datetime8">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9/24/2016 11:43 AM</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36936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a:t>
            </a:r>
            <a:r>
              <a:rPr lang="en-US" baseline="0" dirty="0"/>
              <a:t> adds the Business Analytics Platform from Gartner. This is new and is about the ability to deliver analytics and visualizations.</a:t>
            </a:r>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EC29EE-A8AD-4CE0-9C0B-116E0D4D7533}" type="datetime8">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9/24/2016 11:43 AM</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495511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adds data warehouse</a:t>
            </a:r>
            <a:r>
              <a:rPr lang="en-US" baseline="0" dirty="0"/>
              <a:t> and advanced analytics.</a:t>
            </a:r>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0EC29EE-A8AD-4CE0-9C0B-116E0D4D7533}" type="datetime8">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9/24/2016 11:43 AM</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06906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about Microsoft’s leadership</a:t>
            </a:r>
            <a:r>
              <a:rPr lang="en-US" baseline="0" dirty="0"/>
              <a:t> in security, performance, BI and advanced analytics. All of this are on SQL Server 2016. SQL Server 2016 extends to the cloud very well and in a variety of ways.</a:t>
            </a:r>
          </a:p>
          <a:p>
            <a:endParaRPr lang="en-US" baseline="0" dirty="0"/>
          </a:p>
          <a:p>
            <a:r>
              <a:rPr lang="en-US" baseline="0" dirty="0"/>
              <a:t>Delete this slide?</a:t>
            </a:r>
            <a:endParaRPr lang="en-US" dirty="0"/>
          </a:p>
        </p:txBody>
      </p:sp>
      <p:sp>
        <p:nvSpPr>
          <p:cNvPr id="4" name="Header Placeholder 3"/>
          <p:cNvSpPr>
            <a:spLocks noGrp="1"/>
          </p:cNvSpPr>
          <p:nvPr>
            <p:ph type="hdr"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5" name="Footer Placeholder 4"/>
          <p:cNvSpPr>
            <a:spLocks noGrp="1"/>
          </p:cNvSpPr>
          <p:nvPr>
            <p:ph type="ftr" sz="quarter" idx="11"/>
          </p:nvPr>
        </p:nvSpPr>
        <p:spPr/>
        <p:txBody>
          <a:bodyPr/>
          <a:lstStyle/>
          <a:p>
            <a:pPr marL="0" marR="0" lvl="0" indent="0" defTabSz="914099"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90EC29EE-A8AD-4CE0-9C0B-116E0D4D7533}" type="datetime8">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9/24/2016 11:43 AM</a:t>
            </a:fld>
            <a:endParaRPr kumimoji="0" lang="en-US" sz="1800" b="0" i="0" u="none" strike="noStrike" kern="0" cap="none" spc="0" normalizeH="0" baseline="0" noProof="0" dirty="0">
              <a:ln>
                <a:noFill/>
              </a:ln>
              <a:solidFill>
                <a:prstClr val="black"/>
              </a:solidFill>
              <a:effectLst/>
              <a:uLnTx/>
              <a:uFillTx/>
            </a:endParaRPr>
          </a:p>
        </p:txBody>
      </p:sp>
      <p:sp>
        <p:nvSpPr>
          <p:cNvPr id="7" name="Slide Number Placeholder 6"/>
          <p:cNvSpPr>
            <a:spLocks noGrp="1"/>
          </p:cNvSpPr>
          <p:nvPr>
            <p:ph type="sldNum" sz="quarter" idx="13"/>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prstClr val="black"/>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6</a:t>
            </a:fld>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1737607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S PGothic" panose="020B0600070205080204" pitchFamily="34" charset="-128"/>
                <a:cs typeface="ＭＳ Ｐゴシック" charset="0"/>
                <a:hlinkClick r:id="rId3"/>
              </a:rPr>
              <a:t>http://www.oracle.com/us/corporate/pricing/technology-price-list-070617.pdf</a:t>
            </a:r>
            <a:endParaRPr lang="en-US" dirty="0">
              <a:ea typeface="MS PGothic" panose="020B0600070205080204" pitchFamily="34" charset="-128"/>
              <a:cs typeface="ＭＳ Ｐゴシック" charset="0"/>
            </a:endParaRPr>
          </a:p>
          <a:p>
            <a:endParaRPr lang="en-US" dirty="0">
              <a:ea typeface="MS PGothic" panose="020B0600070205080204" pitchFamily="34" charset="-128"/>
            </a:endParaRPr>
          </a:p>
          <a:p>
            <a:r>
              <a:rPr lang="en-US" dirty="0"/>
              <a:t>SQL Server 2016 continues to deliver industry leading TCO in terms of the number of powerful capabilities it delivers for a fraction of the cost of Tier 1 databases.  If we look a typical hardware and software setup for database workloads, where customer typically run OLTP and </a:t>
            </a:r>
            <a:r>
              <a:rPr lang="en-US" dirty="0" err="1"/>
              <a:t>Datawarehousing</a:t>
            </a:r>
            <a:r>
              <a:rPr lang="en-US" dirty="0"/>
              <a:t> workloads on separate servers, here is how SQL Server compares to Oracle pricing.  This is using Oracles US commercial list price and SQL Server commercial list price for a server with 2 procs running 8 cores each.  Lets start with the OLTP workload running on Oracle, then you add ETL tooling to load your transactional data into a Data Warehouse then add on Data Warehousing capabilities from Oracle then their R Server for advanced analytics and then the per user cost for the Oracle BI suite (here we looked at just a 1000 named users) if that goes up to cost increases at even more sharply.  By the way these are annualized cost savings!</a:t>
            </a:r>
          </a:p>
          <a:p>
            <a:endParaRPr lang="en-US" dirty="0"/>
          </a:p>
          <a:p>
            <a:r>
              <a:rPr lang="en-US" dirty="0"/>
              <a:t>With SQL Server 2016 everything is built-in and just look at the price difference, this is not nickel and diming this is nearly a 12x difference in price.  Not to mention SQL Server is providing industry leading OLTP solution, built-in ETL capabilities, top performing Data Warehousing solution, the only database to deliver mission critical intelligence by allowing you to do advanced analytics on your OLTP data without impacting end customers performance through in-memory acceleration.  Finally we can deliver and end to end mobile BI solution on any device with SQL Server 2016 and you can add on self-service PowerBI for a fraction of the total cost.</a:t>
            </a:r>
          </a:p>
          <a:p>
            <a:endParaRPr lang="en-US" dirty="0"/>
          </a:p>
          <a:p>
            <a:r>
              <a:rPr lang="en-US" dirty="0"/>
              <a:t>Now this is just a few servers running theses workloads if you take giving you an over $3 million dollar annualized costs savings.  Imagine if you are running a 100 Oracle servers what your savings would look like.  </a:t>
            </a:r>
          </a:p>
          <a:p>
            <a:endParaRPr lang="en-US" dirty="0"/>
          </a:p>
          <a:p>
            <a:r>
              <a:rPr lang="en-US" dirty="0"/>
              <a:t>Now I know many of you might be saying well we pay below the list price for Oracle, well note that we are using the absolute highest price for SQL Server here as well, which is our open list ERP price, so it’s and apples to apples comparison.  Most of you will pay less than this for SQL server if you have an enterprise agreement.</a:t>
            </a:r>
          </a:p>
          <a:p>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Server &amp; Tools Business</a:t>
            </a: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171B3BB-DFF4-43DF-B887-7B1543BC1A74}"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9/24/2016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14446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http://www.tpc.org/tpch/results/tpch_perf_results.asp?resulttype=noncluster&amp;amp;version=2%&amp;amp;currencyID=0 </a:t>
            </a:r>
          </a:p>
          <a:p>
            <a:r>
              <a:rPr lang="en-US" dirty="0"/>
              <a:t>http://www.gartner.com/technology/reprints.do?id=1-2PMFPEN&amp;ct=151013&amp;st=sb</a:t>
            </a:r>
          </a:p>
          <a:p>
            <a:endParaRPr lang="en-US" dirty="0"/>
          </a:p>
          <a:p>
            <a:r>
              <a:rPr lang="en-US" dirty="0"/>
              <a:t>From this</a:t>
            </a:r>
            <a:r>
              <a:rPr lang="en-US" baseline="0" dirty="0"/>
              <a:t> slide we will launch into some details around some key new or updated features in SQL 2016</a:t>
            </a:r>
            <a:endParaRPr lang="en-US" dirty="0"/>
          </a:p>
          <a:p>
            <a:endParaRPr lang="en-US" dirty="0"/>
          </a:p>
        </p:txBody>
      </p:sp>
      <p:sp>
        <p:nvSpPr>
          <p:cNvPr id="4" name="Header Placeholder 3"/>
          <p:cNvSpPr>
            <a:spLocks noGrp="1"/>
          </p:cNvSpPr>
          <p:nvPr>
            <p:ph type="hdr" sz="quarter" idx="10"/>
          </p:nvPr>
        </p:nvSpPr>
        <p:spPr/>
        <p:txBody>
          <a:bodyPr/>
          <a:lstStyle/>
          <a:p>
            <a:pPr defTabSz="941455">
              <a:defRPr/>
            </a:pPr>
            <a:r>
              <a:rPr lang="en-US" dirty="0">
                <a:solidFill>
                  <a:prstClr val="black"/>
                </a:solidFill>
              </a:rPr>
              <a:t>System Center Marketing</a:t>
            </a:r>
          </a:p>
        </p:txBody>
      </p:sp>
      <p:sp>
        <p:nvSpPr>
          <p:cNvPr id="5" name="Footer Placeholder 4"/>
          <p:cNvSpPr>
            <a:spLocks noGrp="1"/>
          </p:cNvSpPr>
          <p:nvPr>
            <p:ph type="ftr" sz="quarter" idx="11"/>
          </p:nvPr>
        </p:nvSpPr>
        <p:spPr/>
        <p:txBody>
          <a:bodyPr/>
          <a:lstStyle/>
          <a:p>
            <a:pPr defTabSz="957974" eaLnBrk="0" hangingPunct="0">
              <a:defRPr/>
            </a:pPr>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57974" eaLnBrk="0" hangingPunct="0">
              <a:defRPr/>
            </a:pPr>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defTabSz="940623" fontAlgn="base">
              <a:spcBef>
                <a:spcPct val="0"/>
              </a:spcBef>
              <a:spcAft>
                <a:spcPct val="0"/>
              </a:spcAft>
              <a:defRPr/>
            </a:pPr>
            <a:fld id="{679C244B-9810-46DF-B81E-A6CAC455C285}" type="datetime1">
              <a:rPr lang="en-US">
                <a:solidFill>
                  <a:prstClr val="black"/>
                </a:solidFill>
                <a:ea typeface="MS PGothic" panose="020B0600070205080204" pitchFamily="34" charset="-128"/>
              </a:rPr>
              <a:pPr defTabSz="940623" fontAlgn="base">
                <a:spcBef>
                  <a:spcPct val="0"/>
                </a:spcBef>
                <a:spcAft>
                  <a:spcPct val="0"/>
                </a:spcAft>
                <a:defRPr/>
              </a:pPr>
              <a:t>9/24/2016</a:t>
            </a:fld>
            <a:endParaRPr lang="en-US" dirty="0">
              <a:solidFill>
                <a:prstClr val="black"/>
              </a:solidFill>
              <a:ea typeface="MS PGothic" panose="020B0600070205080204" pitchFamily="34" charset="-128"/>
            </a:endParaRPr>
          </a:p>
        </p:txBody>
      </p:sp>
      <p:sp>
        <p:nvSpPr>
          <p:cNvPr id="7" name="Slide Number Placeholder 6"/>
          <p:cNvSpPr>
            <a:spLocks noGrp="1"/>
          </p:cNvSpPr>
          <p:nvPr>
            <p:ph type="sldNum" sz="quarter" idx="13"/>
          </p:nvPr>
        </p:nvSpPr>
        <p:spPr/>
        <p:txBody>
          <a:bodyPr/>
          <a:lstStyle/>
          <a:p>
            <a:pPr defTabSz="940623" fontAlgn="base">
              <a:spcBef>
                <a:spcPct val="0"/>
              </a:spcBef>
              <a:spcAft>
                <a:spcPct val="0"/>
              </a:spcAft>
              <a:defRPr/>
            </a:pPr>
            <a:fld id="{B4008EB6-D09E-4580-8CD6-DDB14511944F}" type="slidenum">
              <a:rPr lang="en-US">
                <a:solidFill>
                  <a:prstClr val="black"/>
                </a:solidFill>
                <a:ea typeface="MS PGothic" panose="020B0600070205080204" pitchFamily="34" charset="-128"/>
              </a:rPr>
              <a:pPr defTabSz="940623" fontAlgn="base">
                <a:spcBef>
                  <a:spcPct val="0"/>
                </a:spcBef>
                <a:spcAft>
                  <a:spcPct val="0"/>
                </a:spcAft>
                <a:defRPr/>
              </a:pPr>
              <a:t>8</a:t>
            </a:fld>
            <a:endParaRPr lang="en-US" dirty="0">
              <a:solidFill>
                <a:prstClr val="black"/>
              </a:solidFill>
              <a:ea typeface="MS PGothic" panose="020B0600070205080204" pitchFamily="34" charset="-128"/>
            </a:endParaRPr>
          </a:p>
        </p:txBody>
      </p:sp>
    </p:spTree>
    <p:extLst>
      <p:ext uri="{BB962C8B-B14F-4D97-AF65-F5344CB8AC3E}">
        <p14:creationId xmlns:p14="http://schemas.microsoft.com/office/powerpoint/2010/main" val="111666382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1" i="0" u="none" strike="noStrike" kern="1200" baseline="0" dirty="0">
                <a:solidFill>
                  <a:schemeClr val="tx1"/>
                </a:solidFill>
                <a:latin typeface="+mn-lt"/>
                <a:ea typeface="MS PGothic" panose="020B0600070205080204" pitchFamily="34" charset="-128"/>
                <a:cs typeface="ＭＳ Ｐゴシック" charset="0"/>
              </a:rPr>
              <a:t>Performance</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Enhanced in-memory performance with up to 30x faster transactions, more than 100x faster queries than disk-based relational databases and real-time operational analytics.</a:t>
            </a:r>
          </a:p>
          <a:p>
            <a:r>
              <a:rPr lang="en-US" sz="1200" b="1" i="0" u="none" strike="noStrike" kern="1200" baseline="0" dirty="0">
                <a:solidFill>
                  <a:schemeClr val="tx1"/>
                </a:solidFill>
                <a:latin typeface="+mn-lt"/>
                <a:ea typeface="MS PGothic" panose="020B0600070205080204" pitchFamily="34" charset="-128"/>
                <a:cs typeface="ＭＳ Ｐゴシック" charset="0"/>
              </a:rPr>
              <a:t>Security Upgrades</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Always Encrypted technology helps protect your data at rest and in motion, on-premises and in the cloud, with master keys sitting with the application, without any application changes. </a:t>
            </a:r>
          </a:p>
          <a:p>
            <a:r>
              <a:rPr lang="en-US" sz="1200" b="1" i="0" u="none" strike="noStrike" kern="1200" baseline="0" dirty="0">
                <a:solidFill>
                  <a:schemeClr val="tx1"/>
                </a:solidFill>
                <a:latin typeface="+mn-lt"/>
                <a:ea typeface="MS PGothic" panose="020B0600070205080204" pitchFamily="34" charset="-128"/>
                <a:cs typeface="ＭＳ Ｐゴシック" charset="0"/>
              </a:rPr>
              <a:t>High Availability</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Even higher availability and performance than SQL Server 2014 of your AlwaysOn secondaries with the ability to have up to 3 synchronous replicas, DTC support, and round-robin load balancing of the secondaries.</a:t>
            </a:r>
          </a:p>
          <a:p>
            <a:r>
              <a:rPr lang="en-US" sz="1200" b="1" i="0" u="none" strike="noStrike" kern="1200" baseline="0" dirty="0">
                <a:solidFill>
                  <a:schemeClr val="tx1"/>
                </a:solidFill>
                <a:latin typeface="+mn-lt"/>
                <a:ea typeface="MS PGothic" panose="020B0600070205080204" pitchFamily="34" charset="-128"/>
                <a:cs typeface="ＭＳ Ｐゴシック" charset="0"/>
              </a:rPr>
              <a:t>Scalability</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Enhanced database caching across multiple cores and support for Windows Server 2016 that efficiently scale compute, networking, and storage in both physical and virtual environments.</a:t>
            </a:r>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solidFill>
                  <a:prstClr val="black"/>
                </a:solidFill>
              </a:rPr>
              <a:pPr>
                <a:defRPr/>
              </a:pPr>
              <a:t>10</a:t>
            </a:fld>
            <a:endParaRPr lang="en-US">
              <a:solidFill>
                <a:prstClr val="black"/>
              </a:solidFill>
            </a:endParaRPr>
          </a:p>
        </p:txBody>
      </p:sp>
    </p:spTree>
    <p:extLst>
      <p:ext uri="{BB962C8B-B14F-4D97-AF65-F5344CB8AC3E}">
        <p14:creationId xmlns:p14="http://schemas.microsoft.com/office/powerpoint/2010/main" val="31856111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11</a:t>
            </a:fld>
            <a:endParaRPr lang="en-US" dirty="0">
              <a:solidFill>
                <a:prstClr val="black"/>
              </a:solidFill>
            </a:endParaRPr>
          </a:p>
        </p:txBody>
      </p:sp>
    </p:spTree>
    <p:extLst>
      <p:ext uri="{BB962C8B-B14F-4D97-AF65-F5344CB8AC3E}">
        <p14:creationId xmlns:p14="http://schemas.microsoft.com/office/powerpoint/2010/main" val="7274183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440A7F1-1D53-4645-8AB9-46355AEB7888}" type="slidenum">
              <a:rPr lang="en-US" smtClean="0">
                <a:solidFill>
                  <a:prstClr val="black"/>
                </a:solidFill>
              </a:rPr>
              <a:pPr/>
              <a:t>12</a:t>
            </a:fld>
            <a:endParaRPr lang="en-US">
              <a:solidFill>
                <a:prstClr val="black"/>
              </a:solidFill>
            </a:endParaRPr>
          </a:p>
        </p:txBody>
      </p:sp>
    </p:spTree>
    <p:extLst>
      <p:ext uri="{BB962C8B-B14F-4D97-AF65-F5344CB8AC3E}">
        <p14:creationId xmlns:p14="http://schemas.microsoft.com/office/powerpoint/2010/main" val="151850114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a:buAutoNum type="arabicParenR"/>
            </a:pPr>
            <a:r>
              <a:rPr lang="en-US" dirty="0"/>
              <a:t>Policy manager creates a filter predicate and security policy</a:t>
            </a:r>
          </a:p>
          <a:p>
            <a:pPr marL="228600" indent="-228600">
              <a:buAutoNum type="arabicParenR"/>
            </a:pPr>
            <a:r>
              <a:rPr lang="en-US" dirty="0"/>
              <a:t>App</a:t>
            </a:r>
            <a:r>
              <a:rPr lang="en-US" baseline="0" dirty="0"/>
              <a:t> user (e.g., a nurse) selects from the Patients table</a:t>
            </a:r>
          </a:p>
          <a:p>
            <a:pPr marL="228600" indent="-228600">
              <a:buAutoNum type="arabicParenR"/>
            </a:pPr>
            <a:r>
              <a:rPr lang="en-US" baseline="0" dirty="0"/>
              <a:t>The query is transparently rewritten to apply the filter predicate</a:t>
            </a:r>
          </a:p>
          <a:p>
            <a:pPr marL="228600" indent="-228600">
              <a:buAutoNum type="arabicParenR"/>
            </a:pPr>
            <a:endParaRPr lang="en-US" baseline="0" dirty="0"/>
          </a:p>
          <a:p>
            <a:pPr marL="0" indent="0">
              <a:buNone/>
            </a:pPr>
            <a:r>
              <a:rPr lang="en-US" baseline="0" dirty="0"/>
              <a:t>Notice: No app changes!</a:t>
            </a:r>
            <a:endParaRPr lang="en-US" dirty="0"/>
          </a:p>
        </p:txBody>
      </p:sp>
      <p:sp>
        <p:nvSpPr>
          <p:cNvPr id="4" name="Header Placeholder 3"/>
          <p:cNvSpPr>
            <a:spLocks noGrp="1"/>
          </p:cNvSpPr>
          <p:nvPr>
            <p:ph type="hdr" sz="quarter" idx="10"/>
          </p:nvPr>
        </p:nvSpPr>
        <p:spPr/>
        <p:txBody>
          <a:bodyPr/>
          <a:lstStyle/>
          <a:p>
            <a:r>
              <a:rPr lang="en-US">
                <a:solidFill>
                  <a:prstClr val="black"/>
                </a:solidFill>
              </a:rPr>
              <a:t>Microsoft Research 2013</a:t>
            </a:r>
            <a:endParaRPr lang="en-US" dirty="0">
              <a:solidFill>
                <a:prstClr val="black"/>
              </a:solidFill>
            </a:endParaRPr>
          </a:p>
        </p:txBody>
      </p:sp>
      <p:sp>
        <p:nvSpPr>
          <p:cNvPr id="5" name="Footer Placeholder 4"/>
          <p:cNvSpPr>
            <a:spLocks noGrp="1"/>
          </p:cNvSpPr>
          <p:nvPr>
            <p:ph type="ftr" sz="quarter" idx="11"/>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2013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endPar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p:txBody>
      </p:sp>
      <p:sp>
        <p:nvSpPr>
          <p:cNvPr id="6" name="Date Placeholder 5"/>
          <p:cNvSpPr>
            <a:spLocks noGrp="1"/>
          </p:cNvSpPr>
          <p:nvPr>
            <p:ph type="dt" idx="12"/>
          </p:nvPr>
        </p:nvSpPr>
        <p:spPr/>
        <p:txBody>
          <a:bodyPr/>
          <a:lstStyle/>
          <a:p>
            <a:fld id="{F07291A3-B004-4A37-8DA1-0C5F15E13977}" type="datetime8">
              <a:rPr lang="en-US" smtClean="0">
                <a:solidFill>
                  <a:prstClr val="black"/>
                </a:solidFill>
              </a:rPr>
              <a:pPr/>
              <a:t>9/24/2016 11:43 AM</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13</a:t>
            </a:fld>
            <a:endParaRPr lang="en-US" dirty="0">
              <a:solidFill>
                <a:prstClr val="black"/>
              </a:solidFill>
            </a:endParaRPr>
          </a:p>
        </p:txBody>
      </p:sp>
    </p:spTree>
    <p:extLst>
      <p:ext uri="{BB962C8B-B14F-4D97-AF65-F5344CB8AC3E}">
        <p14:creationId xmlns:p14="http://schemas.microsoft.com/office/powerpoint/2010/main" val="25579537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dirty="0"/>
          </a:p>
        </p:txBody>
      </p:sp>
      <p:sp>
        <p:nvSpPr>
          <p:cNvPr id="4" name="Header Placeholder 3"/>
          <p:cNvSpPr>
            <a:spLocks noGrp="1"/>
          </p:cNvSpPr>
          <p:nvPr>
            <p:ph type="hdr" sz="quarter" idx="10"/>
          </p:nvPr>
        </p:nvSpPr>
        <p:spPr/>
        <p:txBody>
          <a:bodyPr/>
          <a:lstStyle/>
          <a:p>
            <a:r>
              <a:rPr lang="en-US">
                <a:solidFill>
                  <a:prstClr val="black"/>
                </a:solidFill>
              </a:rPr>
              <a:t>Microsoft Research 2013</a:t>
            </a:r>
            <a:endParaRPr lang="en-US" dirty="0">
              <a:solidFill>
                <a:prstClr val="black"/>
              </a:solidFill>
            </a:endParaRP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2013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F07291A3-B004-4A37-8DA1-0C5F15E13977}" type="datetime8">
              <a:rPr lang="en-US" smtClean="0">
                <a:solidFill>
                  <a:prstClr val="black"/>
                </a:solidFill>
              </a:rPr>
              <a:pPr/>
              <a:t>9/24/2016 11:43 AM</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14</a:t>
            </a:fld>
            <a:endParaRPr lang="en-US" dirty="0">
              <a:solidFill>
                <a:prstClr val="black"/>
              </a:solidFill>
            </a:endParaRPr>
          </a:p>
        </p:txBody>
      </p:sp>
    </p:spTree>
    <p:extLst>
      <p:ext uri="{BB962C8B-B14F-4D97-AF65-F5344CB8AC3E}">
        <p14:creationId xmlns:p14="http://schemas.microsoft.com/office/powerpoint/2010/main" val="28908167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Source: https://msdn.microsoft.com/en-us/library/dn817826(v=sql.130).aspx</a:t>
            </a:r>
          </a:p>
          <a:p>
            <a:endParaRPr lang="en-US" dirty="0"/>
          </a:p>
          <a:p>
            <a:r>
              <a:rPr lang="en-US" dirty="0"/>
              <a:t>The point</a:t>
            </a:r>
            <a:r>
              <a:rPr lang="en-US" baseline="0" dirty="0"/>
              <a:t> of this slide is to emphasize that Query Store comes with extraordinary UI that will help broader set of users to benefit from collected perf data immediately.</a:t>
            </a:r>
          </a:p>
          <a:p>
            <a:r>
              <a:rPr lang="en-US" baseline="0" dirty="0"/>
              <a:t>SSMS is focused around handful really the most important scenarios making feature instantly useful in everyday activities of typical DBA.</a:t>
            </a:r>
          </a:p>
          <a:p>
            <a:r>
              <a:rPr lang="en-US" baseline="0" dirty="0"/>
              <a:t>We want to encourage people to try out new UI and learn from it: it is a great knowledge source because people can easily learn first steps of using Query Store DMVs by analyzing queries generated by SSMS.  </a:t>
            </a:r>
            <a:endParaRPr lang="en-US" dirty="0"/>
          </a:p>
        </p:txBody>
      </p:sp>
      <p:sp>
        <p:nvSpPr>
          <p:cNvPr id="4" name="Slide Number Placeholder 3"/>
          <p:cNvSpPr>
            <a:spLocks noGrp="1"/>
          </p:cNvSpPr>
          <p:nvPr>
            <p:ph type="sldNum" sz="quarter" idx="10"/>
          </p:nvPr>
        </p:nvSpPr>
        <p:spPr/>
        <p:txBody>
          <a:bodyPr/>
          <a:lstStyle/>
          <a:p>
            <a:fld id="{74772EAE-EF09-4CFC-9513-4CA89B040EC9}" type="slidenum">
              <a:rPr lang="en-US" smtClean="0">
                <a:solidFill>
                  <a:prstClr val="black"/>
                </a:solidFill>
              </a:rPr>
              <a:pPr/>
              <a:t>15</a:t>
            </a:fld>
            <a:endParaRPr lang="en-US">
              <a:solidFill>
                <a:prstClr val="black"/>
              </a:solidFill>
            </a:endParaRPr>
          </a:p>
        </p:txBody>
      </p:sp>
    </p:spTree>
    <p:extLst>
      <p:ext uri="{BB962C8B-B14F-4D97-AF65-F5344CB8AC3E}">
        <p14:creationId xmlns:p14="http://schemas.microsoft.com/office/powerpoint/2010/main" val="15564081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u="none" strike="noStrike" kern="1200" baseline="0" dirty="0">
                <a:solidFill>
                  <a:schemeClr val="tx1"/>
                </a:solidFill>
                <a:latin typeface="+mn-lt"/>
                <a:ea typeface="MS PGothic" panose="020B0600070205080204" pitchFamily="34" charset="-128"/>
                <a:cs typeface="ＭＳ Ｐゴシック" charset="0"/>
              </a:rPr>
              <a:t>Access Any Data</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Query relational and </a:t>
            </a:r>
          </a:p>
          <a:p>
            <a:r>
              <a:rPr lang="en-US" sz="1200" b="0" i="0" u="none" strike="noStrike" kern="1200" baseline="0" dirty="0">
                <a:solidFill>
                  <a:schemeClr val="tx1"/>
                </a:solidFill>
                <a:latin typeface="+mn-lt"/>
                <a:ea typeface="MS PGothic" panose="020B0600070205080204" pitchFamily="34" charset="-128"/>
                <a:cs typeface="ＭＳ Ｐゴシック" charset="0"/>
              </a:rPr>
              <a:t>non-relational data with the simplicity of T-SQL with PolyBase. Manage document data with native JSON support. </a:t>
            </a:r>
          </a:p>
          <a:p>
            <a:r>
              <a:rPr lang="en-US" sz="1200" b="1" i="0" u="none" strike="noStrike" kern="1200" baseline="0" dirty="0">
                <a:solidFill>
                  <a:schemeClr val="tx1"/>
                </a:solidFill>
                <a:latin typeface="+mn-lt"/>
                <a:ea typeface="MS PGothic" panose="020B0600070205080204" pitchFamily="34" charset="-128"/>
                <a:cs typeface="ＭＳ Ｐゴシック" charset="0"/>
              </a:rPr>
              <a:t>Scale and Manage</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Enhanced performance, scalability and usability across SQL Server Enterprise Information Management tools and Analysis Services.</a:t>
            </a:r>
          </a:p>
          <a:p>
            <a:r>
              <a:rPr lang="en-US" sz="1200" b="0" i="0" u="none" strike="noStrike" kern="1200" baseline="0" dirty="0">
                <a:solidFill>
                  <a:schemeClr val="tx1"/>
                </a:solidFill>
                <a:latin typeface="+mn-lt"/>
                <a:ea typeface="MS PGothic" panose="020B0600070205080204" pitchFamily="34" charset="-128"/>
                <a:cs typeface="ＭＳ Ｐゴシック" charset="0"/>
              </a:rPr>
              <a:t>Enhanced MDS. For domain based attribute, optionally, user can select a parent attribute whose value will constrain the allowed values for this attribute. For example</a:t>
            </a:r>
          </a:p>
          <a:p>
            <a:pPr fontAlgn="t">
              <a:lnSpc>
                <a:spcPct val="110000"/>
              </a:lnSpc>
            </a:pPr>
            <a:r>
              <a:rPr lang="en-US" dirty="0"/>
              <a:t>1. Model has State, City, Account entity.</a:t>
            </a:r>
          </a:p>
          <a:p>
            <a:pPr fontAlgn="t">
              <a:lnSpc>
                <a:spcPct val="110000"/>
              </a:lnSpc>
            </a:pPr>
            <a:r>
              <a:rPr lang="en-US" dirty="0"/>
              <a:t>2. Account has a City DBA to City entity and State DBA to State entity.</a:t>
            </a:r>
          </a:p>
          <a:p>
            <a:pPr fontAlgn="t">
              <a:lnSpc>
                <a:spcPct val="110000"/>
              </a:lnSpc>
            </a:pPr>
            <a:r>
              <a:rPr lang="en-US" dirty="0"/>
              <a:t>3. City has a State DBA to State entity and a derived hierarchy from State to City.</a:t>
            </a:r>
          </a:p>
          <a:p>
            <a:pPr fontAlgn="t">
              <a:lnSpc>
                <a:spcPct val="110000"/>
              </a:lnSpc>
            </a:pPr>
            <a:r>
              <a:rPr lang="en-US" dirty="0"/>
              <a:t>4. A constraint can be added on </a:t>
            </a:r>
            <a:r>
              <a:rPr lang="en-US" dirty="0" err="1"/>
              <a:t>Account.City</a:t>
            </a:r>
            <a:r>
              <a:rPr lang="en-US" dirty="0"/>
              <a:t> attribute which parent is </a:t>
            </a:r>
            <a:r>
              <a:rPr lang="en-US" dirty="0" err="1"/>
              <a:t>Account.State</a:t>
            </a:r>
            <a:r>
              <a:rPr lang="en-US" dirty="0"/>
              <a:t>. So the City attribute dropdown list is constrained by State value.</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1" i="0" u="none" strike="noStrike" kern="1200" baseline="0" dirty="0">
                <a:solidFill>
                  <a:schemeClr val="tx1"/>
                </a:solidFill>
                <a:latin typeface="+mn-lt"/>
                <a:ea typeface="MS PGothic" panose="020B0600070205080204" pitchFamily="34" charset="-128"/>
                <a:cs typeface="ＭＳ Ｐゴシック" charset="0"/>
              </a:rPr>
              <a:t>Powerful Insights on any device</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Business insights through rich visualizations on mobile devices. Native apps for Windows, iOS and Android. New modern reports for all browsers.</a:t>
            </a:r>
          </a:p>
          <a:p>
            <a:r>
              <a:rPr lang="en-US" sz="1200" b="1" i="0" u="none" strike="noStrike" kern="1200" baseline="0" dirty="0">
                <a:solidFill>
                  <a:schemeClr val="tx1"/>
                </a:solidFill>
                <a:latin typeface="+mn-lt"/>
                <a:ea typeface="MS PGothic" panose="020B0600070205080204" pitchFamily="34" charset="-128"/>
                <a:cs typeface="ＭＳ Ｐゴシック" charset="0"/>
              </a:rPr>
              <a:t>Advanced Analytics at massive scale</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Built-in advanced analytics provide the scalability and performance benefits of running your “R” algorithms directly in SQL Server. Expand your analytics library with Microsoft Azure Marketplace.</a:t>
            </a:r>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solidFill>
                  <a:prstClr val="black"/>
                </a:solidFill>
              </a:rPr>
              <a:pPr>
                <a:defRPr/>
              </a:pPr>
              <a:t>17</a:t>
            </a:fld>
            <a:endParaRPr lang="en-US">
              <a:solidFill>
                <a:prstClr val="black"/>
              </a:solidFill>
            </a:endParaRPr>
          </a:p>
        </p:txBody>
      </p:sp>
    </p:spTree>
    <p:extLst>
      <p:ext uri="{BB962C8B-B14F-4D97-AF65-F5344CB8AC3E}">
        <p14:creationId xmlns:p14="http://schemas.microsoft.com/office/powerpoint/2010/main" val="39904867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When</a:t>
            </a:r>
            <a:r>
              <a:rPr lang="en-US" baseline="0" dirty="0"/>
              <a:t> it comes to key BI investments, we are making it much easier to manage relational and non-relational data. PolyBase technology allows you to query Hadoop data and SQL Server relational data through a single T-SQL query. One of the challenges we see with Hadoop is there are not enough people knowledgeable in Hadoop and MapReduce, and this technology simplifies the skill set needed to manage Hadoop data. This can also work across your on-premises environment or SQL Server running in Azure.</a:t>
            </a:r>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18</a:t>
            </a:fld>
            <a:endParaRPr lang="en-US" dirty="0">
              <a:solidFill>
                <a:prstClr val="black"/>
              </a:solidFill>
            </a:endParaRPr>
          </a:p>
        </p:txBody>
      </p:sp>
    </p:spTree>
    <p:extLst>
      <p:ext uri="{BB962C8B-B14F-4D97-AF65-F5344CB8AC3E}">
        <p14:creationId xmlns:p14="http://schemas.microsoft.com/office/powerpoint/2010/main" val="16186888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Some key feedback</a:t>
            </a:r>
            <a:r>
              <a:rPr lang="en-US" baseline="0" dirty="0"/>
              <a:t> we received was to help you scale Analysis Services to larger data models, both multidimensional and tabular. Tabular models will be able to scale by taking full advantage of high-end servers with much higher memory capacity and cores. You will also be able to scale beyond physical memory size with hot data residing in-memory and cold data on disk or SSD.  We will also be able to increase throughput with parallel partition processing capability.</a:t>
            </a:r>
          </a:p>
          <a:p>
            <a:endParaRPr lang="en-US" dirty="0"/>
          </a:p>
          <a:p>
            <a:endParaRPr lang="en-US" dirty="0"/>
          </a:p>
          <a:p>
            <a:endParaRPr lang="en-US" dirty="0"/>
          </a:p>
          <a:p>
            <a:endParaRPr lang="en-US" dirty="0"/>
          </a:p>
          <a:p>
            <a:endParaRPr lang="en-US" dirty="0"/>
          </a:p>
          <a:p>
            <a:endParaRPr lang="en-US" dirty="0"/>
          </a:p>
          <a:p>
            <a:endParaRPr lang="en-US" dirty="0"/>
          </a:p>
          <a:p>
            <a:r>
              <a:rPr lang="en-US" dirty="0"/>
              <a:t>MOLAP – multi-dimensional online analytical processing models.</a:t>
            </a:r>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19</a:t>
            </a:fld>
            <a:endParaRPr lang="en-US" dirty="0">
              <a:solidFill>
                <a:prstClr val="black"/>
              </a:solidFill>
            </a:endParaRPr>
          </a:p>
        </p:txBody>
      </p:sp>
    </p:spTree>
    <p:extLst>
      <p:ext uri="{BB962C8B-B14F-4D97-AF65-F5344CB8AC3E}">
        <p14:creationId xmlns:p14="http://schemas.microsoft.com/office/powerpoint/2010/main" val="35659096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pPr>
                <a:defRPr/>
              </a:pPr>
              <a:t>20</a:t>
            </a:fld>
            <a:endParaRPr lang="en-US" dirty="0"/>
          </a:p>
        </p:txBody>
      </p:sp>
    </p:spTree>
    <p:extLst>
      <p:ext uri="{BB962C8B-B14F-4D97-AF65-F5344CB8AC3E}">
        <p14:creationId xmlns:p14="http://schemas.microsoft.com/office/powerpoint/2010/main" val="6185400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few more</a:t>
            </a:r>
            <a:r>
              <a:rPr lang="en-US" baseline="0" dirty="0"/>
              <a:t> details on the Microsoft reporting strategy</a:t>
            </a:r>
          </a:p>
          <a:p>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solidFill>
                  <a:prstClr val="black"/>
                </a:solidFill>
              </a:rPr>
              <a:pPr>
                <a:defRPr/>
              </a:pPr>
              <a:t>21</a:t>
            </a:fld>
            <a:endParaRPr lang="en-US" dirty="0">
              <a:solidFill>
                <a:prstClr val="black"/>
              </a:solidFill>
            </a:endParaRPr>
          </a:p>
        </p:txBody>
      </p:sp>
    </p:spTree>
    <p:extLst>
      <p:ext uri="{BB962C8B-B14F-4D97-AF65-F5344CB8AC3E}">
        <p14:creationId xmlns:p14="http://schemas.microsoft.com/office/powerpoint/2010/main" val="23194238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22</a:t>
            </a:fld>
            <a:endParaRPr lang="en-US" dirty="0">
              <a:solidFill>
                <a:prstClr val="black"/>
              </a:solidFill>
            </a:endParaRPr>
          </a:p>
        </p:txBody>
      </p:sp>
    </p:spTree>
    <p:extLst>
      <p:ext uri="{BB962C8B-B14F-4D97-AF65-F5344CB8AC3E}">
        <p14:creationId xmlns:p14="http://schemas.microsoft.com/office/powerpoint/2010/main" val="72120106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23</a:t>
            </a:fld>
            <a:endParaRPr lang="en-US" dirty="0">
              <a:solidFill>
                <a:prstClr val="black"/>
              </a:solidFill>
            </a:endParaRPr>
          </a:p>
        </p:txBody>
      </p:sp>
    </p:spTree>
    <p:extLst>
      <p:ext uri="{BB962C8B-B14F-4D97-AF65-F5344CB8AC3E}">
        <p14:creationId xmlns:p14="http://schemas.microsoft.com/office/powerpoint/2010/main" val="4938885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 </a:t>
            </a:r>
            <a:r>
              <a:rPr lang="en-US" sz="1200" b="1" i="0" u="none" strike="noStrike" kern="1200" baseline="0" dirty="0">
                <a:solidFill>
                  <a:schemeClr val="tx1"/>
                </a:solidFill>
                <a:latin typeface="+mn-lt"/>
                <a:ea typeface="MS PGothic" panose="020B0600070205080204" pitchFamily="34" charset="-128"/>
                <a:cs typeface="ＭＳ Ｐゴシック" charset="0"/>
              </a:rPr>
              <a:t>Breakthrough hybrid scenarios</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Stretch Database technology keeps more of your customers’ historical data at your fingertips by transparently stretching your warm and cold OLTP data to Microsoft Azure on-demand, without application changes.</a:t>
            </a:r>
          </a:p>
          <a:p>
            <a:r>
              <a:rPr lang="en-US" sz="1200" b="1" i="0" u="none" strike="noStrike" kern="1200" baseline="0" dirty="0">
                <a:solidFill>
                  <a:schemeClr val="tx1"/>
                </a:solidFill>
                <a:latin typeface="+mn-lt"/>
                <a:ea typeface="MS PGothic" panose="020B0600070205080204" pitchFamily="34" charset="-128"/>
                <a:cs typeface="ＭＳ Ｐゴシック" charset="0"/>
              </a:rPr>
              <a:t>Simplicity</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New tools that make SQL Server migration to Microsoft Azure and hybrid scenarios even easier.</a:t>
            </a:r>
          </a:p>
          <a:p>
            <a:r>
              <a:rPr lang="en-US" sz="1200" b="1" i="0" u="none" strike="noStrike" kern="1200" baseline="0" dirty="0">
                <a:solidFill>
                  <a:schemeClr val="tx1"/>
                </a:solidFill>
                <a:latin typeface="+mn-lt"/>
                <a:ea typeface="MS PGothic" panose="020B0600070205080204" pitchFamily="34" charset="-128"/>
                <a:cs typeface="ＭＳ Ｐゴシック" charset="0"/>
              </a:rPr>
              <a:t>Consistency</a:t>
            </a:r>
            <a:endParaRPr lang="en-US" sz="1200" b="0" i="0" u="none" strike="noStrike" kern="1200" baseline="0" dirty="0">
              <a:solidFill>
                <a:schemeClr val="tx1"/>
              </a:solidFill>
              <a:latin typeface="+mn-lt"/>
              <a:ea typeface="MS PGothic" panose="020B0600070205080204" pitchFamily="34" charset="-128"/>
              <a:cs typeface="ＭＳ Ｐゴシック" charset="0"/>
            </a:endParaRPr>
          </a:p>
          <a:p>
            <a:r>
              <a:rPr lang="en-US" sz="1200" b="0" i="0" u="none" strike="noStrike" kern="1200" baseline="0" dirty="0">
                <a:solidFill>
                  <a:schemeClr val="tx1"/>
                </a:solidFill>
                <a:latin typeface="+mn-lt"/>
                <a:ea typeface="MS PGothic" panose="020B0600070205080204" pitchFamily="34" charset="-128"/>
                <a:cs typeface="ＭＳ Ｐゴシック" charset="0"/>
              </a:rPr>
              <a:t>Consistent experience from on-premises to Microsoft Azure IaaS and PaaS.</a:t>
            </a:r>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solidFill>
                  <a:prstClr val="black"/>
                </a:solidFill>
              </a:rPr>
              <a:pPr>
                <a:defRPr/>
              </a:pPr>
              <a:t>25</a:t>
            </a:fld>
            <a:endParaRPr lang="en-US" dirty="0">
              <a:solidFill>
                <a:prstClr val="black"/>
              </a:solidFill>
            </a:endParaRPr>
          </a:p>
        </p:txBody>
      </p:sp>
    </p:spTree>
    <p:extLst>
      <p:ext uri="{BB962C8B-B14F-4D97-AF65-F5344CB8AC3E}">
        <p14:creationId xmlns:p14="http://schemas.microsoft.com/office/powerpoint/2010/main" val="20144225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smtClean="0">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smtClean="0">
                <a:solidFill>
                  <a:prstClr val="black"/>
                </a:solidFill>
              </a:rPr>
              <a:pPr/>
              <a:t>26</a:t>
            </a:fld>
            <a:endParaRPr lang="en-US" dirty="0">
              <a:solidFill>
                <a:prstClr val="black"/>
              </a:solidFill>
            </a:endParaRPr>
          </a:p>
        </p:txBody>
      </p:sp>
    </p:spTree>
    <p:extLst>
      <p:ext uri="{BB962C8B-B14F-4D97-AF65-F5344CB8AC3E}">
        <p14:creationId xmlns:p14="http://schemas.microsoft.com/office/powerpoint/2010/main" val="39784446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7088D5E3-B0C4-244E-905F-C9848084E0A1}" type="slidenum">
              <a:rPr lang="en-US" smtClean="0">
                <a:solidFill>
                  <a:prstClr val="black"/>
                </a:solidFill>
              </a:rPr>
              <a:pPr>
                <a:defRPr/>
              </a:pPr>
              <a:t>27</a:t>
            </a:fld>
            <a:endParaRPr lang="en-US" dirty="0">
              <a:solidFill>
                <a:prstClr val="black"/>
              </a:solidFill>
            </a:endParaRPr>
          </a:p>
        </p:txBody>
      </p:sp>
    </p:spTree>
    <p:extLst>
      <p:ext uri="{BB962C8B-B14F-4D97-AF65-F5344CB8AC3E}">
        <p14:creationId xmlns:p14="http://schemas.microsoft.com/office/powerpoint/2010/main" val="18549809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27BAC11-4454-4472-BDC5-284A07E41424}" type="slidenum">
              <a:rPr lang="en-US" smtClean="0"/>
              <a:t>29</a:t>
            </a:fld>
            <a:endParaRPr lang="en-US"/>
          </a:p>
        </p:txBody>
      </p:sp>
    </p:spTree>
    <p:extLst>
      <p:ext uri="{BB962C8B-B14F-4D97-AF65-F5344CB8AC3E}">
        <p14:creationId xmlns:p14="http://schemas.microsoft.com/office/powerpoint/2010/main" val="147537511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 a DBA, you’ll obviously be more focused</a:t>
            </a:r>
            <a:r>
              <a:rPr lang="en-US" baseline="0" dirty="0"/>
              <a:t> on application and database performance.</a:t>
            </a:r>
          </a:p>
          <a:p>
            <a:endParaRPr lang="en-US" baseline="0" dirty="0"/>
          </a:p>
          <a:p>
            <a:r>
              <a:rPr lang="en-US" baseline="0" dirty="0"/>
              <a:t>As an executive, you’ll be equally focused on keeping costs at a minimum.</a:t>
            </a:r>
            <a:endParaRPr lang="en-US" dirty="0"/>
          </a:p>
        </p:txBody>
      </p:sp>
      <p:sp>
        <p:nvSpPr>
          <p:cNvPr id="4" name="Slide Number Placeholder 3"/>
          <p:cNvSpPr>
            <a:spLocks noGrp="1"/>
          </p:cNvSpPr>
          <p:nvPr>
            <p:ph type="sldNum"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504728D5-99D5-4B27-8F03-9C83ED48E170}" type="slidenum">
              <a:rPr kumimoji="0" lang="en-US" sz="1800" b="0" i="0" u="none" strike="noStrike" kern="0" cap="none" spc="0" normalizeH="0" baseline="0" noProof="0" smtClean="0">
                <a:ln>
                  <a:noFill/>
                </a:ln>
                <a:solidFill>
                  <a:sysClr val="windowText" lastClr="000000"/>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32</a:t>
            </a:fld>
            <a:endParaRPr kumimoji="0" lang="en-US" sz="18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78243954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r>
              <a:rPr lang="en-US" dirty="0">
                <a:solidFill>
                  <a:prstClr val="black"/>
                </a:solidFill>
              </a:rPr>
              <a:t>Server &amp; Tools Business</a:t>
            </a:r>
          </a:p>
        </p:txBody>
      </p:sp>
      <p:sp>
        <p:nvSpPr>
          <p:cNvPr id="5" name="Footer Placeholder 4"/>
          <p:cNvSpPr>
            <a:spLocks noGrp="1"/>
          </p:cNvSpPr>
          <p:nvPr>
            <p:ph type="ftr" sz="quarter" idx="11"/>
          </p:nvPr>
        </p:nvSpPr>
        <p:spPr/>
        <p:txBody>
          <a:bodyPr/>
          <a:lstStyle/>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defTabSz="914099" eaLnBrk="0" hangingPunct="0"/>
            <a:r>
              <a:rPr lang="en-US" sz="40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A171B3BB-DFF4-43DF-B887-7B1543BC1A74}" type="datetime1">
              <a:rPr lang="en-US">
                <a:solidFill>
                  <a:prstClr val="black"/>
                </a:solidFill>
              </a:rPr>
              <a:pPr/>
              <a:t>9/24/2016</a:t>
            </a:fld>
            <a:endParaRPr lang="en-US" dirty="0">
              <a:solidFill>
                <a:prstClr val="black"/>
              </a:solidFill>
            </a:endParaRPr>
          </a:p>
        </p:txBody>
      </p:sp>
      <p:sp>
        <p:nvSpPr>
          <p:cNvPr id="7" name="Slide Number Placeholder 6"/>
          <p:cNvSpPr>
            <a:spLocks noGrp="1"/>
          </p:cNvSpPr>
          <p:nvPr>
            <p:ph type="sldNum" sz="quarter" idx="13"/>
          </p:nvPr>
        </p:nvSpPr>
        <p:spPr/>
        <p:txBody>
          <a:bodyPr/>
          <a:lstStyle/>
          <a:p>
            <a:fld id="{B4008EB6-D09E-4580-8CD6-DDB14511944F}" type="slidenum">
              <a:rPr lang="en-US">
                <a:solidFill>
                  <a:prstClr val="black"/>
                </a:solidFill>
              </a:rPr>
              <a:pPr/>
              <a:t>37</a:t>
            </a:fld>
            <a:endParaRPr lang="en-US" dirty="0">
              <a:solidFill>
                <a:prstClr val="black"/>
              </a:solidFill>
            </a:endParaRPr>
          </a:p>
        </p:txBody>
      </p:sp>
    </p:spTree>
    <p:extLst>
      <p:ext uri="{BB962C8B-B14F-4D97-AF65-F5344CB8AC3E}">
        <p14:creationId xmlns:p14="http://schemas.microsoft.com/office/powerpoint/2010/main" val="16128395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 typeface="Arial" panose="020B0604020202020204" pitchFamily="34" charset="0"/>
              <a:buChar char="•"/>
              <a:defRPr/>
            </a:pPr>
            <a:r>
              <a:rPr lang="en-US" altLang="en-US" sz="16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Customizable for users or groups, including branding</a:t>
            </a:r>
          </a:p>
          <a:p>
            <a:pPr marL="285750" indent="-285750">
              <a:buFont typeface="Arial" panose="020B0604020202020204" pitchFamily="34" charset="0"/>
              <a:buChar char="•"/>
              <a:defRPr/>
            </a:pPr>
            <a:r>
              <a:rPr lang="en-US" altLang="en-US" sz="16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Allows users access to </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Data Connections</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Data sets (predefined queries)</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KPIs</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Dashboards/Graphs</a:t>
            </a:r>
          </a:p>
          <a:p>
            <a:pPr marL="285750" indent="-285750">
              <a:buFont typeface="Arial" panose="020B0604020202020204" pitchFamily="34" charset="0"/>
              <a:buChar char="•"/>
              <a:defRPr/>
            </a:pPr>
            <a:r>
              <a:rPr lang="en-US" altLang="en-US" sz="16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Access can be managed securely</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Roles</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Row level security (new in 2016!)</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Masking technology (new in 2016!)</a:t>
            </a:r>
          </a:p>
          <a:p>
            <a:pPr marL="285750" indent="-285750">
              <a:buFont typeface="Arial" panose="020B0604020202020204" pitchFamily="34" charset="0"/>
              <a:buChar char="•"/>
              <a:defRPr/>
            </a:pPr>
            <a:r>
              <a:rPr lang="en-US" altLang="en-US" sz="16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Compatible with IE 10+, Chrome, Firefox, Safari, and even Edge!!</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No more ActiveX</a:t>
            </a:r>
          </a:p>
          <a:p>
            <a:pPr lvl="1">
              <a:buFont typeface="Arial" panose="020B0604020202020204" pitchFamily="34" charset="0"/>
              <a:buChar char="•"/>
              <a:defRPr/>
            </a:pPr>
            <a:r>
              <a:rPr lang="en-US" altLang="en-US" sz="14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Content in HTML5</a:t>
            </a:r>
          </a:p>
          <a:p>
            <a:pPr marL="285750">
              <a:buFont typeface="Arial" panose="020B0604020202020204" pitchFamily="34" charset="0"/>
              <a:buChar char="•"/>
              <a:defRPr/>
            </a:pPr>
            <a:r>
              <a:rPr lang="en-US" altLang="en-US" sz="1600"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Custom Branding</a:t>
            </a:r>
          </a:p>
        </p:txBody>
      </p:sp>
      <p:sp>
        <p:nvSpPr>
          <p:cNvPr id="4" name="Slide Number Placeholder 3"/>
          <p:cNvSpPr>
            <a:spLocks noGrp="1"/>
          </p:cNvSpPr>
          <p:nvPr>
            <p:ph type="sldNum" sz="quarter" idx="10"/>
          </p:nvPr>
        </p:nvSpPr>
        <p:spPr/>
        <p:txBody>
          <a:bodyPr/>
          <a:lstStyle/>
          <a:p>
            <a:fld id="{527BAC11-4454-4472-BDC5-284A07E41424}" type="slidenum">
              <a:rPr lang="en-US" smtClean="0"/>
              <a:t>44</a:t>
            </a:fld>
            <a:endParaRPr lang="en-US"/>
          </a:p>
        </p:txBody>
      </p:sp>
    </p:spTree>
    <p:extLst>
      <p:ext uri="{BB962C8B-B14F-4D97-AF65-F5344CB8AC3E}">
        <p14:creationId xmlns:p14="http://schemas.microsoft.com/office/powerpoint/2010/main" val="289504505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Rewritten Report Builder</a:t>
            </a:r>
          </a:p>
          <a:p>
            <a:pPr marL="685800" lvl="1">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Report Projects in Visual Studio still exist</a:t>
            </a:r>
          </a:p>
          <a:p>
            <a:pPr marL="685800" lvl="1">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Report Builder more of a user tool</a:t>
            </a:r>
          </a:p>
          <a:p>
            <a:pPr marL="685800" lvl="1">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Rewritten to support new technologies</a:t>
            </a:r>
          </a:p>
          <a:p>
            <a:pPr marL="1085850" lvl="2">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HTML5 (no more ActiveX!</a:t>
            </a:r>
          </a:p>
          <a:p>
            <a:pPr marL="285750">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Supports graphs, charts, dials</a:t>
            </a:r>
          </a:p>
          <a:p>
            <a:pPr marL="685800" lvl="1">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Newer reporting technologies</a:t>
            </a:r>
          </a:p>
          <a:p>
            <a:pPr marL="685800" lvl="1">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Gets away from Rows &amp; Columns</a:t>
            </a:r>
          </a:p>
          <a:p>
            <a:pPr marL="285750">
              <a:buFont typeface="Arial" panose="020B0604020202020204" pitchFamily="34" charset="0"/>
              <a:buChar char="•"/>
              <a:defRP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Gives a “first class experience” in new </a:t>
            </a:r>
            <a:b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b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browser technologies</a:t>
            </a:r>
          </a:p>
          <a:p>
            <a:pPr marL="685800" lvl="1">
              <a:buFont typeface="Arial" panose="020B0604020202020204" pitchFamily="34" charset="0"/>
              <a:buChar char="•"/>
              <a:defRPr/>
            </a:pPr>
            <a:r>
              <a:rPr lang="en-US" dirty="0"/>
              <a:t>Edge/Internet Explorer 10+</a:t>
            </a:r>
          </a:p>
          <a:p>
            <a:pPr marL="685800" lvl="1">
              <a:buFont typeface="Arial" panose="020B0604020202020204" pitchFamily="34" charset="0"/>
              <a:buChar char="•"/>
              <a:defRPr/>
            </a:pPr>
            <a:r>
              <a:rPr lang="en-US" dirty="0"/>
              <a:t>Chrome</a:t>
            </a:r>
          </a:p>
          <a:p>
            <a:pPr marL="685800" lvl="1">
              <a:buFont typeface="Arial" panose="020B0604020202020204" pitchFamily="34" charset="0"/>
              <a:buChar char="•"/>
              <a:defRPr/>
            </a:pPr>
            <a:r>
              <a:rPr lang="en-US" dirty="0"/>
              <a:t>Firefox</a:t>
            </a:r>
          </a:p>
          <a:p>
            <a:pPr marL="685800" lvl="1">
              <a:buFont typeface="Arial" panose="020B0604020202020204" pitchFamily="34" charset="0"/>
              <a:buChar char="•"/>
              <a:defRPr/>
            </a:pPr>
            <a:r>
              <a:rPr lang="en-US" dirty="0"/>
              <a:t>Safari</a:t>
            </a:r>
            <a:endPar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endParaRPr>
          </a:p>
          <a:p>
            <a:endParaRPr lang="en-US" dirty="0"/>
          </a:p>
          <a:p>
            <a:endParaRPr lang="en-US" dirty="0"/>
          </a:p>
          <a:p>
            <a:pPr marL="285750" indent="-285750">
              <a:buFont typeface="Arial" panose="020B0604020202020204" pitchFamily="34" charset="0"/>
              <a:buChar char="•"/>
              <a:defRPr/>
            </a:pPr>
            <a:r>
              <a:rPr lang="en-US" dirty="0"/>
              <a:t>Create “modern” reports with more than rows and columns</a:t>
            </a:r>
          </a:p>
          <a:p>
            <a:pPr marL="685800" lvl="1">
              <a:buFont typeface="Arial" panose="020B0604020202020204" pitchFamily="34" charset="0"/>
              <a:buChar char="•"/>
              <a:defRPr/>
            </a:pPr>
            <a:r>
              <a:rPr lang="en-US" dirty="0"/>
              <a:t>Include Graphs and charts</a:t>
            </a:r>
          </a:p>
          <a:p>
            <a:pPr marL="685800" lvl="1">
              <a:buFont typeface="Arial" panose="020B0604020202020204" pitchFamily="34" charset="0"/>
              <a:buChar char="•"/>
              <a:defRPr/>
            </a:pPr>
            <a:r>
              <a:rPr lang="en-US" dirty="0"/>
              <a:t>Imbed KPIs’</a:t>
            </a:r>
          </a:p>
          <a:p>
            <a:pPr marL="285750" indent="-285750">
              <a:buFont typeface="Arial" panose="020B0604020202020204" pitchFamily="34" charset="0"/>
              <a:buChar char="•"/>
              <a:defRPr/>
            </a:pPr>
            <a:r>
              <a:rPr lang="en-US" dirty="0"/>
              <a:t>Still supports “old style” row and column reports</a:t>
            </a:r>
          </a:p>
          <a:p>
            <a:pPr marL="685800" lvl="1">
              <a:buFont typeface="Arial" panose="020B0604020202020204" pitchFamily="34" charset="0"/>
              <a:buChar char="•"/>
              <a:defRPr/>
            </a:pPr>
            <a:r>
              <a:rPr lang="en-US" dirty="0"/>
              <a:t>Same print and export</a:t>
            </a:r>
          </a:p>
          <a:p>
            <a:pPr marL="285750">
              <a:buFont typeface="Arial" panose="020B0604020202020204" pitchFamily="34" charset="0"/>
              <a:buChar char="•"/>
              <a:defRPr/>
            </a:pPr>
            <a:r>
              <a:rPr lang="en-US" dirty="0"/>
              <a:t>Develop reports in either new Report Builder or in Visual Studio 2016</a:t>
            </a:r>
          </a:p>
          <a:p>
            <a:endParaRPr lang="en-US" dirty="0"/>
          </a:p>
        </p:txBody>
      </p:sp>
      <p:sp>
        <p:nvSpPr>
          <p:cNvPr id="4" name="Slide Number Placeholder 3"/>
          <p:cNvSpPr>
            <a:spLocks noGrp="1"/>
          </p:cNvSpPr>
          <p:nvPr>
            <p:ph type="sldNum" sz="quarter" idx="10"/>
          </p:nvPr>
        </p:nvSpPr>
        <p:spPr/>
        <p:txBody>
          <a:bodyPr/>
          <a:lstStyle/>
          <a:p>
            <a:fld id="{527BAC11-4454-4472-BDC5-284A07E41424}" type="slidenum">
              <a:rPr lang="en-US" smtClean="0"/>
              <a:t>45</a:t>
            </a:fld>
            <a:endParaRPr lang="en-US"/>
          </a:p>
        </p:txBody>
      </p:sp>
    </p:spTree>
    <p:extLst>
      <p:ext uri="{BB962C8B-B14F-4D97-AF65-F5344CB8AC3E}">
        <p14:creationId xmlns:p14="http://schemas.microsoft.com/office/powerpoint/2010/main" val="284792405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Pin KPIs to Portal for “dashboard” look and feel</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Also Mobile Reports</a:t>
            </a:r>
          </a:p>
          <a:p>
            <a:pPr marL="0" indent="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Allows dynamic definition of KPI Value</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Goal</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Status</a:t>
            </a:r>
          </a:p>
          <a:p>
            <a:pPr marL="0" indent="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Customize data from various sources</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Import KPIs from Analysis Server (MDX/Tabular)</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Build raw data from SQL Server</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Import data from desktop sources (Excel)</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Show KPI plus Trend</a:t>
            </a:r>
          </a:p>
          <a:p>
            <a:endParaRPr lang="en-US" dirty="0"/>
          </a:p>
        </p:txBody>
      </p:sp>
      <p:sp>
        <p:nvSpPr>
          <p:cNvPr id="4" name="Slide Number Placeholder 3"/>
          <p:cNvSpPr>
            <a:spLocks noGrp="1"/>
          </p:cNvSpPr>
          <p:nvPr>
            <p:ph type="sldNum" sz="quarter" idx="10"/>
          </p:nvPr>
        </p:nvSpPr>
        <p:spPr/>
        <p:txBody>
          <a:bodyPr/>
          <a:lstStyle/>
          <a:p>
            <a:fld id="{527BAC11-4454-4472-BDC5-284A07E41424}" type="slidenum">
              <a:rPr lang="en-US" smtClean="0"/>
              <a:t>46</a:t>
            </a:fld>
            <a:endParaRPr lang="en-US"/>
          </a:p>
        </p:txBody>
      </p:sp>
    </p:spTree>
    <p:extLst>
      <p:ext uri="{BB962C8B-B14F-4D97-AF65-F5344CB8AC3E}">
        <p14:creationId xmlns:p14="http://schemas.microsoft.com/office/powerpoint/2010/main" val="204639476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Traditional Reports were usually printed, paginated</a:t>
            </a:r>
          </a:p>
          <a:p>
            <a:pPr marL="285750" indent="-28575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With SSRS 2016, Microsoft has expanded its commitment to producing more mobile reports and rewrote the whole platform</a:t>
            </a:r>
          </a:p>
          <a:p>
            <a:pPr marL="285750" indent="-28575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“Mobile reports” doesn’t mean only mobile phones, it means reports for people on the move</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Mobile Phone</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Tablets</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Laptops</a:t>
            </a:r>
          </a:p>
          <a:p>
            <a:pPr lvl="1">
              <a:buFont typeface="Arial" panose="020B0604020202020204" pitchFamily="34" charset="0"/>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Even Desktops!</a:t>
            </a:r>
          </a:p>
          <a:p>
            <a:pPr marL="285750" indent="-28575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Adjusts the content to the orientation of the device and the size of the display</a:t>
            </a:r>
          </a:p>
          <a:p>
            <a:pPr marL="285750" indent="-285750">
              <a:buFontTx/>
              <a:buChar char="•"/>
            </a:pP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FYI – this is all based on </a:t>
            </a:r>
            <a:r>
              <a:rPr lang="en-US" altLang="en-US" dirty="0" err="1">
                <a:solidFill>
                  <a:srgbClr val="595959"/>
                </a:solidFill>
                <a:latin typeface="Calibri" panose="020F0502020204030204" pitchFamily="34" charset="0"/>
                <a:ea typeface="ＭＳ Ｐゴシック" panose="020B0600070205080204" pitchFamily="34" charset="-128"/>
                <a:cs typeface="Arial" panose="020B0604020202020204" pitchFamily="34" charset="0"/>
              </a:rPr>
              <a:t>Datazen</a:t>
            </a:r>
            <a:r>
              <a:rPr lang="en-US" altLang="en-US" dirty="0">
                <a:solidFill>
                  <a:srgbClr val="595959"/>
                </a:solidFill>
                <a:latin typeface="Calibri" panose="020F0502020204030204" pitchFamily="34" charset="0"/>
                <a:ea typeface="ＭＳ Ｐゴシック" panose="020B0600070205080204" pitchFamily="34" charset="-128"/>
                <a:cs typeface="Arial" panose="020B0604020202020204" pitchFamily="34" charset="0"/>
              </a:rPr>
              <a:t> technologies that were purchased earlier in 2015</a:t>
            </a:r>
          </a:p>
          <a:p>
            <a:endParaRPr lang="en-US" dirty="0"/>
          </a:p>
        </p:txBody>
      </p:sp>
      <p:sp>
        <p:nvSpPr>
          <p:cNvPr id="4" name="Slide Number Placeholder 3"/>
          <p:cNvSpPr>
            <a:spLocks noGrp="1"/>
          </p:cNvSpPr>
          <p:nvPr>
            <p:ph type="sldNum" sz="quarter" idx="10"/>
          </p:nvPr>
        </p:nvSpPr>
        <p:spPr/>
        <p:txBody>
          <a:bodyPr/>
          <a:lstStyle/>
          <a:p>
            <a:fld id="{527BAC11-4454-4472-BDC5-284A07E41424}" type="slidenum">
              <a:rPr lang="en-US" smtClean="0"/>
              <a:t>47</a:t>
            </a:fld>
            <a:endParaRPr lang="en-US"/>
          </a:p>
        </p:txBody>
      </p:sp>
    </p:spTree>
    <p:extLst>
      <p:ext uri="{BB962C8B-B14F-4D97-AF65-F5344CB8AC3E}">
        <p14:creationId xmlns:p14="http://schemas.microsoft.com/office/powerpoint/2010/main" val="113927292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15.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4.xml"/><Relationship Id="rId4" Type="http://schemas.openxmlformats.org/officeDocument/2006/relationships/image" Target="../media/image15.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5.xml"/><Relationship Id="rId4" Type="http://schemas.openxmlformats.org/officeDocument/2006/relationships/image" Target="../media/image15.pn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6.xml"/><Relationship Id="rId4" Type="http://schemas.openxmlformats.org/officeDocument/2006/relationships/image" Target="../media/image15.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7.xml"/><Relationship Id="rId4" Type="http://schemas.openxmlformats.org/officeDocument/2006/relationships/image" Target="../media/image15.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8.xml"/><Relationship Id="rId4" Type="http://schemas.openxmlformats.org/officeDocument/2006/relationships/image" Target="../media/image15.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9.xml"/><Relationship Id="rId4" Type="http://schemas.openxmlformats.org/officeDocument/2006/relationships/image" Target="../media/image15.png"/></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10.xml"/><Relationship Id="rId4" Type="http://schemas.openxmlformats.org/officeDocument/2006/relationships/image" Target="../media/image15.png"/></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Master" Target="../slideMasters/slideMaster11.xml"/><Relationship Id="rId4" Type="http://schemas.openxmlformats.org/officeDocument/2006/relationships/image" Target="../media/image15.png"/></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1.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1.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2.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jpeg"/><Relationship Id="rId1" Type="http://schemas.openxmlformats.org/officeDocument/2006/relationships/slideMaster" Target="../slideMasters/slideMaster12.xml"/><Relationship Id="rId4" Type="http://schemas.openxmlformats.org/officeDocument/2006/relationships/image" Target="../media/image20.emf"/></Relationships>
</file>

<file path=ppt/slideLayouts/_rels/slideLayout423.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19.emf"/><Relationship Id="rId1" Type="http://schemas.openxmlformats.org/officeDocument/2006/relationships/slideMaster" Target="../slideMasters/slideMaster12.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2.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2.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12.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Master" Target="../slideMasters/slideMaster12.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2.xml"/></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jpeg"/><Relationship Id="rId1" Type="http://schemas.openxmlformats.org/officeDocument/2006/relationships/slideMaster" Target="../slideMasters/slideMaster13.xml"/><Relationship Id="rId4" Type="http://schemas.openxmlformats.org/officeDocument/2006/relationships/image" Target="../media/image20.emf"/></Relationships>
</file>

<file path=ppt/slideLayouts/_rels/slideLayout445.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19.emf"/><Relationship Id="rId1" Type="http://schemas.openxmlformats.org/officeDocument/2006/relationships/slideMaster" Target="../slideMasters/slideMaster13.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3.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Master" Target="../slideMasters/slideMaster1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Master" Target="../slideMasters/slideMaster1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3.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a:xfrm>
            <a:off x="4724400" y="6371595"/>
            <a:ext cx="2743200" cy="365125"/>
          </a:xfrm>
          <a:prstGeom prst="rect">
            <a:avLst/>
          </a:prstGeom>
        </p:spPr>
        <p:txBody>
          <a:bodyPr/>
          <a:lstStyle/>
          <a:p>
            <a:fld id="{E6F29F64-1C0D-4688-A863-D5DB00FFC5D3}" type="slidenum">
              <a:rPr lang="en-US" smtClean="0"/>
              <a:pPr/>
              <a:t>‹#›</a:t>
            </a:fld>
            <a:endParaRPr lang="en-US" dirty="0"/>
          </a:p>
        </p:txBody>
      </p:sp>
      <p:pic>
        <p:nvPicPr>
          <p:cNvPr id="4" name="Picture 5" descr="PW-ppt-title-slide.jpg"/>
          <p:cNvPicPr>
            <a:picLocks noChangeAspect="1"/>
          </p:cNvPicPr>
          <p:nvPr userDrawn="1"/>
        </p:nvPicPr>
        <p:blipFill rotWithShape="1">
          <a:blip r:embed="rId2">
            <a:extLst>
              <a:ext uri="{28A0092B-C50C-407E-A947-70E740481C1C}">
                <a14:useLocalDpi xmlns:a14="http://schemas.microsoft.com/office/drawing/2010/main" val="0"/>
              </a:ext>
            </a:extLst>
          </a:blip>
          <a:srcRect b="82011"/>
          <a:stretch/>
        </p:blipFill>
        <p:spPr bwMode="auto">
          <a:xfrm>
            <a:off x="3048000" y="0"/>
            <a:ext cx="9144000" cy="1233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userDrawn="1"/>
        </p:nvSpPr>
        <p:spPr>
          <a:xfrm>
            <a:off x="0" y="5549900"/>
            <a:ext cx="12192000" cy="1308100"/>
          </a:xfrm>
          <a:prstGeom prst="rect">
            <a:avLst/>
          </a:prstGeom>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pic>
        <p:nvPicPr>
          <p:cNvPr id="5" name="Picture 5" descr="PW-ppt-title-slide.jpg"/>
          <p:cNvPicPr>
            <a:picLocks noChangeAspect="1"/>
          </p:cNvPicPr>
          <p:nvPr userDrawn="1"/>
        </p:nvPicPr>
        <p:blipFill rotWithShape="1">
          <a:blip r:embed="rId2">
            <a:extLst>
              <a:ext uri="{28A0092B-C50C-407E-A947-70E740481C1C}">
                <a14:useLocalDpi xmlns:a14="http://schemas.microsoft.com/office/drawing/2010/main" val="0"/>
              </a:ext>
            </a:extLst>
          </a:blip>
          <a:srcRect t="19471" b="12593"/>
          <a:stretch/>
        </p:blipFill>
        <p:spPr bwMode="auto">
          <a:xfrm>
            <a:off x="0" y="1233714"/>
            <a:ext cx="12192000" cy="5357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itle 1"/>
          <p:cNvSpPr>
            <a:spLocks noGrp="1"/>
          </p:cNvSpPr>
          <p:nvPr>
            <p:ph type="ctrTitle" hasCustomPrompt="1"/>
          </p:nvPr>
        </p:nvSpPr>
        <p:spPr>
          <a:xfrm>
            <a:off x="606287" y="1233713"/>
            <a:ext cx="10972800" cy="1725387"/>
          </a:xfrm>
          <a:prstGeom prst="rect">
            <a:avLst/>
          </a:prstGeom>
        </p:spPr>
        <p:txBody>
          <a:bodyPr anchor="b"/>
          <a:lstStyle>
            <a:lvl1pPr algn="ctr">
              <a:defRPr sz="7200" baseline="0">
                <a:solidFill>
                  <a:schemeClr val="bg1"/>
                </a:solidFill>
                <a:effectLst>
                  <a:glow rad="101600">
                    <a:srgbClr val="062F90">
                      <a:alpha val="60000"/>
                    </a:srgbClr>
                  </a:glow>
                </a:effectLst>
                <a:latin typeface="Century Gothic" panose="020B0502020202020204" pitchFamily="34" charset="0"/>
              </a:defRPr>
            </a:lvl1pPr>
          </a:lstStyle>
          <a:p>
            <a:r>
              <a:rPr lang="en-US" dirty="0"/>
              <a:t>Presentation Title</a:t>
            </a:r>
          </a:p>
        </p:txBody>
      </p:sp>
      <p:sp>
        <p:nvSpPr>
          <p:cNvPr id="10" name="Subtitle 2"/>
          <p:cNvSpPr>
            <a:spLocks noGrp="1"/>
          </p:cNvSpPr>
          <p:nvPr>
            <p:ph type="subTitle" idx="1" hasCustomPrompt="1"/>
          </p:nvPr>
        </p:nvSpPr>
        <p:spPr>
          <a:xfrm>
            <a:off x="606287" y="3073400"/>
            <a:ext cx="10972800" cy="1371600"/>
          </a:xfrm>
          <a:prstGeom prst="rect">
            <a:avLst/>
          </a:prstGeom>
        </p:spPr>
        <p:txBody>
          <a:bodyPr>
            <a:normAutofit/>
          </a:bodyPr>
          <a:lstStyle>
            <a:lvl1pPr marL="0" indent="0" algn="ctr">
              <a:buNone/>
              <a:defRPr sz="4000">
                <a:solidFill>
                  <a:schemeClr val="bg1"/>
                </a:solidFill>
                <a:effectLst>
                  <a:glow rad="101600">
                    <a:srgbClr val="062F90">
                      <a:alpha val="60000"/>
                    </a:srgbClr>
                  </a:glow>
                </a:effectLst>
                <a:latin typeface="Century Gothic" panose="020B0502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Presentation Subtitle</a:t>
            </a:r>
          </a:p>
        </p:txBody>
      </p:sp>
    </p:spTree>
    <p:extLst>
      <p:ext uri="{BB962C8B-B14F-4D97-AF65-F5344CB8AC3E}">
        <p14:creationId xmlns:p14="http://schemas.microsoft.com/office/powerpoint/2010/main" val="23273595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sp>
        <p:nvSpPr>
          <p:cNvPr id="5" name="Rectangle 4"/>
          <p:cNvSpPr/>
          <p:nvPr userDrawn="1"/>
        </p:nvSpPr>
        <p:spPr>
          <a:xfrm>
            <a:off x="0" y="1667938"/>
            <a:ext cx="12192000" cy="3266012"/>
          </a:xfrm>
          <a:prstGeom prst="rect">
            <a:avLst/>
          </a:prstGeom>
          <a:solidFill>
            <a:srgbClr val="032D8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3" name="Title 1"/>
          <p:cNvSpPr>
            <a:spLocks noGrp="1"/>
          </p:cNvSpPr>
          <p:nvPr>
            <p:ph type="title" hasCustomPrompt="1"/>
          </p:nvPr>
        </p:nvSpPr>
        <p:spPr>
          <a:xfrm>
            <a:off x="606287" y="357809"/>
            <a:ext cx="10972800" cy="3081130"/>
          </a:xfrm>
          <a:prstGeom prst="rect">
            <a:avLst/>
          </a:prstGeom>
        </p:spPr>
        <p:txBody>
          <a:bodyPr anchor="b">
            <a:normAutofit/>
          </a:bodyPr>
          <a:lstStyle>
            <a:lvl1pPr>
              <a:defRPr sz="6600">
                <a:solidFill>
                  <a:schemeClr val="bg1"/>
                </a:solidFill>
                <a:latin typeface="Century Gothic" panose="020B0502020202020204" pitchFamily="34" charset="0"/>
              </a:defRPr>
            </a:lvl1pPr>
          </a:lstStyle>
          <a:p>
            <a:r>
              <a:rPr lang="en-US" dirty="0"/>
              <a:t>Section Title</a:t>
            </a:r>
          </a:p>
        </p:txBody>
      </p:sp>
      <p:sp>
        <p:nvSpPr>
          <p:cNvPr id="4" name="Text Placeholder 2"/>
          <p:cNvSpPr>
            <a:spLocks noGrp="1"/>
          </p:cNvSpPr>
          <p:nvPr>
            <p:ph type="body" idx="1" hasCustomPrompt="1"/>
          </p:nvPr>
        </p:nvSpPr>
        <p:spPr>
          <a:xfrm>
            <a:off x="606287" y="3438939"/>
            <a:ext cx="10972800" cy="2650711"/>
          </a:xfrm>
          <a:prstGeom prst="rect">
            <a:avLst/>
          </a:prstGeom>
        </p:spPr>
        <p:txBody>
          <a:bodyPr>
            <a:normAutofit/>
          </a:bodyPr>
          <a:lstStyle>
            <a:lvl1pPr marL="0" indent="0">
              <a:buNone/>
              <a:defRPr sz="3600">
                <a:solidFill>
                  <a:schemeClr val="bg1"/>
                </a:solidFill>
                <a:latin typeface="Century Gothic" panose="020B0502020202020204" pitchFamily="34"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Section Content</a:t>
            </a:r>
          </a:p>
        </p:txBody>
      </p:sp>
    </p:spTree>
    <p:extLst>
      <p:ext uri="{BB962C8B-B14F-4D97-AF65-F5344CB8AC3E}">
        <p14:creationId xmlns:p14="http://schemas.microsoft.com/office/powerpoint/2010/main" val="297134776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Questions">
    <p:spTree>
      <p:nvGrpSpPr>
        <p:cNvPr id="1" name=""/>
        <p:cNvGrpSpPr/>
        <p:nvPr/>
      </p:nvGrpSpPr>
      <p:grpSpPr>
        <a:xfrm>
          <a:off x="0" y="0"/>
          <a:ext cx="0" cy="0"/>
          <a:chOff x="0" y="0"/>
          <a:chExt cx="0" cy="0"/>
        </a:xfrm>
      </p:grpSpPr>
      <p:pic>
        <p:nvPicPr>
          <p:cNvPr id="3" name="Picture 2" descr="PW-ppt-questions-slide.jpg"/>
          <p:cNvPicPr>
            <a:picLocks noChangeAspect="1"/>
          </p:cNvPicPr>
          <p:nvPr userDrawn="1"/>
        </p:nvPicPr>
        <p:blipFill rotWithShape="1">
          <a:blip r:embed="rId2">
            <a:extLst>
              <a:ext uri="{28A0092B-C50C-407E-A947-70E740481C1C}">
                <a14:useLocalDpi xmlns:a14="http://schemas.microsoft.com/office/drawing/2010/main" val="0"/>
              </a:ext>
            </a:extLst>
          </a:blip>
          <a:srcRect t="17500" b="13195"/>
          <a:stretch/>
        </p:blipFill>
        <p:spPr bwMode="auto">
          <a:xfrm>
            <a:off x="552800" y="970998"/>
            <a:ext cx="11105800" cy="577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hasCustomPrompt="1"/>
          </p:nvPr>
        </p:nvSpPr>
        <p:spPr>
          <a:xfrm>
            <a:off x="723900" y="1257300"/>
            <a:ext cx="10744200" cy="3095625"/>
          </a:xfrm>
          <a:prstGeom prst="rect">
            <a:avLst/>
          </a:prstGeom>
        </p:spPr>
        <p:txBody>
          <a:bodyPr/>
          <a:lstStyle>
            <a:lvl1pPr marL="0" indent="0">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Resources</a:t>
            </a:r>
          </a:p>
          <a:p>
            <a:pPr lvl="1"/>
            <a:r>
              <a:rPr lang="en-US" dirty="0"/>
              <a:t>Resource 1</a:t>
            </a:r>
          </a:p>
          <a:p>
            <a:pPr lvl="1"/>
            <a:r>
              <a:rPr lang="en-US" dirty="0"/>
              <a:t>Resource 2</a:t>
            </a:r>
          </a:p>
        </p:txBody>
      </p:sp>
      <p:sp>
        <p:nvSpPr>
          <p:cNvPr id="7" name="Text Placeholder 6"/>
          <p:cNvSpPr>
            <a:spLocks noGrp="1"/>
          </p:cNvSpPr>
          <p:nvPr>
            <p:ph type="body" sz="quarter" idx="11" hasCustomPrompt="1"/>
          </p:nvPr>
        </p:nvSpPr>
        <p:spPr>
          <a:xfrm>
            <a:off x="6112701" y="4505325"/>
            <a:ext cx="5355399" cy="1876425"/>
          </a:xfrm>
          <a:prstGeom prst="rect">
            <a:avLst/>
          </a:prstGeom>
        </p:spPr>
        <p:txBody>
          <a:bodyPr anchor="b"/>
          <a:lstStyle>
            <a:lvl1pPr marL="0" indent="0">
              <a:buNone/>
              <a:defRPr b="1">
                <a:solidFill>
                  <a:schemeClr val="bg1"/>
                </a:solidFill>
                <a:latin typeface="Century Gothic" panose="020B0502020202020204" pitchFamily="34" charset="0"/>
              </a:defRPr>
            </a:lvl1pPr>
            <a:lvl2pPr marL="182880" indent="0">
              <a:buNone/>
              <a:defRPr i="1">
                <a:solidFill>
                  <a:schemeClr val="bg1"/>
                </a:solidFill>
                <a:latin typeface="Century Gothic" panose="020B0502020202020204" pitchFamily="34" charset="0"/>
              </a:defRPr>
            </a:lvl2pPr>
            <a:lvl3pPr marL="914400" indent="0">
              <a:buNone/>
              <a:defRPr>
                <a:solidFill>
                  <a:schemeClr val="bg1"/>
                </a:solidFill>
              </a:defRPr>
            </a:lvl3pPr>
            <a:lvl4pPr>
              <a:defRPr>
                <a:solidFill>
                  <a:schemeClr val="bg1"/>
                </a:solidFill>
              </a:defRPr>
            </a:lvl4pPr>
            <a:lvl5pPr>
              <a:defRPr>
                <a:solidFill>
                  <a:schemeClr val="bg1"/>
                </a:solidFill>
              </a:defRPr>
            </a:lvl5pPr>
          </a:lstStyle>
          <a:p>
            <a:pPr lvl="0"/>
            <a:r>
              <a:rPr lang="en-US" dirty="0"/>
              <a:t>Name</a:t>
            </a:r>
          </a:p>
          <a:p>
            <a:pPr lvl="1"/>
            <a:r>
              <a:rPr lang="en-US" dirty="0"/>
              <a:t>Email</a:t>
            </a:r>
          </a:p>
          <a:p>
            <a:pPr lvl="1"/>
            <a:r>
              <a:rPr lang="en-US" dirty="0"/>
              <a:t>Twitter</a:t>
            </a:r>
          </a:p>
          <a:p>
            <a:pPr lvl="1"/>
            <a:r>
              <a:rPr lang="en-US" dirty="0"/>
              <a:t>Etc.</a:t>
            </a:r>
          </a:p>
        </p:txBody>
      </p:sp>
    </p:spTree>
    <p:extLst>
      <p:ext uri="{BB962C8B-B14F-4D97-AF65-F5344CB8AC3E}">
        <p14:creationId xmlns:p14="http://schemas.microsoft.com/office/powerpoint/2010/main" val="403168039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act Info">
    <p:spTree>
      <p:nvGrpSpPr>
        <p:cNvPr id="1" name=""/>
        <p:cNvGrpSpPr/>
        <p:nvPr/>
      </p:nvGrpSpPr>
      <p:grpSpPr>
        <a:xfrm>
          <a:off x="0" y="0"/>
          <a:ext cx="0" cy="0"/>
          <a:chOff x="0" y="0"/>
          <a:chExt cx="0" cy="0"/>
        </a:xfrm>
      </p:grpSpPr>
      <p:pic>
        <p:nvPicPr>
          <p:cNvPr id="3" name="Picture 8" descr="PW-ppt-opening-slide-tiles.jp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529388" y="1023938"/>
            <a:ext cx="9144000" cy="3649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Placeholder 15"/>
          <p:cNvSpPr>
            <a:spLocks noGrp="1"/>
          </p:cNvSpPr>
          <p:nvPr>
            <p:ph type="body" sz="quarter" idx="10" hasCustomPrompt="1"/>
          </p:nvPr>
        </p:nvSpPr>
        <p:spPr>
          <a:xfrm>
            <a:off x="2168665" y="4767811"/>
            <a:ext cx="3803257" cy="1474788"/>
          </a:xfrm>
          <a:prstGeom prst="rect">
            <a:avLst/>
          </a:prstGeom>
          <a:solidFill>
            <a:schemeClr val="bg1">
              <a:lumMod val="85000"/>
            </a:schemeClr>
          </a:solidFill>
        </p:spPr>
        <p:txBody>
          <a:bodyPr anchor="ctr"/>
          <a:lstStyle>
            <a:lvl1pPr marL="0" indent="0">
              <a:buNone/>
              <a:defRPr sz="2000" b="1" i="0">
                <a:latin typeface="Century Gothic" panose="020B0502020202020204" pitchFamily="34" charset="0"/>
              </a:defRPr>
            </a:lvl1pPr>
            <a:lvl2pPr marL="0" indent="0" defTabSz="742950">
              <a:buNone/>
              <a:defRPr sz="1800" i="1">
                <a:latin typeface="Century Gothic" panose="020B0502020202020204" pitchFamily="34" charset="0"/>
              </a:defRPr>
            </a:lvl2pPr>
            <a:lvl3pPr marL="0" indent="0">
              <a:buNone/>
              <a:defRPr sz="1800">
                <a:latin typeface="Century Gothic" panose="020B0502020202020204" pitchFamily="34" charset="0"/>
              </a:defRPr>
            </a:lvl3pPr>
            <a:lvl4pPr marL="0" indent="0">
              <a:buNone/>
              <a:defRPr>
                <a:latin typeface="Century Gothic" panose="020B0502020202020204" pitchFamily="34" charset="0"/>
              </a:defRPr>
            </a:lvl4pPr>
          </a:lstStyle>
          <a:p>
            <a:pPr lvl="0"/>
            <a:r>
              <a:rPr lang="en-US" dirty="0"/>
              <a:t>Name</a:t>
            </a:r>
          </a:p>
          <a:p>
            <a:pPr lvl="1"/>
            <a:r>
              <a:rPr lang="en-US" dirty="0"/>
              <a:t>Title</a:t>
            </a:r>
          </a:p>
          <a:p>
            <a:pPr lvl="2"/>
            <a:r>
              <a:rPr lang="en-US" dirty="0"/>
              <a:t>000.000.000</a:t>
            </a:r>
          </a:p>
          <a:p>
            <a:pPr lvl="3"/>
            <a:r>
              <a:rPr lang="en-US" dirty="0"/>
              <a:t>email@pragmaticworks.com</a:t>
            </a:r>
          </a:p>
        </p:txBody>
      </p:sp>
      <p:sp>
        <p:nvSpPr>
          <p:cNvPr id="5" name="Text Placeholder 15"/>
          <p:cNvSpPr>
            <a:spLocks noGrp="1"/>
          </p:cNvSpPr>
          <p:nvPr>
            <p:ph type="body" sz="quarter" idx="11" hasCustomPrompt="1"/>
          </p:nvPr>
        </p:nvSpPr>
        <p:spPr>
          <a:xfrm>
            <a:off x="6245365" y="4767811"/>
            <a:ext cx="3803257" cy="1474788"/>
          </a:xfrm>
          <a:prstGeom prst="rect">
            <a:avLst/>
          </a:prstGeom>
          <a:solidFill>
            <a:schemeClr val="bg1">
              <a:lumMod val="85000"/>
            </a:schemeClr>
          </a:solidFill>
        </p:spPr>
        <p:txBody>
          <a:bodyPr anchor="ctr"/>
          <a:lstStyle>
            <a:lvl1pPr marL="0" indent="0">
              <a:buNone/>
              <a:defRPr sz="2000" b="1" i="0">
                <a:latin typeface="Century Gothic" panose="020B0502020202020204" pitchFamily="34" charset="0"/>
              </a:defRPr>
            </a:lvl1pPr>
            <a:lvl2pPr marL="0" indent="0" defTabSz="742950">
              <a:buNone/>
              <a:defRPr sz="1800" i="1">
                <a:latin typeface="Century Gothic" panose="020B0502020202020204" pitchFamily="34" charset="0"/>
              </a:defRPr>
            </a:lvl2pPr>
            <a:lvl3pPr marL="0" indent="0">
              <a:buNone/>
              <a:defRPr sz="1800">
                <a:latin typeface="Century Gothic" panose="020B0502020202020204" pitchFamily="34" charset="0"/>
              </a:defRPr>
            </a:lvl3pPr>
            <a:lvl4pPr marL="0" indent="0">
              <a:buNone/>
              <a:defRPr>
                <a:latin typeface="Century Gothic" panose="020B0502020202020204" pitchFamily="34" charset="0"/>
              </a:defRPr>
            </a:lvl4pPr>
          </a:lstStyle>
          <a:p>
            <a:pPr lvl="0"/>
            <a:r>
              <a:rPr lang="en-US" dirty="0"/>
              <a:t>Name</a:t>
            </a:r>
          </a:p>
          <a:p>
            <a:pPr lvl="1"/>
            <a:r>
              <a:rPr lang="en-US" dirty="0"/>
              <a:t>Title</a:t>
            </a:r>
          </a:p>
          <a:p>
            <a:pPr lvl="2"/>
            <a:r>
              <a:rPr lang="en-US" dirty="0"/>
              <a:t>000.000.000</a:t>
            </a:r>
          </a:p>
          <a:p>
            <a:pPr lvl="3"/>
            <a:r>
              <a:rPr lang="en-US" dirty="0"/>
              <a:t>email@pragmaticworks.com</a:t>
            </a:r>
          </a:p>
        </p:txBody>
      </p:sp>
    </p:spTree>
    <p:extLst>
      <p:ext uri="{BB962C8B-B14F-4D97-AF65-F5344CB8AC3E}">
        <p14:creationId xmlns:p14="http://schemas.microsoft.com/office/powerpoint/2010/main" val="364119080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87122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5097">
                <a:solidFill>
                  <a:schemeClr val="tx2"/>
                </a:solidFill>
                <a:latin typeface="+mj-lt"/>
              </a:defRPr>
            </a:lvl1pPr>
          </a:lstStyle>
          <a:p>
            <a:r>
              <a:rPr lang="en-US" dirty="0"/>
              <a:t>Click to edit Master title style</a:t>
            </a:r>
          </a:p>
        </p:txBody>
      </p:sp>
    </p:spTree>
    <p:extLst>
      <p:ext uri="{BB962C8B-B14F-4D97-AF65-F5344CB8AC3E}">
        <p14:creationId xmlns:p14="http://schemas.microsoft.com/office/powerpoint/2010/main" val="35068205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269240" y="289512"/>
            <a:ext cx="11655078" cy="899665"/>
          </a:xfrm>
          <a:prstGeom prst="rect">
            <a:avLst/>
          </a:prstGeom>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eaLnBrk="1" hangingPunct="1"/>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2198881452"/>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a:xfrm>
            <a:off x="269240" y="289511"/>
            <a:ext cx="11655840" cy="899665"/>
          </a:xfrm>
          <a:prstGeom prst="rect">
            <a:avLst/>
          </a:prstGeom>
        </p:spPr>
        <p:txBody>
          <a:bodyPr/>
          <a:lstStyle/>
          <a:p>
            <a:r>
              <a:rPr lang="en-US" dirty="0"/>
              <a:t>Click to edit Master title style</a:t>
            </a:r>
          </a:p>
        </p:txBody>
      </p:sp>
      <p:sp>
        <p:nvSpPr>
          <p:cNvPr id="6" name="Text Placeholder 5"/>
          <p:cNvSpPr>
            <a:spLocks noGrp="1"/>
          </p:cNvSpPr>
          <p:nvPr>
            <p:ph type="body" sz="quarter" idx="10"/>
          </p:nvPr>
        </p:nvSpPr>
        <p:spPr>
          <a:xfrm>
            <a:off x="269239" y="1189177"/>
            <a:ext cx="11653523" cy="2055306"/>
          </a:xfrm>
          <a:prstGeom prst="rect">
            <a:avLst/>
          </a:prstGeom>
        </p:spPr>
        <p:txBody>
          <a:bodyPr/>
          <a:lstStyle>
            <a:lvl1pPr marL="0" indent="0">
              <a:buNone/>
              <a:defRPr>
                <a:gradFill>
                  <a:gsLst>
                    <a:gs pos="1250">
                      <a:schemeClr val="tx1"/>
                    </a:gs>
                    <a:gs pos="99000">
                      <a:schemeClr val="tx1"/>
                    </a:gs>
                  </a:gsLst>
                  <a:lin ang="5400000" scaled="0"/>
                </a:gradFill>
              </a:defRPr>
            </a:lvl1pPr>
            <a:lvl2pPr marL="0" indent="0">
              <a:buFontTx/>
              <a:buNone/>
              <a:defRPr sz="2353"/>
            </a:lvl2pPr>
            <a:lvl3pPr marL="224097" indent="0">
              <a:buNone/>
              <a:defRPr/>
            </a:lvl3pPr>
            <a:lvl4pPr marL="448193" indent="0">
              <a:buNone/>
              <a:defRPr/>
            </a:lvl4pPr>
            <a:lvl5pPr marL="672290" indent="0">
              <a:buNone/>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14993810"/>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bg-BG"/>
          </a:p>
        </p:txBody>
      </p:sp>
      <p:sp>
        <p:nvSpPr>
          <p:cNvPr id="3" name="Content Placeholder 2"/>
          <p:cNvSpPr>
            <a:spLocks noGrp="1"/>
          </p:cNvSpPr>
          <p:nvPr>
            <p:ph idx="1"/>
          </p:nvPr>
        </p:nvSpPr>
        <p:spPr>
          <a:xfrm>
            <a:off x="609600" y="1600201"/>
            <a:ext cx="10972800" cy="41147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bg-BG"/>
          </a:p>
        </p:txBody>
      </p:sp>
      <p:sp>
        <p:nvSpPr>
          <p:cNvPr id="6" name="Slide Number Placeholder 5"/>
          <p:cNvSpPr>
            <a:spLocks noGrp="1"/>
          </p:cNvSpPr>
          <p:nvPr>
            <p:ph type="sldNum" sz="quarter" idx="12"/>
          </p:nvPr>
        </p:nvSpPr>
        <p:spPr/>
        <p:txBody>
          <a:bodyPr/>
          <a:lstStyle>
            <a:lvl1pPr>
              <a:defRPr/>
            </a:lvl1pPr>
          </a:lstStyle>
          <a:p>
            <a:pPr>
              <a:defRPr/>
            </a:pPr>
            <a:fld id="{2420467E-534D-4362-89D5-EF997AC409CF}" type="slidenum">
              <a:rPr lang="en-US"/>
              <a:pPr>
                <a:defRPr/>
              </a:pPr>
              <a:t>‹#›</a:t>
            </a:fld>
            <a:endParaRPr lang="en-US">
              <a:solidFill>
                <a:srgbClr val="3F3F3F"/>
              </a:solidFill>
            </a:endParaRPr>
          </a:p>
        </p:txBody>
      </p:sp>
    </p:spTree>
    <p:extLst>
      <p:ext uri="{BB962C8B-B14F-4D97-AF65-F5344CB8AC3E}">
        <p14:creationId xmlns:p14="http://schemas.microsoft.com/office/powerpoint/2010/main" val="295848384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 preserve="1">
  <p:cSld name="Title Slide Solid">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69240" y="2100815"/>
            <a:ext cx="11007660" cy="1686801"/>
          </a:xfrm>
        </p:spPr>
        <p:txBody>
          <a:bodyPr/>
          <a:lstStyle>
            <a:lvl1pPr>
              <a:defRPr sz="5882">
                <a:solidFill>
                  <a:schemeClr val="bg1"/>
                </a:solidFill>
              </a:defRPr>
            </a:lvl1pPr>
          </a:lstStyle>
          <a:p>
            <a:r>
              <a:rPr lang="en-US"/>
              <a:t>Headline here</a:t>
            </a:r>
          </a:p>
        </p:txBody>
      </p:sp>
      <p:sp>
        <p:nvSpPr>
          <p:cNvPr id="3" name="Subtitle 2"/>
          <p:cNvSpPr>
            <a:spLocks noGrp="1"/>
          </p:cNvSpPr>
          <p:nvPr>
            <p:ph type="subTitle" idx="1" hasCustomPrompt="1"/>
          </p:nvPr>
        </p:nvSpPr>
        <p:spPr>
          <a:xfrm>
            <a:off x="269302" y="3877277"/>
            <a:ext cx="8534711" cy="1034782"/>
          </a:xfrm>
        </p:spPr>
        <p:txBody>
          <a:bodyPr/>
          <a:lstStyle>
            <a:lvl1pPr marL="0" indent="0" algn="l">
              <a:buNone/>
              <a:defRPr sz="2157">
                <a:solidFill>
                  <a:schemeClr val="bg1"/>
                </a:solidFill>
                <a:latin typeface="+mn-lt"/>
              </a:defRPr>
            </a:lvl1pPr>
            <a:lvl2pPr marL="448193" indent="0" algn="ctr">
              <a:buNone/>
              <a:defRPr>
                <a:solidFill>
                  <a:schemeClr val="tx1">
                    <a:tint val="75000"/>
                  </a:schemeClr>
                </a:solidFill>
              </a:defRPr>
            </a:lvl2pPr>
            <a:lvl3pPr marL="896386" indent="0" algn="ctr">
              <a:buNone/>
              <a:defRPr>
                <a:solidFill>
                  <a:schemeClr val="tx1">
                    <a:tint val="75000"/>
                  </a:schemeClr>
                </a:solidFill>
              </a:defRPr>
            </a:lvl3pPr>
            <a:lvl4pPr marL="1344579" indent="0" algn="ctr">
              <a:buNone/>
              <a:defRPr>
                <a:solidFill>
                  <a:schemeClr val="tx1">
                    <a:tint val="75000"/>
                  </a:schemeClr>
                </a:solidFill>
              </a:defRPr>
            </a:lvl4pPr>
            <a:lvl5pPr marL="1792773" indent="0" algn="ctr">
              <a:buNone/>
              <a:defRPr>
                <a:solidFill>
                  <a:schemeClr val="tx1">
                    <a:tint val="75000"/>
                  </a:schemeClr>
                </a:solidFill>
              </a:defRPr>
            </a:lvl5pPr>
            <a:lvl6pPr marL="2240966" indent="0" algn="ctr">
              <a:buNone/>
              <a:defRPr>
                <a:solidFill>
                  <a:schemeClr val="tx1">
                    <a:tint val="75000"/>
                  </a:schemeClr>
                </a:solidFill>
              </a:defRPr>
            </a:lvl6pPr>
            <a:lvl7pPr marL="2689159" indent="0" algn="ctr">
              <a:buNone/>
              <a:defRPr>
                <a:solidFill>
                  <a:schemeClr val="tx1">
                    <a:tint val="75000"/>
                  </a:schemeClr>
                </a:solidFill>
              </a:defRPr>
            </a:lvl7pPr>
            <a:lvl8pPr marL="3137352" indent="0" algn="ctr">
              <a:buNone/>
              <a:defRPr>
                <a:solidFill>
                  <a:schemeClr val="tx1">
                    <a:tint val="75000"/>
                  </a:schemeClr>
                </a:solidFill>
              </a:defRPr>
            </a:lvl8pPr>
            <a:lvl9pPr marL="3585545" indent="0" algn="ctr">
              <a:buNone/>
              <a:defRPr>
                <a:solidFill>
                  <a:schemeClr val="tx1">
                    <a:tint val="75000"/>
                  </a:schemeClr>
                </a:solidFill>
              </a:defRPr>
            </a:lvl9pPr>
          </a:lstStyle>
          <a:p>
            <a:r>
              <a:rPr lang="en-US"/>
              <a:t>Speaker Name</a:t>
            </a:r>
            <a:br>
              <a:rPr lang="en-US"/>
            </a:br>
            <a:r>
              <a:rPr lang="en-US"/>
              <a:t>Date</a:t>
            </a:r>
          </a:p>
        </p:txBody>
      </p:sp>
      <p:pic>
        <p:nvPicPr>
          <p:cNvPr id="7" name="Picture 6"/>
          <p:cNvPicPr>
            <a:picLocks noChangeAspect="1"/>
          </p:cNvPicPr>
          <p:nvPr userDrawn="1"/>
        </p:nvPicPr>
        <p:blipFill>
          <a:blip r:embed="rId2" cstate="screen">
            <a:extLst>
              <a:ext uri="{28A0092B-C50C-407E-A947-70E740481C1C}">
                <a14:useLocalDpi xmlns:a14="http://schemas.microsoft.com/office/drawing/2010/main" val="0"/>
              </a:ext>
            </a:extLst>
          </a:blip>
          <a:stretch>
            <a:fillRect/>
          </a:stretch>
        </p:blipFill>
        <p:spPr>
          <a:xfrm>
            <a:off x="464020" y="470410"/>
            <a:ext cx="1278487" cy="280186"/>
          </a:xfrm>
          <a:prstGeom prst="rect">
            <a:avLst/>
          </a:prstGeom>
        </p:spPr>
      </p:pic>
    </p:spTree>
    <p:extLst>
      <p:ext uri="{BB962C8B-B14F-4D97-AF65-F5344CB8AC3E}">
        <p14:creationId xmlns:p14="http://schemas.microsoft.com/office/powerpoint/2010/main" val="2608982283"/>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58pt Title/16pt Tex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3318797"/>
          </a:xfrm>
        </p:spPr>
        <p:txBody>
          <a:bodyPr lIns="146304" tIns="91440" rIns="146304" bIns="91440"/>
          <a:lstStyle>
            <a:lvl1pPr>
              <a:lnSpc>
                <a:spcPts val="6176"/>
              </a:lnSpc>
              <a:defRPr sz="5686" baseline="0">
                <a:solidFill>
                  <a:schemeClr val="accent2"/>
                </a:solidFill>
              </a:defRPr>
            </a:lvl1pPr>
          </a:lstStyle>
          <a:p>
            <a:r>
              <a:rPr lang="en-US"/>
              <a:t>Lorem ipsum dolor sit</a:t>
            </a:r>
            <a:br>
              <a:rPr lang="en-US"/>
            </a:br>
            <a:r>
              <a:rPr lang="en-US"/>
              <a:t>amet, consectetuer adipi</a:t>
            </a:r>
            <a:br>
              <a:rPr lang="en-US"/>
            </a:br>
            <a:r>
              <a:rPr lang="en-US"/>
              <a:t>scing elit aenean massa.</a:t>
            </a:r>
            <a:br>
              <a:rPr lang="en-US"/>
            </a:br>
            <a:r>
              <a:rPr lang="en-US"/>
              <a:t>Cum sociis natoque.</a:t>
            </a:r>
          </a:p>
        </p:txBody>
      </p:sp>
      <p:sp>
        <p:nvSpPr>
          <p:cNvPr id="3" name="Footer Placeholder 2"/>
          <p:cNvSpPr>
            <a:spLocks noGrp="1"/>
          </p:cNvSpPr>
          <p:nvPr>
            <p:ph type="ftr" sz="quarter" idx="10"/>
          </p:nvPr>
        </p:nvSpPr>
        <p:spPr/>
        <p:txBody>
          <a:bodyPr/>
          <a:lstStyle/>
          <a:p>
            <a:r>
              <a:rPr dirty="0">
                <a:solidFill>
                  <a:srgbClr val="505050"/>
                </a:solidFill>
              </a:rPr>
              <a:t>Microsoft Confidential</a:t>
            </a:r>
          </a:p>
        </p:txBody>
      </p:sp>
      <p:sp>
        <p:nvSpPr>
          <p:cNvPr id="4" name="Slide Number Placeholder 3"/>
          <p:cNvSpPr>
            <a:spLocks noGrp="1"/>
          </p:cNvSpPr>
          <p:nvPr>
            <p:ph type="sldNum" sz="quarter" idx="11"/>
          </p:nvPr>
        </p:nvSpPr>
        <p:spPr/>
        <p:txBody>
          <a:bodyPr/>
          <a:lstStyle/>
          <a:p>
            <a:fld id="{27258FFF-F925-446B-8502-81C933981705}" type="slidenum">
              <a:rPr>
                <a:solidFill>
                  <a:srgbClr val="505050"/>
                </a:solidFill>
              </a:rPr>
              <a:pPr/>
              <a:t>‹#›</a:t>
            </a:fld>
            <a:endParaRPr dirty="0">
              <a:solidFill>
                <a:srgbClr val="505050"/>
              </a:solidFill>
            </a:endParaRPr>
          </a:p>
        </p:txBody>
      </p:sp>
      <p:sp>
        <p:nvSpPr>
          <p:cNvPr id="7" name="Text Placeholder 6"/>
          <p:cNvSpPr>
            <a:spLocks noGrp="1"/>
          </p:cNvSpPr>
          <p:nvPr>
            <p:ph type="body" sz="quarter" idx="12" hasCustomPrompt="1"/>
          </p:nvPr>
        </p:nvSpPr>
        <p:spPr>
          <a:xfrm>
            <a:off x="269239" y="3877276"/>
            <a:ext cx="5378549" cy="2420379"/>
          </a:xfrm>
        </p:spPr>
        <p:txBody>
          <a:bodyPr/>
          <a:lstStyle>
            <a:lvl1pPr marL="0" indent="0">
              <a:lnSpc>
                <a:spcPts val="1765"/>
              </a:lnSpc>
              <a:spcBef>
                <a:spcPts val="1176"/>
              </a:spcBef>
              <a:buNone/>
              <a:defRPr sz="1568" baseline="0"/>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elit. Nunc et sagittis ligula, non laoreet urna. Aenean porttitor pulvinar lorem, eu accumsan purus mattis nec. Suspendisse eu justo tempus, volutpat velit ut, eleifend velit. </a:t>
            </a:r>
          </a:p>
          <a:p>
            <a:pPr lvl="0"/>
            <a:r>
              <a:rPr lang="en-US"/>
              <a:t>Cum sociis natoque penatibus et magnis dis parturient montes, nascetur ridiculus mus. Nullam tempus lorem justo, ac placerat neque molestie ut. </a:t>
            </a:r>
          </a:p>
        </p:txBody>
      </p:sp>
    </p:spTree>
    <p:extLst>
      <p:ext uri="{BB962C8B-B14F-4D97-AF65-F5344CB8AC3E}">
        <p14:creationId xmlns:p14="http://schemas.microsoft.com/office/powerpoint/2010/main" val="2257739416"/>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58pt Title/16pt Text - Blue">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3318797"/>
          </a:xfrm>
        </p:spPr>
        <p:txBody>
          <a:bodyPr lIns="146304" tIns="91440" rIns="146304" bIns="91440"/>
          <a:lstStyle>
            <a:lvl1pPr>
              <a:lnSpc>
                <a:spcPts val="6176"/>
              </a:lnSpc>
              <a:defRPr sz="5686" baseline="0">
                <a:solidFill>
                  <a:schemeClr val="bg1"/>
                </a:solidFill>
              </a:defRPr>
            </a:lvl1pPr>
          </a:lstStyle>
          <a:p>
            <a:r>
              <a:rPr lang="en-US"/>
              <a:t>Lorem ipsum dolor sit</a:t>
            </a:r>
            <a:br>
              <a:rPr lang="en-US"/>
            </a:br>
            <a:r>
              <a:rPr lang="en-US"/>
              <a:t>amet, consectetuer adipi</a:t>
            </a:r>
            <a:br>
              <a:rPr lang="en-US"/>
            </a:br>
            <a:r>
              <a:rPr lang="en-US"/>
              <a:t>scing elit aenean massa.</a:t>
            </a:r>
            <a:br>
              <a:rPr lang="en-US"/>
            </a:br>
            <a:r>
              <a:rPr lang="en-US"/>
              <a:t>Cum sociis natoque.</a:t>
            </a:r>
          </a:p>
        </p:txBody>
      </p:sp>
      <p:sp>
        <p:nvSpPr>
          <p:cNvPr id="3" name="Footer Placeholder 2"/>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4" name="Slide Number Placeholder 3"/>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
        <p:nvSpPr>
          <p:cNvPr id="7" name="Text Placeholder 6"/>
          <p:cNvSpPr>
            <a:spLocks noGrp="1"/>
          </p:cNvSpPr>
          <p:nvPr>
            <p:ph type="body" sz="quarter" idx="12" hasCustomPrompt="1"/>
          </p:nvPr>
        </p:nvSpPr>
        <p:spPr>
          <a:xfrm>
            <a:off x="269239" y="3877276"/>
            <a:ext cx="5378549" cy="2420379"/>
          </a:xfrm>
        </p:spPr>
        <p:txBody>
          <a:bodyPr/>
          <a:lstStyle>
            <a:lvl1pPr marL="0" indent="0">
              <a:lnSpc>
                <a:spcPts val="1765"/>
              </a:lnSpc>
              <a:spcBef>
                <a:spcPts val="1176"/>
              </a:spcBef>
              <a:buNone/>
              <a:defRPr sz="1568" baseline="0">
                <a:solidFill>
                  <a:schemeClr val="bg1"/>
                </a:solidFill>
              </a:defRPr>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elit. Nunc et sagittis ligula, non laoreet urna. Aenean porttitor pulvinar lorem, eu accumsan purus mattis nec. Suspendisse eu justo tempus, volutpat velit ut, eleifend velit. </a:t>
            </a:r>
          </a:p>
          <a:p>
            <a:pPr lvl="0"/>
            <a:r>
              <a:rPr lang="en-US"/>
              <a:t>Cum sociis natoque penatibus et magnis dis parturient montes, nascetur ridiculus mus. Nullam tempus lorem justo, ac placerat neque molestie ut. </a:t>
            </a:r>
          </a:p>
        </p:txBody>
      </p:sp>
    </p:spTree>
    <p:extLst>
      <p:ext uri="{BB962C8B-B14F-4D97-AF65-F5344CB8AC3E}">
        <p14:creationId xmlns:p14="http://schemas.microsoft.com/office/powerpoint/2010/main" val="1175189524"/>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8pt Title/16pt Text - Purple">
    <p:bg>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3318797"/>
          </a:xfrm>
        </p:spPr>
        <p:txBody>
          <a:bodyPr lIns="146304" tIns="91440" rIns="146304" bIns="91440"/>
          <a:lstStyle>
            <a:lvl1pPr>
              <a:lnSpc>
                <a:spcPts val="6176"/>
              </a:lnSpc>
              <a:defRPr sz="5686" baseline="0">
                <a:solidFill>
                  <a:schemeClr val="bg1"/>
                </a:solidFill>
              </a:defRPr>
            </a:lvl1pPr>
          </a:lstStyle>
          <a:p>
            <a:r>
              <a:rPr lang="en-US"/>
              <a:t>Lorem ipsum dolor sit</a:t>
            </a:r>
            <a:br>
              <a:rPr lang="en-US"/>
            </a:br>
            <a:r>
              <a:rPr lang="en-US"/>
              <a:t>amet, consectetuer adipi</a:t>
            </a:r>
            <a:br>
              <a:rPr lang="en-US"/>
            </a:br>
            <a:r>
              <a:rPr lang="en-US"/>
              <a:t>scing elit aenean massa.</a:t>
            </a:r>
            <a:br>
              <a:rPr lang="en-US"/>
            </a:br>
            <a:r>
              <a:rPr lang="en-US"/>
              <a:t>Cum sociis natoque.</a:t>
            </a:r>
          </a:p>
        </p:txBody>
      </p:sp>
      <p:sp>
        <p:nvSpPr>
          <p:cNvPr id="3" name="Footer Placeholder 2"/>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4" name="Slide Number Placeholder 3"/>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
        <p:nvSpPr>
          <p:cNvPr id="7" name="Text Placeholder 6"/>
          <p:cNvSpPr>
            <a:spLocks noGrp="1"/>
          </p:cNvSpPr>
          <p:nvPr>
            <p:ph type="body" sz="quarter" idx="12" hasCustomPrompt="1"/>
          </p:nvPr>
        </p:nvSpPr>
        <p:spPr>
          <a:xfrm>
            <a:off x="269239" y="3877276"/>
            <a:ext cx="5378549" cy="2420379"/>
          </a:xfrm>
        </p:spPr>
        <p:txBody>
          <a:bodyPr/>
          <a:lstStyle>
            <a:lvl1pPr marL="0" indent="0">
              <a:lnSpc>
                <a:spcPts val="1765"/>
              </a:lnSpc>
              <a:spcBef>
                <a:spcPts val="1176"/>
              </a:spcBef>
              <a:buNone/>
              <a:defRPr sz="1568" baseline="0">
                <a:solidFill>
                  <a:schemeClr val="bg1"/>
                </a:solidFill>
              </a:defRPr>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elit. Nunc et sagittis ligula, non laoreet urna. Aenean porttitor pulvinar lorem, eu accumsan purus mattis nec. Suspendisse eu justo tempus, volutpat velit ut, eleifend velit. </a:t>
            </a:r>
          </a:p>
          <a:p>
            <a:pPr lvl="0"/>
            <a:r>
              <a:rPr lang="en-US"/>
              <a:t>Cum sociis natoque penatibus et magnis dis parturient montes, nascetur ridiculus mus. Nullam tempus lorem justo, ac placerat neque molestie ut. </a:t>
            </a:r>
          </a:p>
        </p:txBody>
      </p:sp>
    </p:spTree>
    <p:extLst>
      <p:ext uri="{BB962C8B-B14F-4D97-AF65-F5344CB8AC3E}">
        <p14:creationId xmlns:p14="http://schemas.microsoft.com/office/powerpoint/2010/main" val="3553036305"/>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58pt Title/24pt Tex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1793104"/>
          </a:xfrm>
        </p:spPr>
        <p:txBody>
          <a:bodyPr lIns="146304" tIns="91440" rIns="146304" bIns="91440"/>
          <a:lstStyle>
            <a:lvl1pPr>
              <a:lnSpc>
                <a:spcPts val="6176"/>
              </a:lnSpc>
              <a:defRPr sz="5686" baseline="0">
                <a:solidFill>
                  <a:schemeClr val="accent2"/>
                </a:solidFill>
              </a:defRPr>
            </a:lvl1pPr>
          </a:lstStyle>
          <a:p>
            <a:r>
              <a:rPr lang="en-US"/>
              <a:t>Lorem ipsum dolor sit</a:t>
            </a:r>
            <a:br>
              <a:rPr lang="en-US"/>
            </a:br>
            <a:r>
              <a:rPr lang="en-US"/>
              <a:t>amet, consectetuer adipi.</a:t>
            </a:r>
          </a:p>
        </p:txBody>
      </p:sp>
      <p:sp>
        <p:nvSpPr>
          <p:cNvPr id="3" name="Footer Placeholder 2"/>
          <p:cNvSpPr>
            <a:spLocks noGrp="1"/>
          </p:cNvSpPr>
          <p:nvPr>
            <p:ph type="ftr" sz="quarter" idx="10"/>
          </p:nvPr>
        </p:nvSpPr>
        <p:spPr/>
        <p:txBody>
          <a:bodyPr/>
          <a:lstStyle/>
          <a:p>
            <a:r>
              <a:rPr dirty="0">
                <a:solidFill>
                  <a:srgbClr val="505050"/>
                </a:solidFill>
              </a:rPr>
              <a:t>Microsoft Confidential</a:t>
            </a:r>
          </a:p>
        </p:txBody>
      </p:sp>
      <p:sp>
        <p:nvSpPr>
          <p:cNvPr id="4" name="Slide Number Placeholder 3"/>
          <p:cNvSpPr>
            <a:spLocks noGrp="1"/>
          </p:cNvSpPr>
          <p:nvPr>
            <p:ph type="sldNum" sz="quarter" idx="11"/>
          </p:nvPr>
        </p:nvSpPr>
        <p:spPr/>
        <p:txBody>
          <a:bodyPr/>
          <a:lstStyle/>
          <a:p>
            <a:fld id="{27258FFF-F925-446B-8502-81C933981705}" type="slidenum">
              <a:rPr>
                <a:solidFill>
                  <a:srgbClr val="505050"/>
                </a:solidFill>
              </a:rPr>
              <a:pPr/>
              <a:t>‹#›</a:t>
            </a:fld>
            <a:endParaRPr dirty="0">
              <a:solidFill>
                <a:srgbClr val="505050"/>
              </a:solidFill>
            </a:endParaRPr>
          </a:p>
        </p:txBody>
      </p:sp>
      <p:sp>
        <p:nvSpPr>
          <p:cNvPr id="7" name="Text Placeholder 6"/>
          <p:cNvSpPr>
            <a:spLocks noGrp="1"/>
          </p:cNvSpPr>
          <p:nvPr>
            <p:ph type="body" sz="quarter" idx="12" hasCustomPrompt="1"/>
          </p:nvPr>
        </p:nvSpPr>
        <p:spPr>
          <a:xfrm>
            <a:off x="269239" y="2801420"/>
            <a:ext cx="7519275" cy="3406581"/>
          </a:xfrm>
        </p:spPr>
        <p:txBody>
          <a:bodyPr/>
          <a:lstStyle>
            <a:lvl1pPr marL="0" indent="0">
              <a:lnSpc>
                <a:spcPts val="2549"/>
              </a:lnSpc>
              <a:spcBef>
                <a:spcPts val="2941"/>
              </a:spcBef>
              <a:buNone/>
              <a:defRPr sz="2353" baseline="0">
                <a:latin typeface="+mn-lt"/>
              </a:defRPr>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a:t>
            </a:r>
            <a:br>
              <a:rPr lang="en-US"/>
            </a:br>
            <a:r>
              <a:rPr lang="en-US"/>
              <a:t>elit. Nunc et sagittis ligula, non laoreet urna. </a:t>
            </a:r>
          </a:p>
          <a:p>
            <a:pPr lvl="0"/>
            <a:r>
              <a:rPr lang="en-US"/>
              <a:t>Aenean porttitor pulvinar lorem, eu accumsan purus mattis nec. Suspendisse eu justo tempus. </a:t>
            </a:r>
          </a:p>
          <a:p>
            <a:pPr lvl="0"/>
            <a:r>
              <a:rPr lang="en-US"/>
              <a:t>Cum sociis natoque penatibus et magnis dis parturient montes, nascetur ridiculus mus.</a:t>
            </a:r>
          </a:p>
        </p:txBody>
      </p:sp>
    </p:spTree>
    <p:extLst>
      <p:ext uri="{BB962C8B-B14F-4D97-AF65-F5344CB8AC3E}">
        <p14:creationId xmlns:p14="http://schemas.microsoft.com/office/powerpoint/2010/main" val="2024533239"/>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58pt Title/24pt Text - Gray">
    <p:bg>
      <p:bgPr>
        <a:solidFill>
          <a:schemeClr val="tx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1793104"/>
          </a:xfrm>
        </p:spPr>
        <p:txBody>
          <a:bodyPr lIns="146304" tIns="91440" rIns="146304" bIns="91440"/>
          <a:lstStyle>
            <a:lvl1pPr>
              <a:lnSpc>
                <a:spcPts val="6176"/>
              </a:lnSpc>
              <a:defRPr sz="5686" baseline="0">
                <a:solidFill>
                  <a:schemeClr val="accent6"/>
                </a:solidFill>
              </a:defRPr>
            </a:lvl1pPr>
          </a:lstStyle>
          <a:p>
            <a:r>
              <a:rPr lang="en-US"/>
              <a:t>Lorem ipsum dolor sit</a:t>
            </a:r>
            <a:br>
              <a:rPr lang="en-US"/>
            </a:br>
            <a:r>
              <a:rPr lang="en-US"/>
              <a:t>amet, consectetuer adipi.</a:t>
            </a:r>
          </a:p>
        </p:txBody>
      </p:sp>
      <p:sp>
        <p:nvSpPr>
          <p:cNvPr id="3" name="Footer Placeholder 2"/>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4" name="Slide Number Placeholder 3"/>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
        <p:nvSpPr>
          <p:cNvPr id="7" name="Text Placeholder 6"/>
          <p:cNvSpPr>
            <a:spLocks noGrp="1"/>
          </p:cNvSpPr>
          <p:nvPr>
            <p:ph type="body" sz="quarter" idx="12" hasCustomPrompt="1"/>
          </p:nvPr>
        </p:nvSpPr>
        <p:spPr>
          <a:xfrm>
            <a:off x="269239" y="2801420"/>
            <a:ext cx="7519275" cy="3406581"/>
          </a:xfrm>
        </p:spPr>
        <p:txBody>
          <a:bodyPr/>
          <a:lstStyle>
            <a:lvl1pPr marL="0" indent="0">
              <a:lnSpc>
                <a:spcPts val="2549"/>
              </a:lnSpc>
              <a:spcBef>
                <a:spcPts val="2941"/>
              </a:spcBef>
              <a:buNone/>
              <a:defRPr sz="2353" baseline="0">
                <a:solidFill>
                  <a:schemeClr val="bg1"/>
                </a:solidFill>
                <a:latin typeface="+mn-lt"/>
              </a:defRPr>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a:t>
            </a:r>
            <a:br>
              <a:rPr lang="en-US"/>
            </a:br>
            <a:r>
              <a:rPr lang="en-US"/>
              <a:t>elit. Nunc et sagittis ligula, non laoreet urna. </a:t>
            </a:r>
          </a:p>
          <a:p>
            <a:pPr lvl="0"/>
            <a:r>
              <a:rPr lang="en-US"/>
              <a:t>Aenean porttitor pulvinar lorem, eu accumsan purus mattis nec. Suspendisse eu justo tempus. </a:t>
            </a:r>
          </a:p>
          <a:p>
            <a:pPr lvl="0"/>
            <a:r>
              <a:rPr lang="en-US"/>
              <a:t>Cum sociis natoque penatibus et magnis dis parturient montes, nascetur ridiculus mus.</a:t>
            </a:r>
          </a:p>
        </p:txBody>
      </p:sp>
    </p:spTree>
    <p:extLst>
      <p:ext uri="{BB962C8B-B14F-4D97-AF65-F5344CB8AC3E}">
        <p14:creationId xmlns:p14="http://schemas.microsoft.com/office/powerpoint/2010/main" val="429549953"/>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58pt Title/24pt Text - Orange">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1793104"/>
          </a:xfrm>
        </p:spPr>
        <p:txBody>
          <a:bodyPr lIns="146304" tIns="91440" rIns="146304" bIns="91440"/>
          <a:lstStyle>
            <a:lvl1pPr>
              <a:lnSpc>
                <a:spcPts val="6176"/>
              </a:lnSpc>
              <a:defRPr sz="5686" baseline="0">
                <a:solidFill>
                  <a:schemeClr val="bg1"/>
                </a:solidFill>
              </a:defRPr>
            </a:lvl1pPr>
          </a:lstStyle>
          <a:p>
            <a:r>
              <a:rPr lang="en-US"/>
              <a:t>Lorem ipsum dolor sit</a:t>
            </a:r>
            <a:br>
              <a:rPr lang="en-US"/>
            </a:br>
            <a:r>
              <a:rPr lang="en-US"/>
              <a:t>amet, consectetuer adipi.</a:t>
            </a:r>
          </a:p>
        </p:txBody>
      </p:sp>
      <p:sp>
        <p:nvSpPr>
          <p:cNvPr id="3" name="Footer Placeholder 2"/>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4" name="Slide Number Placeholder 3"/>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
        <p:nvSpPr>
          <p:cNvPr id="7" name="Text Placeholder 6"/>
          <p:cNvSpPr>
            <a:spLocks noGrp="1"/>
          </p:cNvSpPr>
          <p:nvPr>
            <p:ph type="body" sz="quarter" idx="12" hasCustomPrompt="1"/>
          </p:nvPr>
        </p:nvSpPr>
        <p:spPr>
          <a:xfrm>
            <a:off x="269239" y="2801420"/>
            <a:ext cx="7519275" cy="3406581"/>
          </a:xfrm>
        </p:spPr>
        <p:txBody>
          <a:bodyPr/>
          <a:lstStyle>
            <a:lvl1pPr marL="0" indent="0">
              <a:lnSpc>
                <a:spcPts val="2549"/>
              </a:lnSpc>
              <a:spcBef>
                <a:spcPts val="2941"/>
              </a:spcBef>
              <a:buNone/>
              <a:defRPr sz="2353" baseline="0">
                <a:solidFill>
                  <a:schemeClr val="bg1"/>
                </a:solidFill>
                <a:latin typeface="+mn-lt"/>
              </a:defRPr>
            </a:lvl1pPr>
            <a:lvl2pPr marL="0" indent="0">
              <a:lnSpc>
                <a:spcPts val="1765"/>
              </a:lnSpc>
              <a:spcBef>
                <a:spcPts val="1176"/>
              </a:spcBef>
              <a:buNone/>
              <a:defRPr sz="1568"/>
            </a:lvl2pPr>
            <a:lvl3pPr marL="0" indent="0">
              <a:lnSpc>
                <a:spcPts val="1765"/>
              </a:lnSpc>
              <a:spcBef>
                <a:spcPts val="1176"/>
              </a:spcBef>
              <a:buNone/>
              <a:defRPr sz="1568"/>
            </a:lvl3pPr>
            <a:lvl4pPr marL="0" indent="0">
              <a:lnSpc>
                <a:spcPts val="1765"/>
              </a:lnSpc>
              <a:spcBef>
                <a:spcPts val="1176"/>
              </a:spcBef>
              <a:buNone/>
              <a:defRPr sz="1568"/>
            </a:lvl4pPr>
            <a:lvl5pPr marL="0" indent="0">
              <a:lnSpc>
                <a:spcPts val="1765"/>
              </a:lnSpc>
              <a:spcBef>
                <a:spcPts val="1176"/>
              </a:spcBef>
              <a:buNone/>
              <a:defRPr sz="1568"/>
            </a:lvl5pPr>
          </a:lstStyle>
          <a:p>
            <a:pPr lvl="0"/>
            <a:r>
              <a:rPr lang="en-US"/>
              <a:t>Lorem ipsum dolor sit amet, consectetur adipiscing </a:t>
            </a:r>
            <a:br>
              <a:rPr lang="en-US"/>
            </a:br>
            <a:r>
              <a:rPr lang="en-US"/>
              <a:t>elit. Nunc et sagittis ligula, non laoreet urna. </a:t>
            </a:r>
          </a:p>
          <a:p>
            <a:pPr lvl="0"/>
            <a:r>
              <a:rPr lang="en-US"/>
              <a:t>Aenean porttitor pulvinar lorem, eu accumsan purus mattis nec. Suspendisse eu justo tempus. </a:t>
            </a:r>
          </a:p>
          <a:p>
            <a:pPr lvl="0"/>
            <a:r>
              <a:rPr lang="en-US"/>
              <a:t>Cum sociis natoque penatibus et magnis dis parturient montes, nascetur ridiculus mus.</a:t>
            </a:r>
          </a:p>
        </p:txBody>
      </p:sp>
    </p:spTree>
    <p:extLst>
      <p:ext uri="{BB962C8B-B14F-4D97-AF65-F5344CB8AC3E}">
        <p14:creationId xmlns:p14="http://schemas.microsoft.com/office/powerpoint/2010/main" val="1704931474"/>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58pt Title/26pt Bullet Tex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1075884"/>
          </a:xfrm>
        </p:spPr>
        <p:txBody>
          <a:bodyPr lIns="146304" tIns="91440" rIns="146304" bIns="91440"/>
          <a:lstStyle>
            <a:lvl1pPr>
              <a:lnSpc>
                <a:spcPts val="6176"/>
              </a:lnSpc>
              <a:defRPr sz="5686" baseline="0">
                <a:solidFill>
                  <a:schemeClr val="accent2"/>
                </a:solidFill>
              </a:defRPr>
            </a:lvl1pPr>
          </a:lstStyle>
          <a:p>
            <a:r>
              <a:rPr lang="en-US"/>
              <a:t>Lorem ipsum dolor sit.</a:t>
            </a:r>
          </a:p>
        </p:txBody>
      </p:sp>
      <p:sp>
        <p:nvSpPr>
          <p:cNvPr id="3" name="Footer Placeholder 2"/>
          <p:cNvSpPr>
            <a:spLocks noGrp="1"/>
          </p:cNvSpPr>
          <p:nvPr>
            <p:ph type="ftr" sz="quarter" idx="10"/>
          </p:nvPr>
        </p:nvSpPr>
        <p:spPr/>
        <p:txBody>
          <a:bodyPr/>
          <a:lstStyle/>
          <a:p>
            <a:r>
              <a:rPr dirty="0">
                <a:solidFill>
                  <a:srgbClr val="505050"/>
                </a:solidFill>
              </a:rPr>
              <a:t>Microsoft Confidential</a:t>
            </a:r>
          </a:p>
        </p:txBody>
      </p:sp>
      <p:sp>
        <p:nvSpPr>
          <p:cNvPr id="4" name="Slide Number Placeholder 3"/>
          <p:cNvSpPr>
            <a:spLocks noGrp="1"/>
          </p:cNvSpPr>
          <p:nvPr>
            <p:ph type="sldNum" sz="quarter" idx="11"/>
          </p:nvPr>
        </p:nvSpPr>
        <p:spPr/>
        <p:txBody>
          <a:bodyPr/>
          <a:lstStyle/>
          <a:p>
            <a:fld id="{27258FFF-F925-446B-8502-81C933981705}" type="slidenum">
              <a:rPr>
                <a:solidFill>
                  <a:srgbClr val="505050"/>
                </a:solidFill>
              </a:rPr>
              <a:pPr/>
              <a:t>‹#›</a:t>
            </a:fld>
            <a:endParaRPr dirty="0">
              <a:solidFill>
                <a:srgbClr val="505050"/>
              </a:solidFill>
            </a:endParaRPr>
          </a:p>
        </p:txBody>
      </p:sp>
      <p:sp>
        <p:nvSpPr>
          <p:cNvPr id="8" name="Text Placeholder 7"/>
          <p:cNvSpPr>
            <a:spLocks noGrp="1"/>
          </p:cNvSpPr>
          <p:nvPr>
            <p:ph type="body" sz="quarter" idx="13" hasCustomPrompt="1"/>
          </p:nvPr>
        </p:nvSpPr>
        <p:spPr>
          <a:xfrm>
            <a:off x="269239" y="2084173"/>
            <a:ext cx="8964248" cy="4003177"/>
          </a:xfrm>
        </p:spPr>
        <p:txBody>
          <a:bodyPr/>
          <a:lstStyle>
            <a:lvl1pPr marL="228766" indent="-228766">
              <a:spcBef>
                <a:spcPts val="1176"/>
              </a:spcBef>
              <a:defRPr sz="2549">
                <a:latin typeface="+mn-lt"/>
              </a:defRPr>
            </a:lvl1pPr>
            <a:lvl2pPr marL="676959" indent="-228766">
              <a:spcBef>
                <a:spcPts val="1176"/>
              </a:spcBef>
              <a:buSzPct val="100000"/>
              <a:buFont typeface="Segoe UI" pitchFamily="34" charset="0"/>
              <a:buChar char="‐"/>
              <a:defRPr/>
            </a:lvl2pPr>
            <a:lvl3pPr marL="1125152" indent="-228766">
              <a:spcBef>
                <a:spcPts val="1176"/>
              </a:spcBef>
              <a:buFont typeface="Wingdings" pitchFamily="2" charset="2"/>
              <a:buChar char="§"/>
              <a:defRPr/>
            </a:lvl3pPr>
            <a:lvl4pPr marL="1568676" indent="-336145">
              <a:spcBef>
                <a:spcPts val="1176"/>
              </a:spcBef>
              <a:buFont typeface="+mj-lt"/>
              <a:buAutoNum type="arabicPeriod"/>
              <a:defRPr/>
            </a:lvl4pPr>
            <a:lvl5pPr marL="1907933" indent="-336145">
              <a:spcBef>
                <a:spcPts val="1176"/>
              </a:spcBef>
              <a:buFont typeface="+mj-lt"/>
              <a:buAutoNum type="alphaLcParenR"/>
              <a:defRPr/>
            </a:lvl5pPr>
          </a:lstStyle>
          <a:p>
            <a:pPr lvl="0"/>
            <a:r>
              <a:rPr lang="en-US"/>
              <a:t>Lorem ipsum dolor sit amet, consectetur adipiscing </a:t>
            </a:r>
            <a:br>
              <a:rPr lang="en-US"/>
            </a:br>
            <a:r>
              <a:rPr lang="en-US"/>
              <a:t>elit. Nunc et sagittis ligula</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85053439"/>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63pt 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259792"/>
            <a:ext cx="8964247" cy="1075884"/>
          </a:xfrm>
        </p:spPr>
        <p:txBody>
          <a:bodyPr lIns="146304" tIns="91440" rIns="146304" bIns="91440"/>
          <a:lstStyle>
            <a:lvl1pPr>
              <a:lnSpc>
                <a:spcPts val="6176"/>
              </a:lnSpc>
              <a:defRPr sz="5686" baseline="0">
                <a:solidFill>
                  <a:schemeClr val="accent2"/>
                </a:solidFill>
              </a:defRPr>
            </a:lvl1pPr>
          </a:lstStyle>
          <a:p>
            <a:r>
              <a:rPr lang="en-US"/>
              <a:t>Lorem ipsum dolor sit.</a:t>
            </a:r>
          </a:p>
        </p:txBody>
      </p:sp>
      <p:sp>
        <p:nvSpPr>
          <p:cNvPr id="3" name="Footer Placeholder 2"/>
          <p:cNvSpPr>
            <a:spLocks noGrp="1"/>
          </p:cNvSpPr>
          <p:nvPr>
            <p:ph type="ftr" sz="quarter" idx="10"/>
          </p:nvPr>
        </p:nvSpPr>
        <p:spPr/>
        <p:txBody>
          <a:bodyPr/>
          <a:lstStyle/>
          <a:p>
            <a:r>
              <a:rPr dirty="0">
                <a:solidFill>
                  <a:srgbClr val="505050"/>
                </a:solidFill>
              </a:rPr>
              <a:t>Microsoft Confidential</a:t>
            </a:r>
          </a:p>
        </p:txBody>
      </p:sp>
      <p:sp>
        <p:nvSpPr>
          <p:cNvPr id="4" name="Slide Number Placeholder 3"/>
          <p:cNvSpPr>
            <a:spLocks noGrp="1"/>
          </p:cNvSpPr>
          <p:nvPr>
            <p:ph type="sldNum" sz="quarter" idx="11"/>
          </p:nvPr>
        </p:nvSpPr>
        <p:spPr/>
        <p:txBody>
          <a:bodyPr/>
          <a:lstStyle/>
          <a:p>
            <a:fld id="{27258FFF-F925-446B-8502-81C933981705}" type="slidenum">
              <a:rPr>
                <a:solidFill>
                  <a:srgbClr val="505050"/>
                </a:solidFill>
              </a:rPr>
              <a:pPr/>
              <a:t>‹#›</a:t>
            </a:fld>
            <a:endParaRPr dirty="0">
              <a:solidFill>
                <a:srgbClr val="505050"/>
              </a:solidFill>
            </a:endParaRPr>
          </a:p>
        </p:txBody>
      </p:sp>
    </p:spTree>
    <p:extLst>
      <p:ext uri="{BB962C8B-B14F-4D97-AF65-F5344CB8AC3E}">
        <p14:creationId xmlns:p14="http://schemas.microsoft.com/office/powerpoint/2010/main" val="442012850"/>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24pt Title/36pt Header">
    <p:spTree>
      <p:nvGrpSpPr>
        <p:cNvPr id="1" name=""/>
        <p:cNvGrpSpPr/>
        <p:nvPr/>
      </p:nvGrpSpPr>
      <p:grpSpPr>
        <a:xfrm>
          <a:off x="0" y="0"/>
          <a:ext cx="0" cy="0"/>
          <a:chOff x="0" y="0"/>
          <a:chExt cx="0" cy="0"/>
        </a:xfrm>
      </p:grpSpPr>
      <p:sp>
        <p:nvSpPr>
          <p:cNvPr id="6" name="Text Placeholder 4"/>
          <p:cNvSpPr>
            <a:spLocks noGrp="1"/>
          </p:cNvSpPr>
          <p:nvPr>
            <p:ph type="body" sz="quarter" idx="11"/>
          </p:nvPr>
        </p:nvSpPr>
        <p:spPr>
          <a:xfrm>
            <a:off x="269239" y="1551785"/>
            <a:ext cx="6274974" cy="497919"/>
          </a:xfrm>
        </p:spPr>
        <p:txBody>
          <a:bodyPr lIns="182880" rIns="182880"/>
          <a:lstStyle>
            <a:lvl1pPr marL="0" indent="0">
              <a:buFontTx/>
              <a:buNone/>
              <a:defRPr sz="3529">
                <a:solidFill>
                  <a:schemeClr val="tx2"/>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
        <p:nvSpPr>
          <p:cNvPr id="2" name="Footer Placeholder 1"/>
          <p:cNvSpPr>
            <a:spLocks noGrp="1"/>
          </p:cNvSpPr>
          <p:nvPr>
            <p:ph type="ftr" sz="quarter" idx="12"/>
          </p:nvPr>
        </p:nvSpPr>
        <p:spPr/>
        <p:txBody>
          <a:bodyPr/>
          <a:lstStyle/>
          <a:p>
            <a:r>
              <a:rPr dirty="0">
                <a:solidFill>
                  <a:srgbClr val="505050"/>
                </a:solidFill>
              </a:rPr>
              <a:t>Microsoft Confidential</a:t>
            </a:r>
          </a:p>
        </p:txBody>
      </p:sp>
      <p:sp>
        <p:nvSpPr>
          <p:cNvPr id="3" name="Slide Number Placeholder 2"/>
          <p:cNvSpPr>
            <a:spLocks noGrp="1"/>
          </p:cNvSpPr>
          <p:nvPr>
            <p:ph type="sldNum" sz="quarter" idx="13"/>
          </p:nvPr>
        </p:nvSpPr>
        <p:spPr/>
        <p:txBody>
          <a:bodyPr/>
          <a:lstStyle/>
          <a:p>
            <a:fld id="{27258FFF-F925-446B-8502-81C933981705}" type="slidenum">
              <a:rPr>
                <a:solidFill>
                  <a:srgbClr val="505050"/>
                </a:solidFill>
              </a:rPr>
              <a:pPr/>
              <a:t>‹#›</a:t>
            </a:fld>
            <a:endParaRPr dirty="0">
              <a:solidFill>
                <a:srgbClr val="505050"/>
              </a:solidFill>
            </a:endParaRPr>
          </a:p>
        </p:txBody>
      </p:sp>
      <p:sp>
        <p:nvSpPr>
          <p:cNvPr id="9" name="Text Placeholder 4"/>
          <p:cNvSpPr>
            <a:spLocks noGrp="1"/>
          </p:cNvSpPr>
          <p:nvPr>
            <p:ph type="body" sz="quarter" idx="10"/>
          </p:nvPr>
        </p:nvSpPr>
        <p:spPr>
          <a:xfrm>
            <a:off x="269416" y="368325"/>
            <a:ext cx="6274791" cy="448271"/>
          </a:xfrm>
        </p:spPr>
        <p:txBody>
          <a:bodyPr lIns="182880" tIns="146304" rIns="182880" bIns="146304" anchor="ctr" anchorCtr="0"/>
          <a:lstStyle>
            <a:lvl1pPr marL="0" indent="0">
              <a:lnSpc>
                <a:spcPts val="2745"/>
              </a:lnSpc>
              <a:spcBef>
                <a:spcPts val="0"/>
              </a:spcBef>
              <a:buFontTx/>
              <a:buNone/>
              <a:defRPr sz="2353">
                <a:solidFill>
                  <a:schemeClr val="tx2"/>
                </a:solidFill>
                <a:latin typeface="+mj-lt"/>
              </a:defRPr>
            </a:lvl1pPr>
            <a:lvl2pPr marL="336113" indent="0">
              <a:buFontTx/>
              <a:buNone/>
              <a:defRPr sz="2353">
                <a:latin typeface="Segoe Pro Light"/>
              </a:defRPr>
            </a:lvl2pPr>
            <a:lvl3pPr marL="560187" indent="0">
              <a:buFontTx/>
              <a:buNone/>
              <a:defRPr sz="2353">
                <a:latin typeface="Segoe Pro Light"/>
              </a:defRPr>
            </a:lvl3pPr>
            <a:lvl4pPr marL="784261" indent="0">
              <a:buFontTx/>
              <a:buNone/>
              <a:defRPr sz="2353">
                <a:latin typeface="Segoe Pro Light"/>
              </a:defRPr>
            </a:lvl4pPr>
            <a:lvl5pPr marL="1008335" indent="0">
              <a:buFontTx/>
              <a:buNone/>
              <a:defRPr sz="2353">
                <a:latin typeface="Segoe Pro Light"/>
              </a:defRPr>
            </a:lvl5pPr>
          </a:lstStyle>
          <a:p>
            <a:pPr lvl="0"/>
            <a:r>
              <a:rPr lang="en-US"/>
              <a:t>Click to edit Master text styles</a:t>
            </a:r>
          </a:p>
        </p:txBody>
      </p:sp>
    </p:spTree>
    <p:extLst>
      <p:ext uri="{BB962C8B-B14F-4D97-AF65-F5344CB8AC3E}">
        <p14:creationId xmlns:p14="http://schemas.microsoft.com/office/powerpoint/2010/main" val="3189065237"/>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6pt Header w/Subtext">
    <p:spTree>
      <p:nvGrpSpPr>
        <p:cNvPr id="1" name=""/>
        <p:cNvGrpSpPr/>
        <p:nvPr/>
      </p:nvGrpSpPr>
      <p:grpSpPr>
        <a:xfrm>
          <a:off x="0" y="0"/>
          <a:ext cx="0" cy="0"/>
          <a:chOff x="0" y="0"/>
          <a:chExt cx="0" cy="0"/>
        </a:xfrm>
      </p:grpSpPr>
      <p:sp>
        <p:nvSpPr>
          <p:cNvPr id="2" name="Footer Placeholder 1"/>
          <p:cNvSpPr>
            <a:spLocks noGrp="1"/>
          </p:cNvSpPr>
          <p:nvPr>
            <p:ph type="ftr" sz="quarter" idx="12"/>
          </p:nvPr>
        </p:nvSpPr>
        <p:spPr/>
        <p:txBody>
          <a:bodyPr/>
          <a:lstStyle/>
          <a:p>
            <a:r>
              <a:rPr dirty="0">
                <a:solidFill>
                  <a:srgbClr val="505050"/>
                </a:solidFill>
              </a:rPr>
              <a:t>Microsoft Confidential</a:t>
            </a:r>
          </a:p>
        </p:txBody>
      </p:sp>
      <p:sp>
        <p:nvSpPr>
          <p:cNvPr id="3" name="Slide Number Placeholder 2"/>
          <p:cNvSpPr>
            <a:spLocks noGrp="1"/>
          </p:cNvSpPr>
          <p:nvPr>
            <p:ph type="sldNum" sz="quarter" idx="13"/>
          </p:nvPr>
        </p:nvSpPr>
        <p:spPr/>
        <p:txBody>
          <a:bodyPr/>
          <a:lstStyle/>
          <a:p>
            <a:fld id="{27258FFF-F925-446B-8502-81C933981705}" type="slidenum">
              <a:rPr>
                <a:solidFill>
                  <a:srgbClr val="505050"/>
                </a:solidFill>
              </a:rPr>
              <a:pPr/>
              <a:t>‹#›</a:t>
            </a:fld>
            <a:endParaRPr dirty="0">
              <a:solidFill>
                <a:srgbClr val="505050"/>
              </a:solidFill>
            </a:endParaRPr>
          </a:p>
        </p:txBody>
      </p:sp>
      <p:sp>
        <p:nvSpPr>
          <p:cNvPr id="8" name="Text Placeholder 4"/>
          <p:cNvSpPr>
            <a:spLocks noGrp="1"/>
          </p:cNvSpPr>
          <p:nvPr>
            <p:ph type="body" sz="quarter" idx="11"/>
          </p:nvPr>
        </p:nvSpPr>
        <p:spPr>
          <a:xfrm>
            <a:off x="269241" y="348573"/>
            <a:ext cx="6274973" cy="617619"/>
          </a:xfrm>
        </p:spPr>
        <p:txBody>
          <a:bodyPr lIns="146304" tIns="109728" rIns="146304" bIns="109728" anchor="t" anchorCtr="0"/>
          <a:lstStyle>
            <a:lvl1pPr marL="0" indent="0">
              <a:lnSpc>
                <a:spcPts val="3529"/>
              </a:lnSpc>
              <a:buFontTx/>
              <a:buNone/>
              <a:defRPr sz="3529">
                <a:solidFill>
                  <a:schemeClr val="tx2"/>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
        <p:nvSpPr>
          <p:cNvPr id="11" name="Text Placeholder 10"/>
          <p:cNvSpPr>
            <a:spLocks noGrp="1"/>
          </p:cNvSpPr>
          <p:nvPr>
            <p:ph type="body" sz="quarter" idx="14"/>
          </p:nvPr>
        </p:nvSpPr>
        <p:spPr>
          <a:xfrm>
            <a:off x="269240" y="2084172"/>
            <a:ext cx="3137515" cy="2689656"/>
          </a:xfrm>
        </p:spPr>
        <p:txBody>
          <a:bodyPr/>
          <a:lstStyle>
            <a:lvl1pPr marL="0" indent="0">
              <a:lnSpc>
                <a:spcPct val="100000"/>
              </a:lnSpc>
              <a:spcBef>
                <a:spcPts val="0"/>
              </a:spcBef>
              <a:spcAft>
                <a:spcPts val="2941"/>
              </a:spcAft>
              <a:buNone/>
              <a:defRPr sz="1765">
                <a:latin typeface="+mn-lt"/>
              </a:defRPr>
            </a:lvl1pPr>
            <a:lvl2pPr marL="3112" indent="0">
              <a:lnSpc>
                <a:spcPts val="1421"/>
              </a:lnSpc>
              <a:spcBef>
                <a:spcPts val="0"/>
              </a:spcBef>
              <a:spcAft>
                <a:spcPts val="1176"/>
              </a:spcAft>
              <a:buNone/>
              <a:defRPr sz="1274" b="1"/>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243685691"/>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Image &amp; 54pt title">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1"/>
          </a:xfrm>
        </p:spPr>
        <p:txBody>
          <a:bodyPr/>
          <a:lstStyle>
            <a:lvl1pPr marL="0" indent="0">
              <a:buNone/>
              <a:defRPr>
                <a:solidFill>
                  <a:srgbClr val="505050"/>
                </a:solidFill>
              </a:defRPr>
            </a:lvl1pPr>
          </a:lstStyle>
          <a:p>
            <a:r>
              <a:rPr lang="en-US" dirty="0"/>
              <a:t>Click icon to add picture</a:t>
            </a:r>
          </a:p>
        </p:txBody>
      </p:sp>
      <p:sp>
        <p:nvSpPr>
          <p:cNvPr id="2" name="Title 1"/>
          <p:cNvSpPr>
            <a:spLocks noGrp="1"/>
          </p:cNvSpPr>
          <p:nvPr>
            <p:ph type="title"/>
          </p:nvPr>
        </p:nvSpPr>
        <p:spPr>
          <a:xfrm>
            <a:off x="269240" y="737788"/>
            <a:ext cx="11384284" cy="5201535"/>
          </a:xfrm>
        </p:spPr>
        <p:txBody>
          <a:bodyPr/>
          <a:lstStyle>
            <a:lvl1pPr>
              <a:defRPr>
                <a:solidFill>
                  <a:schemeClr val="accent2"/>
                </a:solidFill>
              </a:defRPr>
            </a:lvl1pPr>
          </a:lstStyle>
          <a:p>
            <a:r>
              <a:rPr lang="en-US"/>
              <a:t>Click to edit Master title style</a:t>
            </a:r>
            <a:endParaRPr lang="en-US" dirty="0"/>
          </a:p>
        </p:txBody>
      </p:sp>
      <p:sp>
        <p:nvSpPr>
          <p:cNvPr id="3" name="Footer Placeholder 2"/>
          <p:cNvSpPr>
            <a:spLocks noGrp="1"/>
          </p:cNvSpPr>
          <p:nvPr>
            <p:ph type="ftr" sz="quarter" idx="11"/>
          </p:nvPr>
        </p:nvSpPr>
        <p:spPr/>
        <p:txBody>
          <a:bodyPr/>
          <a:lstStyle>
            <a:lvl1pPr>
              <a:defRPr>
                <a:solidFill>
                  <a:schemeClr val="bg1"/>
                </a:solidFill>
              </a:defRPr>
            </a:lvl1pPr>
          </a:lstStyle>
          <a:p>
            <a:r>
              <a:rPr dirty="0">
                <a:solidFill>
                  <a:srgbClr val="FFFFFF"/>
                </a:solidFill>
              </a:rPr>
              <a:t>Microsoft Confidential</a:t>
            </a:r>
          </a:p>
        </p:txBody>
      </p:sp>
      <p:sp>
        <p:nvSpPr>
          <p:cNvPr id="5" name="Slide Number Placeholder 4"/>
          <p:cNvSpPr>
            <a:spLocks noGrp="1"/>
          </p:cNvSpPr>
          <p:nvPr>
            <p:ph type="sldNum" sz="quarter" idx="12"/>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Tree>
    <p:extLst>
      <p:ext uri="{BB962C8B-B14F-4D97-AF65-F5344CB8AC3E}">
        <p14:creationId xmlns:p14="http://schemas.microsoft.com/office/powerpoint/2010/main" val="3795223607"/>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Categories">
    <p:spTree>
      <p:nvGrpSpPr>
        <p:cNvPr id="1" name=""/>
        <p:cNvGrpSpPr/>
        <p:nvPr/>
      </p:nvGrpSpPr>
      <p:grpSpPr>
        <a:xfrm>
          <a:off x="0" y="0"/>
          <a:ext cx="0" cy="0"/>
          <a:chOff x="0" y="0"/>
          <a:chExt cx="0" cy="0"/>
        </a:xfrm>
      </p:grpSpPr>
      <p:sp>
        <p:nvSpPr>
          <p:cNvPr id="11" name="Text Placeholder 4"/>
          <p:cNvSpPr>
            <a:spLocks noGrp="1"/>
          </p:cNvSpPr>
          <p:nvPr>
            <p:ph type="body" sz="quarter" idx="10"/>
          </p:nvPr>
        </p:nvSpPr>
        <p:spPr>
          <a:xfrm>
            <a:off x="269239" y="2622111"/>
            <a:ext cx="8067798" cy="512990"/>
          </a:xfrm>
        </p:spPr>
        <p:txBody>
          <a:bodyPr lIns="182880"/>
          <a:lstStyle>
            <a:lvl1pPr marL="0" indent="0">
              <a:buFontTx/>
              <a:buNone/>
              <a:defRPr sz="2353">
                <a:solidFill>
                  <a:schemeClr val="tx2"/>
                </a:solidFill>
                <a:latin typeface="+mj-lt"/>
              </a:defRPr>
            </a:lvl1pPr>
            <a:lvl2pPr marL="336113" indent="0">
              <a:buFontTx/>
              <a:buNone/>
              <a:defRPr sz="2353">
                <a:latin typeface="Segoe Pro Light"/>
              </a:defRPr>
            </a:lvl2pPr>
            <a:lvl3pPr marL="560187" indent="0">
              <a:buFontTx/>
              <a:buNone/>
              <a:defRPr sz="2353">
                <a:latin typeface="Segoe Pro Light"/>
              </a:defRPr>
            </a:lvl3pPr>
            <a:lvl4pPr marL="784261" indent="0">
              <a:buFontTx/>
              <a:buNone/>
              <a:defRPr sz="2353">
                <a:latin typeface="Segoe Pro Light"/>
              </a:defRPr>
            </a:lvl4pPr>
            <a:lvl5pPr marL="1008335" indent="0">
              <a:buFontTx/>
              <a:buNone/>
              <a:defRPr sz="2353">
                <a:latin typeface="Segoe Pro Light"/>
              </a:defRPr>
            </a:lvl5pPr>
          </a:lstStyle>
          <a:p>
            <a:pPr lvl="0"/>
            <a:r>
              <a:rPr lang="en-US"/>
              <a:t>Click to edit Master text styles</a:t>
            </a:r>
          </a:p>
        </p:txBody>
      </p:sp>
      <p:sp>
        <p:nvSpPr>
          <p:cNvPr id="12" name="Text Placeholder 4"/>
          <p:cNvSpPr>
            <a:spLocks noGrp="1"/>
          </p:cNvSpPr>
          <p:nvPr>
            <p:ph type="body" sz="quarter" idx="11"/>
          </p:nvPr>
        </p:nvSpPr>
        <p:spPr>
          <a:xfrm>
            <a:off x="269240" y="348573"/>
            <a:ext cx="8067798" cy="617619"/>
          </a:xfrm>
        </p:spPr>
        <p:txBody>
          <a:bodyPr lIns="146304" tIns="109728" rIns="146304" bIns="109728" anchor="t" anchorCtr="0"/>
          <a:lstStyle>
            <a:lvl1pPr marL="0" indent="0">
              <a:lnSpc>
                <a:spcPts val="3529"/>
              </a:lnSpc>
              <a:buFontTx/>
              <a:buNone/>
              <a:defRPr sz="3529">
                <a:solidFill>
                  <a:schemeClr val="tx2"/>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
        <p:nvSpPr>
          <p:cNvPr id="4" name="Text Placeholder 11"/>
          <p:cNvSpPr>
            <a:spLocks noGrp="1" noChangeAspect="1"/>
          </p:cNvSpPr>
          <p:nvPr>
            <p:ph type="body" sz="quarter" idx="13"/>
          </p:nvPr>
        </p:nvSpPr>
        <p:spPr>
          <a:xfrm>
            <a:off x="269239" y="3697962"/>
            <a:ext cx="2688994" cy="2689656"/>
          </a:xfrm>
          <a:noFill/>
        </p:spPr>
        <p:txBody>
          <a:bodyPr lIns="182880" tIns="146304" rIns="182880" bIns="146304" anchor="b" anchorCtr="0">
            <a:noAutofit/>
          </a:bodyPr>
          <a:lstStyle>
            <a:lvl1pPr marL="0" indent="0">
              <a:lnSpc>
                <a:spcPct val="100000"/>
              </a:lnSpc>
              <a:spcBef>
                <a:spcPts val="588"/>
              </a:spcBef>
              <a:buFontTx/>
              <a:buNone/>
              <a:defRPr sz="2353">
                <a:solidFill>
                  <a:schemeClr val="bg1"/>
                </a:solidFill>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a:t>Click to edit Master text styles</a:t>
            </a:r>
          </a:p>
        </p:txBody>
      </p:sp>
      <p:sp>
        <p:nvSpPr>
          <p:cNvPr id="31" name="Text Placeholder 11"/>
          <p:cNvSpPr>
            <a:spLocks noGrp="1" noChangeAspect="1"/>
          </p:cNvSpPr>
          <p:nvPr>
            <p:ph type="body" sz="quarter" idx="20"/>
          </p:nvPr>
        </p:nvSpPr>
        <p:spPr>
          <a:xfrm>
            <a:off x="3197757" y="3697962"/>
            <a:ext cx="2688994" cy="2689656"/>
          </a:xfrm>
          <a:noFill/>
        </p:spPr>
        <p:txBody>
          <a:bodyPr lIns="182880" tIns="146304" rIns="182880" bIns="146304" anchor="b" anchorCtr="0">
            <a:noAutofit/>
          </a:bodyPr>
          <a:lstStyle>
            <a:lvl1pPr marL="0" indent="0">
              <a:lnSpc>
                <a:spcPct val="100000"/>
              </a:lnSpc>
              <a:spcBef>
                <a:spcPts val="588"/>
              </a:spcBef>
              <a:buFontTx/>
              <a:buNone/>
              <a:defRPr sz="2353">
                <a:solidFill>
                  <a:schemeClr val="bg1"/>
                </a:solidFill>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a:t>Click to edit Master text styles</a:t>
            </a:r>
          </a:p>
        </p:txBody>
      </p:sp>
      <p:sp>
        <p:nvSpPr>
          <p:cNvPr id="32" name="Text Placeholder 11"/>
          <p:cNvSpPr>
            <a:spLocks noGrp="1" noChangeAspect="1"/>
          </p:cNvSpPr>
          <p:nvPr>
            <p:ph type="body" sz="quarter" idx="21"/>
          </p:nvPr>
        </p:nvSpPr>
        <p:spPr>
          <a:xfrm>
            <a:off x="6126275" y="3697962"/>
            <a:ext cx="2688994" cy="2689656"/>
          </a:xfrm>
          <a:noFill/>
        </p:spPr>
        <p:txBody>
          <a:bodyPr lIns="182880" tIns="146304" rIns="182880" bIns="146304" anchor="b" anchorCtr="0">
            <a:noAutofit/>
          </a:bodyPr>
          <a:lstStyle>
            <a:lvl1pPr marL="0" indent="0">
              <a:lnSpc>
                <a:spcPct val="100000"/>
              </a:lnSpc>
              <a:spcBef>
                <a:spcPts val="588"/>
              </a:spcBef>
              <a:buFontTx/>
              <a:buNone/>
              <a:defRPr sz="2353">
                <a:solidFill>
                  <a:schemeClr val="bg1"/>
                </a:solidFill>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a:t>Click to edit Master text styles</a:t>
            </a:r>
          </a:p>
        </p:txBody>
      </p:sp>
      <p:sp>
        <p:nvSpPr>
          <p:cNvPr id="33" name="Text Placeholder 11"/>
          <p:cNvSpPr>
            <a:spLocks noGrp="1" noChangeAspect="1"/>
          </p:cNvSpPr>
          <p:nvPr>
            <p:ph type="body" sz="quarter" idx="22"/>
          </p:nvPr>
        </p:nvSpPr>
        <p:spPr>
          <a:xfrm>
            <a:off x="9054794" y="3697962"/>
            <a:ext cx="2688994" cy="2689656"/>
          </a:xfrm>
          <a:noFill/>
        </p:spPr>
        <p:txBody>
          <a:bodyPr lIns="182880" tIns="146304" rIns="182880" bIns="146304" anchor="b" anchorCtr="0">
            <a:noAutofit/>
          </a:bodyPr>
          <a:lstStyle>
            <a:lvl1pPr marL="0" indent="0">
              <a:lnSpc>
                <a:spcPct val="100000"/>
              </a:lnSpc>
              <a:spcBef>
                <a:spcPts val="588"/>
              </a:spcBef>
              <a:buFontTx/>
              <a:buNone/>
              <a:defRPr sz="2353">
                <a:solidFill>
                  <a:schemeClr val="bg1"/>
                </a:solidFill>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a:t>Click to edit Master text styles</a:t>
            </a:r>
          </a:p>
        </p:txBody>
      </p:sp>
      <p:sp>
        <p:nvSpPr>
          <p:cNvPr id="3" name="Footer Placeholder 2"/>
          <p:cNvSpPr>
            <a:spLocks noGrp="1"/>
          </p:cNvSpPr>
          <p:nvPr>
            <p:ph type="ftr" sz="quarter" idx="23"/>
          </p:nvPr>
        </p:nvSpPr>
        <p:spPr/>
        <p:txBody>
          <a:bodyPr/>
          <a:lstStyle>
            <a:lvl1pPr>
              <a:defRPr>
                <a:solidFill>
                  <a:schemeClr val="bg1"/>
                </a:solidFill>
              </a:defRPr>
            </a:lvl1pPr>
          </a:lstStyle>
          <a:p>
            <a:r>
              <a:rPr dirty="0">
                <a:solidFill>
                  <a:srgbClr val="FFFFFF"/>
                </a:solidFill>
              </a:rPr>
              <a:t>Microsoft Confidential</a:t>
            </a:r>
          </a:p>
        </p:txBody>
      </p:sp>
      <p:sp>
        <p:nvSpPr>
          <p:cNvPr id="5" name="Slide Number Placeholder 4"/>
          <p:cNvSpPr>
            <a:spLocks noGrp="1"/>
          </p:cNvSpPr>
          <p:nvPr>
            <p:ph type="sldNum" sz="quarter" idx="24"/>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Tree>
    <p:extLst>
      <p:ext uri="{BB962C8B-B14F-4D97-AF65-F5344CB8AC3E}">
        <p14:creationId xmlns:p14="http://schemas.microsoft.com/office/powerpoint/2010/main" val="3608063708"/>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0pt Header &amp; 24pt Title Box">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p:spPr>
        <p:txBody>
          <a:bodyPr/>
          <a:lstStyle>
            <a:lvl1pPr marL="0" indent="0">
              <a:buNone/>
              <a:defRPr>
                <a:solidFill>
                  <a:srgbClr val="505050"/>
                </a:solidFill>
              </a:defRPr>
            </a:lvl1pPr>
          </a:lstStyle>
          <a:p>
            <a:r>
              <a:rPr lang="en-US" dirty="0"/>
              <a:t>Click icon to add picture</a:t>
            </a:r>
          </a:p>
        </p:txBody>
      </p:sp>
      <p:sp>
        <p:nvSpPr>
          <p:cNvPr id="2" name="Footer Placeholder 1"/>
          <p:cNvSpPr>
            <a:spLocks noGrp="1"/>
          </p:cNvSpPr>
          <p:nvPr>
            <p:ph type="ftr" sz="quarter" idx="12"/>
          </p:nvPr>
        </p:nvSpPr>
        <p:spPr/>
        <p:txBody>
          <a:bodyPr/>
          <a:lstStyle/>
          <a:p>
            <a:r>
              <a:rPr dirty="0">
                <a:solidFill>
                  <a:srgbClr val="505050"/>
                </a:solidFill>
              </a:rPr>
              <a:t>Microsoft Confidential</a:t>
            </a:r>
          </a:p>
        </p:txBody>
      </p:sp>
      <p:sp>
        <p:nvSpPr>
          <p:cNvPr id="5" name="Slide Number Placeholder 4"/>
          <p:cNvSpPr>
            <a:spLocks noGrp="1"/>
          </p:cNvSpPr>
          <p:nvPr>
            <p:ph type="sldNum" sz="quarter" idx="13"/>
          </p:nvPr>
        </p:nvSpPr>
        <p:spPr/>
        <p:txBody>
          <a:bodyPr/>
          <a:lstStyle/>
          <a:p>
            <a:fld id="{27258FFF-F925-446B-8502-81C933981705}" type="slidenum">
              <a:rPr>
                <a:solidFill>
                  <a:srgbClr val="505050"/>
                </a:solidFill>
              </a:rPr>
              <a:pPr/>
              <a:t>‹#›</a:t>
            </a:fld>
            <a:endParaRPr dirty="0">
              <a:solidFill>
                <a:srgbClr val="505050"/>
              </a:solidFill>
            </a:endParaRPr>
          </a:p>
        </p:txBody>
      </p:sp>
      <p:sp>
        <p:nvSpPr>
          <p:cNvPr id="9" name="Text Placeholder 8"/>
          <p:cNvSpPr>
            <a:spLocks noGrp="1"/>
          </p:cNvSpPr>
          <p:nvPr>
            <p:ph type="body" sz="quarter" idx="14"/>
          </p:nvPr>
        </p:nvSpPr>
        <p:spPr>
          <a:xfrm>
            <a:off x="269239" y="1218282"/>
            <a:ext cx="4930336" cy="4931036"/>
          </a:xfrm>
        </p:spPr>
        <p:txBody>
          <a:bodyPr lIns="146304" tIns="91440" rIns="146304" bIns="91440"/>
          <a:lstStyle>
            <a:lvl1pPr marL="0" indent="0">
              <a:lnSpc>
                <a:spcPts val="2843"/>
              </a:lnSpc>
              <a:spcBef>
                <a:spcPts val="0"/>
              </a:spcBef>
              <a:spcAft>
                <a:spcPts val="2353"/>
              </a:spcAft>
              <a:buNone/>
              <a:defRPr lang="en-US" sz="2353" kern="1200" spc="0" baseline="0">
                <a:solidFill>
                  <a:schemeClr val="bg1"/>
                </a:solidFill>
                <a:latin typeface="+mj-lt"/>
                <a:ea typeface="+mn-ea"/>
                <a:cs typeface="+mn-cs"/>
              </a:defRPr>
            </a:lvl1pPr>
            <a:lvl2pPr marL="336145" indent="0">
              <a:buNone/>
              <a:defRPr/>
            </a:lvl2pPr>
            <a:lvl3pPr marL="560241" indent="0">
              <a:buNone/>
              <a:defRPr/>
            </a:lvl3pPr>
            <a:lvl4pPr marL="784338" indent="0">
              <a:buNone/>
              <a:defRPr/>
            </a:lvl4pPr>
            <a:lvl5pPr marL="1008435" indent="0">
              <a:buNone/>
              <a:defRPr/>
            </a:lvl5pPr>
          </a:lstStyle>
          <a:p>
            <a:pPr marL="0" marR="0" lvl="0"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a:t>Click to edit Master text styles</a:t>
            </a:r>
          </a:p>
          <a:p>
            <a:pPr marL="0" marR="0" lvl="1"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a:t>Second level</a:t>
            </a:r>
          </a:p>
          <a:p>
            <a:pPr marL="0" marR="0" lvl="2"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a:t>Third level</a:t>
            </a:r>
          </a:p>
          <a:p>
            <a:pPr marL="0" marR="0" lvl="3"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a:t>Fourth level</a:t>
            </a:r>
          </a:p>
          <a:p>
            <a:pPr marL="0" marR="0" lvl="4"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a:t>Fifth level</a:t>
            </a:r>
          </a:p>
        </p:txBody>
      </p:sp>
    </p:spTree>
    <p:extLst>
      <p:ext uri="{BB962C8B-B14F-4D97-AF65-F5344CB8AC3E}">
        <p14:creationId xmlns:p14="http://schemas.microsoft.com/office/powerpoint/2010/main" val="2352391470"/>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4pt Title">
    <p:spTree>
      <p:nvGrpSpPr>
        <p:cNvPr id="1" name=""/>
        <p:cNvGrpSpPr/>
        <p:nvPr/>
      </p:nvGrpSpPr>
      <p:grpSpPr>
        <a:xfrm>
          <a:off x="0" y="0"/>
          <a:ext cx="0" cy="0"/>
          <a:chOff x="0" y="0"/>
          <a:chExt cx="0" cy="0"/>
        </a:xfrm>
      </p:grpSpPr>
      <p:sp>
        <p:nvSpPr>
          <p:cNvPr id="2" name="Footer Placeholder 1"/>
          <p:cNvSpPr>
            <a:spLocks noGrp="1"/>
          </p:cNvSpPr>
          <p:nvPr>
            <p:ph type="ftr" sz="quarter" idx="12"/>
          </p:nvPr>
        </p:nvSpPr>
        <p:spPr/>
        <p:txBody>
          <a:bodyPr/>
          <a:lstStyle/>
          <a:p>
            <a:r>
              <a:rPr dirty="0">
                <a:solidFill>
                  <a:srgbClr val="505050"/>
                </a:solidFill>
              </a:rPr>
              <a:t>Microsoft Confidential</a:t>
            </a:r>
          </a:p>
        </p:txBody>
      </p:sp>
      <p:sp>
        <p:nvSpPr>
          <p:cNvPr id="3" name="Slide Number Placeholder 2"/>
          <p:cNvSpPr>
            <a:spLocks noGrp="1"/>
          </p:cNvSpPr>
          <p:nvPr>
            <p:ph type="sldNum" sz="quarter" idx="13"/>
          </p:nvPr>
        </p:nvSpPr>
        <p:spPr/>
        <p:txBody>
          <a:bodyPr/>
          <a:lstStyle/>
          <a:p>
            <a:fld id="{27258FFF-F925-446B-8502-81C933981705}" type="slidenum">
              <a:rPr>
                <a:solidFill>
                  <a:srgbClr val="505050"/>
                </a:solidFill>
              </a:rPr>
              <a:pPr/>
              <a:t>‹#›</a:t>
            </a:fld>
            <a:endParaRPr dirty="0">
              <a:solidFill>
                <a:srgbClr val="505050"/>
              </a:solidFill>
            </a:endParaRPr>
          </a:p>
        </p:txBody>
      </p:sp>
      <p:sp>
        <p:nvSpPr>
          <p:cNvPr id="9" name="Text Placeholder 4"/>
          <p:cNvSpPr>
            <a:spLocks noGrp="1"/>
          </p:cNvSpPr>
          <p:nvPr>
            <p:ph type="body" sz="quarter" idx="10"/>
          </p:nvPr>
        </p:nvSpPr>
        <p:spPr>
          <a:xfrm>
            <a:off x="269416" y="368325"/>
            <a:ext cx="6274791" cy="448271"/>
          </a:xfrm>
        </p:spPr>
        <p:txBody>
          <a:bodyPr lIns="182880" tIns="146304" rIns="182880" bIns="146304" anchor="ctr" anchorCtr="0"/>
          <a:lstStyle>
            <a:lvl1pPr marL="0" indent="0">
              <a:lnSpc>
                <a:spcPts val="2745"/>
              </a:lnSpc>
              <a:spcBef>
                <a:spcPts val="0"/>
              </a:spcBef>
              <a:buFontTx/>
              <a:buNone/>
              <a:defRPr sz="2353">
                <a:solidFill>
                  <a:schemeClr val="tx2"/>
                </a:solidFill>
                <a:latin typeface="+mj-lt"/>
              </a:defRPr>
            </a:lvl1pPr>
            <a:lvl2pPr marL="336113" indent="0">
              <a:buFontTx/>
              <a:buNone/>
              <a:defRPr sz="2353">
                <a:latin typeface="Segoe Pro Light"/>
              </a:defRPr>
            </a:lvl2pPr>
            <a:lvl3pPr marL="560187" indent="0">
              <a:buFontTx/>
              <a:buNone/>
              <a:defRPr sz="2353">
                <a:latin typeface="Segoe Pro Light"/>
              </a:defRPr>
            </a:lvl3pPr>
            <a:lvl4pPr marL="784261" indent="0">
              <a:buFontTx/>
              <a:buNone/>
              <a:defRPr sz="2353">
                <a:latin typeface="Segoe Pro Light"/>
              </a:defRPr>
            </a:lvl4pPr>
            <a:lvl5pPr marL="1008335" indent="0">
              <a:buFontTx/>
              <a:buNone/>
              <a:defRPr sz="2353">
                <a:latin typeface="Segoe Pro Light"/>
              </a:defRPr>
            </a:lvl5pPr>
          </a:lstStyle>
          <a:p>
            <a:pPr lvl="0"/>
            <a:r>
              <a:rPr lang="en-US"/>
              <a:t>Click to edit Master text styles</a:t>
            </a:r>
          </a:p>
        </p:txBody>
      </p:sp>
    </p:spTree>
    <p:extLst>
      <p:ext uri="{BB962C8B-B14F-4D97-AF65-F5344CB8AC3E}">
        <p14:creationId xmlns:p14="http://schemas.microsoft.com/office/powerpoint/2010/main" val="2338550819"/>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24pt Title/48pt header">
    <p:spTree>
      <p:nvGrpSpPr>
        <p:cNvPr id="1" name=""/>
        <p:cNvGrpSpPr/>
        <p:nvPr/>
      </p:nvGrpSpPr>
      <p:grpSpPr>
        <a:xfrm>
          <a:off x="0" y="0"/>
          <a:ext cx="0" cy="0"/>
          <a:chOff x="0" y="0"/>
          <a:chExt cx="0" cy="0"/>
        </a:xfrm>
      </p:grpSpPr>
      <p:sp>
        <p:nvSpPr>
          <p:cNvPr id="6" name="Text Placeholder 4"/>
          <p:cNvSpPr>
            <a:spLocks noGrp="1"/>
          </p:cNvSpPr>
          <p:nvPr>
            <p:ph type="body" sz="quarter" idx="13"/>
          </p:nvPr>
        </p:nvSpPr>
        <p:spPr>
          <a:xfrm>
            <a:off x="254452" y="1470575"/>
            <a:ext cx="8082585" cy="663892"/>
          </a:xfrm>
        </p:spPr>
        <p:txBody>
          <a:bodyPr lIns="146304" tIns="91440" rIns="146304" bIns="91440"/>
          <a:lstStyle>
            <a:lvl1pPr marL="0" indent="0">
              <a:lnSpc>
                <a:spcPct val="90000"/>
              </a:lnSpc>
              <a:buFontTx/>
              <a:buNone/>
              <a:defRPr sz="4705">
                <a:solidFill>
                  <a:schemeClr val="tx2"/>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
        <p:nvSpPr>
          <p:cNvPr id="2" name="Footer Placeholder 1"/>
          <p:cNvSpPr>
            <a:spLocks noGrp="1"/>
          </p:cNvSpPr>
          <p:nvPr>
            <p:ph type="ftr" sz="quarter" idx="14"/>
          </p:nvPr>
        </p:nvSpPr>
        <p:spPr/>
        <p:txBody>
          <a:bodyPr/>
          <a:lstStyle/>
          <a:p>
            <a:r>
              <a:rPr dirty="0">
                <a:solidFill>
                  <a:srgbClr val="505050"/>
                </a:solidFill>
              </a:rPr>
              <a:t>Microsoft Confidential</a:t>
            </a:r>
          </a:p>
        </p:txBody>
      </p:sp>
      <p:sp>
        <p:nvSpPr>
          <p:cNvPr id="3" name="Slide Number Placeholder 2"/>
          <p:cNvSpPr>
            <a:spLocks noGrp="1"/>
          </p:cNvSpPr>
          <p:nvPr>
            <p:ph type="sldNum" sz="quarter" idx="15"/>
          </p:nvPr>
        </p:nvSpPr>
        <p:spPr/>
        <p:txBody>
          <a:bodyPr/>
          <a:lstStyle/>
          <a:p>
            <a:fld id="{27258FFF-F925-446B-8502-81C933981705}" type="slidenum">
              <a:rPr>
                <a:solidFill>
                  <a:srgbClr val="505050"/>
                </a:solidFill>
              </a:rPr>
              <a:pPr/>
              <a:t>‹#›</a:t>
            </a:fld>
            <a:endParaRPr dirty="0">
              <a:solidFill>
                <a:srgbClr val="505050"/>
              </a:solidFill>
            </a:endParaRPr>
          </a:p>
        </p:txBody>
      </p:sp>
      <p:sp>
        <p:nvSpPr>
          <p:cNvPr id="10" name="Text Placeholder 4"/>
          <p:cNvSpPr>
            <a:spLocks noGrp="1"/>
          </p:cNvSpPr>
          <p:nvPr>
            <p:ph type="body" sz="quarter" idx="10"/>
          </p:nvPr>
        </p:nvSpPr>
        <p:spPr>
          <a:xfrm>
            <a:off x="269417" y="368325"/>
            <a:ext cx="6274791" cy="448271"/>
          </a:xfrm>
        </p:spPr>
        <p:txBody>
          <a:bodyPr lIns="182880" tIns="146304" rIns="182880" bIns="146304" anchor="ctr" anchorCtr="0"/>
          <a:lstStyle>
            <a:lvl1pPr marL="0" indent="0">
              <a:lnSpc>
                <a:spcPts val="2745"/>
              </a:lnSpc>
              <a:spcBef>
                <a:spcPts val="0"/>
              </a:spcBef>
              <a:buFontTx/>
              <a:buNone/>
              <a:defRPr sz="2353">
                <a:solidFill>
                  <a:schemeClr val="tx2"/>
                </a:solidFill>
                <a:latin typeface="+mj-lt"/>
              </a:defRPr>
            </a:lvl1pPr>
            <a:lvl2pPr marL="336113" indent="0">
              <a:buFontTx/>
              <a:buNone/>
              <a:defRPr sz="2353">
                <a:latin typeface="Segoe Pro Light"/>
              </a:defRPr>
            </a:lvl2pPr>
            <a:lvl3pPr marL="560187" indent="0">
              <a:buFontTx/>
              <a:buNone/>
              <a:defRPr sz="2353">
                <a:latin typeface="Segoe Pro Light"/>
              </a:defRPr>
            </a:lvl3pPr>
            <a:lvl4pPr marL="784261" indent="0">
              <a:buFontTx/>
              <a:buNone/>
              <a:defRPr sz="2353">
                <a:latin typeface="Segoe Pro Light"/>
              </a:defRPr>
            </a:lvl4pPr>
            <a:lvl5pPr marL="1008335" indent="0">
              <a:buFontTx/>
              <a:buNone/>
              <a:defRPr sz="2353">
                <a:latin typeface="Segoe Pro Light"/>
              </a:defRPr>
            </a:lvl5pPr>
          </a:lstStyle>
          <a:p>
            <a:pPr lvl="0"/>
            <a:r>
              <a:rPr lang="en-US"/>
              <a:t>Click to edit Master text styles</a:t>
            </a:r>
          </a:p>
        </p:txBody>
      </p:sp>
    </p:spTree>
    <p:extLst>
      <p:ext uri="{BB962C8B-B14F-4D97-AF65-F5344CB8AC3E}">
        <p14:creationId xmlns:p14="http://schemas.microsoft.com/office/powerpoint/2010/main" val="1214126207"/>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8 Categories">
    <p:spTree>
      <p:nvGrpSpPr>
        <p:cNvPr id="1" name=""/>
        <p:cNvGrpSpPr/>
        <p:nvPr/>
      </p:nvGrpSpPr>
      <p:grpSpPr>
        <a:xfrm>
          <a:off x="0" y="0"/>
          <a:ext cx="0" cy="0"/>
          <a:chOff x="0" y="0"/>
          <a:chExt cx="0" cy="0"/>
        </a:xfrm>
      </p:grpSpPr>
      <p:sp>
        <p:nvSpPr>
          <p:cNvPr id="2" name="Text Placeholder 4"/>
          <p:cNvSpPr>
            <a:spLocks noGrp="1"/>
          </p:cNvSpPr>
          <p:nvPr>
            <p:ph type="body" sz="quarter" idx="10"/>
          </p:nvPr>
        </p:nvSpPr>
        <p:spPr>
          <a:xfrm>
            <a:off x="269417" y="368325"/>
            <a:ext cx="6274790" cy="448271"/>
          </a:xfrm>
        </p:spPr>
        <p:txBody>
          <a:bodyPr lIns="182880" tIns="146304" rIns="182880" bIns="146304" anchor="ctr" anchorCtr="0"/>
          <a:lstStyle>
            <a:lvl1pPr marL="0" indent="0">
              <a:lnSpc>
                <a:spcPts val="2745"/>
              </a:lnSpc>
              <a:spcBef>
                <a:spcPts val="0"/>
              </a:spcBef>
              <a:buFontTx/>
              <a:buNone/>
              <a:defRPr sz="2353">
                <a:solidFill>
                  <a:schemeClr val="tx2"/>
                </a:solidFill>
                <a:latin typeface="+mj-lt"/>
              </a:defRPr>
            </a:lvl1pPr>
            <a:lvl2pPr marL="336113" indent="0">
              <a:buFontTx/>
              <a:buNone/>
              <a:defRPr sz="2353">
                <a:latin typeface="Segoe Pro Light"/>
              </a:defRPr>
            </a:lvl2pPr>
            <a:lvl3pPr marL="560187" indent="0">
              <a:buFontTx/>
              <a:buNone/>
              <a:defRPr sz="2353">
                <a:latin typeface="Segoe Pro Light"/>
              </a:defRPr>
            </a:lvl3pPr>
            <a:lvl4pPr marL="784261" indent="0">
              <a:buFontTx/>
              <a:buNone/>
              <a:defRPr sz="2353">
                <a:latin typeface="Segoe Pro Light"/>
              </a:defRPr>
            </a:lvl4pPr>
            <a:lvl5pPr marL="1008335" indent="0">
              <a:buFontTx/>
              <a:buNone/>
              <a:defRPr sz="2353">
                <a:latin typeface="Segoe Pro Light"/>
              </a:defRPr>
            </a:lvl5pPr>
          </a:lstStyle>
          <a:p>
            <a:pPr lvl="0"/>
            <a:r>
              <a:rPr lang="en-US"/>
              <a:t>Click to edit Master text styles</a:t>
            </a:r>
          </a:p>
        </p:txBody>
      </p:sp>
      <p:sp>
        <p:nvSpPr>
          <p:cNvPr id="27" name="Text Placeholder 26"/>
          <p:cNvSpPr>
            <a:spLocks noGrp="1"/>
          </p:cNvSpPr>
          <p:nvPr>
            <p:ph type="body" sz="quarter" idx="29" hasCustomPrompt="1"/>
          </p:nvPr>
        </p:nvSpPr>
        <p:spPr>
          <a:xfrm>
            <a:off x="807151" y="1070596"/>
            <a:ext cx="2689274" cy="2689656"/>
          </a:xfrm>
        </p:spPr>
        <p:txBody>
          <a:bodyPr lIns="146304" tIns="91440" rIns="146304" bIns="91440">
            <a:noAutofit/>
          </a:bodyPr>
          <a:lstStyle>
            <a:lvl1pPr marL="0" indent="0">
              <a:buFontTx/>
              <a:buNone/>
              <a:defRPr sz="2353">
                <a:solidFill>
                  <a:schemeClr val="tx2"/>
                </a:solidFill>
                <a:latin typeface="+mj-lt"/>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a:t>
            </a:r>
            <a:r>
              <a:rPr lang="en-US"/>
              <a:t>to edit </a:t>
            </a:r>
            <a:br>
              <a:rPr lang="en-US" dirty="0"/>
            </a:br>
            <a:r>
              <a:rPr lang="en-US" dirty="0"/>
              <a:t>Master text styles</a:t>
            </a:r>
          </a:p>
        </p:txBody>
      </p:sp>
      <p:sp>
        <p:nvSpPr>
          <p:cNvPr id="28" name="Text Placeholder 26"/>
          <p:cNvSpPr>
            <a:spLocks noGrp="1"/>
          </p:cNvSpPr>
          <p:nvPr>
            <p:ph type="body" sz="quarter" idx="30" hasCustomPrompt="1"/>
          </p:nvPr>
        </p:nvSpPr>
        <p:spPr>
          <a:xfrm>
            <a:off x="3616033" y="1070596"/>
            <a:ext cx="2688994" cy="2689656"/>
          </a:xfrm>
        </p:spPr>
        <p:txBody>
          <a:bodyPr lIns="146304" tIns="91440" rIns="146304" bIns="91440">
            <a:noAutofit/>
          </a:bodyPr>
          <a:lstStyle>
            <a:lvl1pPr marL="0" indent="0">
              <a:buFontTx/>
              <a:buNone/>
              <a:defRPr sz="2353">
                <a:solidFill>
                  <a:schemeClr val="tx2"/>
                </a:solidFill>
                <a:latin typeface="+mj-lt"/>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30" name="Text Placeholder 26"/>
          <p:cNvSpPr>
            <a:spLocks noGrp="1"/>
          </p:cNvSpPr>
          <p:nvPr>
            <p:ph type="body" sz="quarter" idx="32" hasCustomPrompt="1"/>
          </p:nvPr>
        </p:nvSpPr>
        <p:spPr>
          <a:xfrm>
            <a:off x="6424635" y="1070596"/>
            <a:ext cx="2688994" cy="2689656"/>
          </a:xfrm>
        </p:spPr>
        <p:txBody>
          <a:bodyPr lIns="146304" tIns="91440" rIns="146304" bIns="91440">
            <a:noAutofit/>
          </a:bodyPr>
          <a:lstStyle>
            <a:lvl1pPr marL="0" indent="0">
              <a:buFontTx/>
              <a:buNone/>
              <a:defRPr sz="2353">
                <a:solidFill>
                  <a:schemeClr val="tx2"/>
                </a:solidFill>
                <a:latin typeface="+mj-lt"/>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32" name="Text Placeholder 26"/>
          <p:cNvSpPr>
            <a:spLocks noGrp="1"/>
          </p:cNvSpPr>
          <p:nvPr>
            <p:ph type="body" sz="quarter" idx="33" hasCustomPrompt="1"/>
          </p:nvPr>
        </p:nvSpPr>
        <p:spPr>
          <a:xfrm>
            <a:off x="9233237" y="1070596"/>
            <a:ext cx="2688994" cy="2689656"/>
          </a:xfrm>
        </p:spPr>
        <p:txBody>
          <a:bodyPr lIns="146304" tIns="91440" rIns="146304" bIns="91440">
            <a:noAutofit/>
          </a:bodyPr>
          <a:lstStyle>
            <a:lvl1pPr marL="0" indent="0">
              <a:buFontTx/>
              <a:buNone/>
              <a:defRPr sz="2353">
                <a:solidFill>
                  <a:schemeClr val="tx2"/>
                </a:solidFill>
                <a:latin typeface="+mj-lt"/>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37" name="Text Placeholder 26"/>
          <p:cNvSpPr>
            <a:spLocks noGrp="1"/>
          </p:cNvSpPr>
          <p:nvPr>
            <p:ph type="body" sz="quarter" idx="38" hasCustomPrompt="1"/>
          </p:nvPr>
        </p:nvSpPr>
        <p:spPr>
          <a:xfrm>
            <a:off x="807151" y="3877269"/>
            <a:ext cx="2689274" cy="2510690"/>
          </a:xfrm>
        </p:spPr>
        <p:txBody>
          <a:bodyPr lIns="182880" tIns="146304" bIns="146304">
            <a:noAutofit/>
          </a:bodyPr>
          <a:lstStyle>
            <a:lvl1pPr marL="0" indent="0">
              <a:lnSpc>
                <a:spcPct val="90000"/>
              </a:lnSpc>
              <a:spcBef>
                <a:spcPts val="294"/>
              </a:spcBef>
              <a:spcAft>
                <a:spcPts val="588"/>
              </a:spcAft>
              <a:buFontTx/>
              <a:buNone/>
              <a:defRPr sz="1176" b="0">
                <a:solidFill>
                  <a:schemeClr val="tx2"/>
                </a:solidFill>
                <a:latin typeface="+mn-lt"/>
                <a:cs typeface="Segoe Pro"/>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43" name="Text Placeholder 26"/>
          <p:cNvSpPr>
            <a:spLocks noGrp="1"/>
          </p:cNvSpPr>
          <p:nvPr>
            <p:ph type="body" sz="quarter" idx="39" hasCustomPrompt="1"/>
          </p:nvPr>
        </p:nvSpPr>
        <p:spPr>
          <a:xfrm>
            <a:off x="3616116" y="3877271"/>
            <a:ext cx="2688994" cy="2510662"/>
          </a:xfrm>
        </p:spPr>
        <p:txBody>
          <a:bodyPr lIns="182880" tIns="146304" bIns="146304">
            <a:noAutofit/>
          </a:bodyPr>
          <a:lstStyle>
            <a:lvl1pPr marL="0" indent="0">
              <a:lnSpc>
                <a:spcPts val="1412"/>
              </a:lnSpc>
              <a:spcBef>
                <a:spcPts val="294"/>
              </a:spcBef>
              <a:spcAft>
                <a:spcPts val="588"/>
              </a:spcAft>
              <a:buFontTx/>
              <a:buNone/>
              <a:defRPr sz="1176" b="0">
                <a:solidFill>
                  <a:schemeClr val="tx2"/>
                </a:solidFill>
                <a:latin typeface="+mn-lt"/>
                <a:cs typeface="Segoe Pro"/>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45" name="Text Placeholder 26"/>
          <p:cNvSpPr>
            <a:spLocks noGrp="1"/>
          </p:cNvSpPr>
          <p:nvPr>
            <p:ph type="body" sz="quarter" idx="41" hasCustomPrompt="1"/>
          </p:nvPr>
        </p:nvSpPr>
        <p:spPr>
          <a:xfrm>
            <a:off x="9233487" y="3877271"/>
            <a:ext cx="2688994" cy="2510662"/>
          </a:xfrm>
        </p:spPr>
        <p:txBody>
          <a:bodyPr lIns="182880" tIns="146304" bIns="146304">
            <a:noAutofit/>
          </a:bodyPr>
          <a:lstStyle>
            <a:lvl1pPr marL="0" indent="0">
              <a:lnSpc>
                <a:spcPts val="1412"/>
              </a:lnSpc>
              <a:spcBef>
                <a:spcPts val="294"/>
              </a:spcBef>
              <a:spcAft>
                <a:spcPts val="588"/>
              </a:spcAft>
              <a:buFontTx/>
              <a:buNone/>
              <a:defRPr sz="1176" b="0">
                <a:solidFill>
                  <a:schemeClr val="tx2"/>
                </a:solidFill>
                <a:latin typeface="Segoe Pro"/>
                <a:cs typeface="Segoe Pro"/>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31" name="Text Placeholder 26"/>
          <p:cNvSpPr>
            <a:spLocks noGrp="1"/>
          </p:cNvSpPr>
          <p:nvPr>
            <p:ph type="body" sz="quarter" idx="42" hasCustomPrompt="1"/>
          </p:nvPr>
        </p:nvSpPr>
        <p:spPr>
          <a:xfrm>
            <a:off x="6424801" y="3877271"/>
            <a:ext cx="2688994" cy="2510662"/>
          </a:xfrm>
        </p:spPr>
        <p:txBody>
          <a:bodyPr lIns="182880" tIns="146304" bIns="146304">
            <a:noAutofit/>
          </a:bodyPr>
          <a:lstStyle>
            <a:lvl1pPr marL="0" indent="0">
              <a:lnSpc>
                <a:spcPts val="1412"/>
              </a:lnSpc>
              <a:spcBef>
                <a:spcPts val="294"/>
              </a:spcBef>
              <a:spcAft>
                <a:spcPts val="588"/>
              </a:spcAft>
              <a:buFontTx/>
              <a:buNone/>
              <a:defRPr sz="1176" b="0">
                <a:solidFill>
                  <a:schemeClr val="tx2"/>
                </a:solidFill>
                <a:latin typeface="+mn-lt"/>
                <a:cs typeface="Segoe Pro"/>
              </a:defRPr>
            </a:lvl1pPr>
            <a:lvl2pPr marL="336113" indent="0">
              <a:buFontTx/>
              <a:buNone/>
              <a:defRPr/>
            </a:lvl2pPr>
            <a:lvl3pPr marL="560187" indent="0">
              <a:buFontTx/>
              <a:buNone/>
              <a:defRPr/>
            </a:lvl3pPr>
            <a:lvl4pPr marL="784261" indent="0">
              <a:buFontTx/>
              <a:buNone/>
              <a:defRPr/>
            </a:lvl4pPr>
            <a:lvl5pPr marL="1008335" indent="0">
              <a:buFontTx/>
              <a:buNone/>
              <a:defRPr/>
            </a:lvl5pPr>
          </a:lstStyle>
          <a:p>
            <a:pPr lvl="0"/>
            <a:r>
              <a:rPr lang="en-US" dirty="0"/>
              <a:t>Click to edit </a:t>
            </a:r>
            <a:br>
              <a:rPr lang="en-US" dirty="0"/>
            </a:br>
            <a:r>
              <a:rPr lang="en-US" dirty="0"/>
              <a:t>Master text styles</a:t>
            </a:r>
          </a:p>
        </p:txBody>
      </p:sp>
      <p:sp>
        <p:nvSpPr>
          <p:cNvPr id="3" name="Footer Placeholder 2"/>
          <p:cNvSpPr>
            <a:spLocks noGrp="1"/>
          </p:cNvSpPr>
          <p:nvPr>
            <p:ph type="ftr" sz="quarter" idx="43"/>
          </p:nvPr>
        </p:nvSpPr>
        <p:spPr/>
        <p:txBody>
          <a:bodyPr/>
          <a:lstStyle>
            <a:lvl1pPr>
              <a:defRPr>
                <a:solidFill>
                  <a:srgbClr val="505050"/>
                </a:solidFill>
              </a:defRPr>
            </a:lvl1pPr>
          </a:lstStyle>
          <a:p>
            <a:r>
              <a:rPr dirty="0"/>
              <a:t>Microsoft Confidential</a:t>
            </a:r>
          </a:p>
        </p:txBody>
      </p:sp>
      <p:sp>
        <p:nvSpPr>
          <p:cNvPr id="4" name="Slide Number Placeholder 3"/>
          <p:cNvSpPr>
            <a:spLocks noGrp="1"/>
          </p:cNvSpPr>
          <p:nvPr>
            <p:ph type="sldNum" sz="quarter" idx="44"/>
          </p:nvPr>
        </p:nvSpPr>
        <p:spPr/>
        <p:txBody>
          <a:bodyPr/>
          <a:lstStyle>
            <a:lvl1pPr>
              <a:defRPr>
                <a:solidFill>
                  <a:srgbClr val="505050"/>
                </a:solidFill>
              </a:defRPr>
            </a:lvl1pPr>
          </a:lstStyle>
          <a:p>
            <a:fld id="{27258FFF-F925-446B-8502-81C933981705}" type="slidenum">
              <a:rPr smtClean="0"/>
              <a:pPr/>
              <a:t>‹#›</a:t>
            </a:fld>
            <a:endParaRPr dirty="0"/>
          </a:p>
        </p:txBody>
      </p:sp>
    </p:spTree>
    <p:extLst>
      <p:ext uri="{BB962C8B-B14F-4D97-AF65-F5344CB8AC3E}">
        <p14:creationId xmlns:p14="http://schemas.microsoft.com/office/powerpoint/2010/main" val="3203582603"/>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p>
            <a:r>
              <a:rPr dirty="0">
                <a:solidFill>
                  <a:srgbClr val="505050"/>
                </a:solidFill>
              </a:rPr>
              <a:t>Microsoft Confidential</a:t>
            </a:r>
          </a:p>
        </p:txBody>
      </p:sp>
      <p:sp>
        <p:nvSpPr>
          <p:cNvPr id="3" name="Slide Number Placeholder 2"/>
          <p:cNvSpPr>
            <a:spLocks noGrp="1"/>
          </p:cNvSpPr>
          <p:nvPr>
            <p:ph type="sldNum" sz="quarter" idx="11"/>
          </p:nvPr>
        </p:nvSpPr>
        <p:spPr/>
        <p:txBody>
          <a:bodyPr/>
          <a:lstStyle/>
          <a:p>
            <a:fld id="{27258FFF-F925-446B-8502-81C933981705}" type="slidenum">
              <a:rPr>
                <a:solidFill>
                  <a:srgbClr val="505050"/>
                </a:solidFill>
              </a:rPr>
              <a:pPr/>
              <a:t>‹#›</a:t>
            </a:fld>
            <a:endParaRPr dirty="0">
              <a:solidFill>
                <a:srgbClr val="505050"/>
              </a:solidFill>
            </a:endParaRPr>
          </a:p>
        </p:txBody>
      </p:sp>
    </p:spTree>
    <p:extLst>
      <p:ext uri="{BB962C8B-B14F-4D97-AF65-F5344CB8AC3E}">
        <p14:creationId xmlns:p14="http://schemas.microsoft.com/office/powerpoint/2010/main" val="2542417144"/>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Gray Background &amp; Tiles">
    <p:bg>
      <p:bgPr>
        <a:solidFill>
          <a:srgbClr val="505050"/>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3" name="Slide Number Placeholder 2"/>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grpSp>
        <p:nvGrpSpPr>
          <p:cNvPr id="13" name="Group 12"/>
          <p:cNvGrpSpPr/>
          <p:nvPr userDrawn="1"/>
        </p:nvGrpSpPr>
        <p:grpSpPr>
          <a:xfrm>
            <a:off x="273131" y="291069"/>
            <a:ext cx="11653523" cy="6125745"/>
            <a:chOff x="274638" y="297107"/>
            <a:chExt cx="11887200" cy="6247693"/>
          </a:xfrm>
        </p:grpSpPr>
        <p:pic>
          <p:nvPicPr>
            <p:cNvPr id="4" name="Picture 3" descr="NewGridTile_8x8.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74638" y="298483"/>
              <a:ext cx="3657356" cy="3657356"/>
            </a:xfrm>
            <a:prstGeom prst="rect">
              <a:avLst/>
            </a:prstGeom>
          </p:spPr>
        </p:pic>
        <p:pic>
          <p:nvPicPr>
            <p:cNvPr id="5" name="Picture 4" descr="NewGridTile_8x8.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589838" y="298727"/>
              <a:ext cx="3657356" cy="3657356"/>
            </a:xfrm>
            <a:prstGeom prst="rect">
              <a:avLst/>
            </a:prstGeom>
          </p:spPr>
        </p:pic>
        <p:pic>
          <p:nvPicPr>
            <p:cNvPr id="6" name="Picture 5" descr="NewGridTile_8x8.png"/>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932482" y="298483"/>
              <a:ext cx="3657356" cy="3657356"/>
            </a:xfrm>
            <a:prstGeom prst="rect">
              <a:avLst/>
            </a:prstGeom>
          </p:spPr>
        </p:pic>
        <p:pic>
          <p:nvPicPr>
            <p:cNvPr id="7" name="Picture 6" descr="NewGridTile_8x8.png"/>
            <p:cNvPicPr>
              <a:picLocks noChangeAspect="1"/>
            </p:cNvPicPr>
            <p:nvPr userDrawn="1"/>
          </p:nvPicPr>
          <p:blipFill rotWithShape="1">
            <a:blip r:embed="rId3" cstate="screen">
              <a:extLst>
                <a:ext uri="{28A0092B-C50C-407E-A947-70E740481C1C}">
                  <a14:useLocalDpi xmlns:a14="http://schemas.microsoft.com/office/drawing/2010/main" val="0"/>
                </a:ext>
              </a:extLst>
            </a:blip>
            <a:srcRect/>
            <a:stretch/>
          </p:blipFill>
          <p:spPr>
            <a:xfrm>
              <a:off x="274882" y="3954584"/>
              <a:ext cx="3657356" cy="2583015"/>
            </a:xfrm>
            <a:prstGeom prst="rect">
              <a:avLst/>
            </a:prstGeom>
          </p:spPr>
        </p:pic>
        <p:pic>
          <p:nvPicPr>
            <p:cNvPr id="8" name="Picture 7" descr="NewGridTile_8x8.png"/>
            <p:cNvPicPr>
              <a:picLocks noChangeAspect="1"/>
            </p:cNvPicPr>
            <p:nvPr userDrawn="1"/>
          </p:nvPicPr>
          <p:blipFill rotWithShape="1">
            <a:blip r:embed="rId4" cstate="screen">
              <a:extLst>
                <a:ext uri="{28A0092B-C50C-407E-A947-70E740481C1C}">
                  <a14:useLocalDpi xmlns:a14="http://schemas.microsoft.com/office/drawing/2010/main" val="0"/>
                </a:ext>
              </a:extLst>
            </a:blip>
            <a:srcRect/>
            <a:stretch/>
          </p:blipFill>
          <p:spPr>
            <a:xfrm>
              <a:off x="7589838" y="3954707"/>
              <a:ext cx="3657356" cy="2590093"/>
            </a:xfrm>
            <a:prstGeom prst="rect">
              <a:avLst/>
            </a:prstGeom>
          </p:spPr>
        </p:pic>
        <p:pic>
          <p:nvPicPr>
            <p:cNvPr id="9" name="Picture 8" descr="NewGridTile_8x8.png"/>
            <p:cNvPicPr>
              <a:picLocks noChangeAspect="1"/>
            </p:cNvPicPr>
            <p:nvPr userDrawn="1"/>
          </p:nvPicPr>
          <p:blipFill rotWithShape="1">
            <a:blip r:embed="rId4" cstate="screen">
              <a:extLst>
                <a:ext uri="{28A0092B-C50C-407E-A947-70E740481C1C}">
                  <a14:useLocalDpi xmlns:a14="http://schemas.microsoft.com/office/drawing/2010/main" val="0"/>
                </a:ext>
              </a:extLst>
            </a:blip>
            <a:srcRect/>
            <a:stretch/>
          </p:blipFill>
          <p:spPr>
            <a:xfrm>
              <a:off x="3932482" y="3954463"/>
              <a:ext cx="3657356" cy="2590337"/>
            </a:xfrm>
            <a:prstGeom prst="rect">
              <a:avLst/>
            </a:prstGeom>
          </p:spPr>
        </p:pic>
        <p:pic>
          <p:nvPicPr>
            <p:cNvPr id="11" name="Picture 10" descr="NewGridTile_8x8.png"/>
            <p:cNvPicPr>
              <a:picLocks noChangeAspect="1"/>
            </p:cNvPicPr>
            <p:nvPr userDrawn="1"/>
          </p:nvPicPr>
          <p:blipFill rotWithShape="1">
            <a:blip r:embed="rId5" cstate="screen">
              <a:extLst>
                <a:ext uri="{28A0092B-C50C-407E-A947-70E740481C1C}">
                  <a14:useLocalDpi xmlns:a14="http://schemas.microsoft.com/office/drawing/2010/main" val="0"/>
                </a:ext>
              </a:extLst>
            </a:blip>
            <a:srcRect/>
            <a:stretch/>
          </p:blipFill>
          <p:spPr>
            <a:xfrm>
              <a:off x="11247438" y="297107"/>
              <a:ext cx="914400" cy="3657356"/>
            </a:xfrm>
            <a:prstGeom prst="rect">
              <a:avLst/>
            </a:prstGeom>
          </p:spPr>
        </p:pic>
        <p:pic>
          <p:nvPicPr>
            <p:cNvPr id="12" name="Picture 11" descr="NewGridTile_8x8.png"/>
            <p:cNvPicPr>
              <a:picLocks noChangeAspect="1"/>
            </p:cNvPicPr>
            <p:nvPr userDrawn="1"/>
          </p:nvPicPr>
          <p:blipFill rotWithShape="1">
            <a:blip r:embed="rId6" cstate="screen">
              <a:extLst>
                <a:ext uri="{28A0092B-C50C-407E-A947-70E740481C1C}">
                  <a14:useLocalDpi xmlns:a14="http://schemas.microsoft.com/office/drawing/2010/main" val="0"/>
                </a:ext>
              </a:extLst>
            </a:blip>
            <a:srcRect/>
            <a:stretch/>
          </p:blipFill>
          <p:spPr>
            <a:xfrm>
              <a:off x="11247438" y="3952515"/>
              <a:ext cx="914400" cy="2590093"/>
            </a:xfrm>
            <a:prstGeom prst="rect">
              <a:avLst/>
            </a:prstGeom>
          </p:spPr>
        </p:pic>
      </p:grpSp>
      <p:sp>
        <p:nvSpPr>
          <p:cNvPr id="14" name="Text Placeholder 4"/>
          <p:cNvSpPr>
            <a:spLocks noGrp="1"/>
          </p:cNvSpPr>
          <p:nvPr>
            <p:ph type="body" sz="quarter" idx="13"/>
          </p:nvPr>
        </p:nvSpPr>
        <p:spPr>
          <a:xfrm>
            <a:off x="269239" y="2080953"/>
            <a:ext cx="11653523" cy="1793104"/>
          </a:xfrm>
        </p:spPr>
        <p:txBody>
          <a:bodyPr lIns="146304" tIns="91440" rIns="146304" bIns="91440"/>
          <a:lstStyle>
            <a:lvl1pPr marL="0" indent="0">
              <a:lnSpc>
                <a:spcPct val="90000"/>
              </a:lnSpc>
              <a:buFontTx/>
              <a:buNone/>
              <a:defRPr sz="8627" b="0">
                <a:solidFill>
                  <a:schemeClr val="bg1"/>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Tree>
    <p:extLst>
      <p:ext uri="{BB962C8B-B14F-4D97-AF65-F5344CB8AC3E}">
        <p14:creationId xmlns:p14="http://schemas.microsoft.com/office/powerpoint/2010/main" val="714357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54pt Text- Gray Background">
    <p:bg>
      <p:bgPr>
        <a:solidFill>
          <a:srgbClr val="505050"/>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3" name="Slide Number Placeholder 2"/>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
        <p:nvSpPr>
          <p:cNvPr id="4" name="Text Placeholder 4"/>
          <p:cNvSpPr>
            <a:spLocks noGrp="1"/>
          </p:cNvSpPr>
          <p:nvPr>
            <p:ph type="body" sz="quarter" idx="13"/>
          </p:nvPr>
        </p:nvSpPr>
        <p:spPr>
          <a:xfrm>
            <a:off x="269239" y="291069"/>
            <a:ext cx="11653523" cy="1793104"/>
          </a:xfrm>
        </p:spPr>
        <p:txBody>
          <a:bodyPr lIns="146304" tIns="91440" rIns="146304" bIns="91440"/>
          <a:lstStyle>
            <a:lvl1pPr marL="0" indent="0">
              <a:lnSpc>
                <a:spcPct val="90000"/>
              </a:lnSpc>
              <a:buFontTx/>
              <a:buNone/>
              <a:defRPr sz="5294">
                <a:solidFill>
                  <a:schemeClr val="bg1"/>
                </a:solidFill>
                <a:latin typeface="+mj-lt"/>
              </a:defRPr>
            </a:lvl1pPr>
            <a:lvl2pPr marL="336113" indent="0">
              <a:buFontTx/>
              <a:buNone/>
              <a:defRPr sz="3529">
                <a:latin typeface="Segoe Pro Light"/>
              </a:defRPr>
            </a:lvl2pPr>
            <a:lvl3pPr marL="560187" indent="0">
              <a:buFontTx/>
              <a:buNone/>
              <a:defRPr sz="3529">
                <a:latin typeface="Segoe Pro Light"/>
              </a:defRPr>
            </a:lvl3pPr>
            <a:lvl4pPr marL="784261" indent="0">
              <a:buFontTx/>
              <a:buNone/>
              <a:defRPr sz="3529">
                <a:latin typeface="Segoe Pro Light"/>
              </a:defRPr>
            </a:lvl4pPr>
            <a:lvl5pPr marL="1008335" indent="0">
              <a:buFontTx/>
              <a:buNone/>
              <a:defRPr sz="3529">
                <a:latin typeface="Segoe Pro Light"/>
              </a:defRPr>
            </a:lvl5pPr>
          </a:lstStyle>
          <a:p>
            <a:pPr lvl="0"/>
            <a:r>
              <a:rPr lang="en-US"/>
              <a:t>Click to edit Master text styles</a:t>
            </a:r>
          </a:p>
        </p:txBody>
      </p:sp>
    </p:spTree>
    <p:extLst>
      <p:ext uri="{BB962C8B-B14F-4D97-AF65-F5344CB8AC3E}">
        <p14:creationId xmlns:p14="http://schemas.microsoft.com/office/powerpoint/2010/main" val="2799425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 Black Background">
    <p:bg>
      <p:bgPr>
        <a:solidFill>
          <a:schemeClr val="tx1"/>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p:txBody>
          <a:bodyPr/>
          <a:lstStyle>
            <a:lvl1pPr>
              <a:defRPr>
                <a:solidFill>
                  <a:schemeClr val="bg1"/>
                </a:solidFill>
              </a:defRPr>
            </a:lvl1pPr>
          </a:lstStyle>
          <a:p>
            <a:r>
              <a:rPr dirty="0">
                <a:solidFill>
                  <a:srgbClr val="FFFFFF"/>
                </a:solidFill>
              </a:rPr>
              <a:t>Microsoft Confidential</a:t>
            </a:r>
          </a:p>
        </p:txBody>
      </p:sp>
      <p:sp>
        <p:nvSpPr>
          <p:cNvPr id="3" name="Slide Number Placeholder 2"/>
          <p:cNvSpPr>
            <a:spLocks noGrp="1"/>
          </p:cNvSpPr>
          <p:nvPr>
            <p:ph type="sldNum" sz="quarter" idx="11"/>
          </p:nvPr>
        </p:nvSpPr>
        <p:spPr/>
        <p:txBody>
          <a:bodyPr/>
          <a:lstStyle>
            <a:lvl1pPr>
              <a:defRPr>
                <a:solidFill>
                  <a:schemeClr val="bg1"/>
                </a:solidFill>
              </a:defRPr>
            </a:lvl1pPr>
          </a:lstStyle>
          <a:p>
            <a:fld id="{27258FFF-F925-446B-8502-81C933981705}" type="slidenum">
              <a:rPr smtClean="0">
                <a:solidFill>
                  <a:srgbClr val="FFFFFF"/>
                </a:solidFill>
              </a:rPr>
              <a:pPr/>
              <a:t>‹#›</a:t>
            </a:fld>
            <a:endParaRPr dirty="0">
              <a:solidFill>
                <a:srgbClr val="FFFFFF"/>
              </a:solidFill>
            </a:endParaRPr>
          </a:p>
        </p:txBody>
      </p:sp>
    </p:spTree>
    <p:extLst>
      <p:ext uri="{BB962C8B-B14F-4D97-AF65-F5344CB8AC3E}">
        <p14:creationId xmlns:p14="http://schemas.microsoft.com/office/powerpoint/2010/main" val="2524697513"/>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hank You Slide Solid">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269240" y="2622112"/>
            <a:ext cx="11007660" cy="1703429"/>
          </a:xfrm>
        </p:spPr>
        <p:txBody>
          <a:bodyPr anchor="ctr"/>
          <a:lstStyle>
            <a:lvl1pPr>
              <a:defRPr sz="5882">
                <a:solidFill>
                  <a:schemeClr val="tx2"/>
                </a:solidFill>
              </a:defRPr>
            </a:lvl1pPr>
          </a:lstStyle>
          <a:p>
            <a:r>
              <a:rPr lang="en-US"/>
              <a:t>Thank you</a:t>
            </a:r>
          </a:p>
        </p:txBody>
      </p:sp>
      <p:pic>
        <p:nvPicPr>
          <p:cNvPr id="4" name="Picture 3"/>
          <p:cNvPicPr>
            <a:picLocks noChangeAspect="1"/>
          </p:cNvPicPr>
          <p:nvPr userDrawn="1"/>
        </p:nvPicPr>
        <p:blipFill>
          <a:blip r:embed="rId2" cstate="screen">
            <a:extLst>
              <a:ext uri="{28A0092B-C50C-407E-A947-70E740481C1C}">
                <a14:useLocalDpi xmlns:a14="http://schemas.microsoft.com/office/drawing/2010/main" val="0"/>
              </a:ext>
            </a:extLst>
          </a:blip>
          <a:stretch>
            <a:fillRect/>
          </a:stretch>
        </p:blipFill>
        <p:spPr>
          <a:xfrm>
            <a:off x="470996" y="482863"/>
            <a:ext cx="1225864" cy="261495"/>
          </a:xfrm>
          <a:prstGeom prst="rect">
            <a:avLst/>
          </a:prstGeom>
        </p:spPr>
      </p:pic>
    </p:spTree>
    <p:extLst>
      <p:ext uri="{BB962C8B-B14F-4D97-AF65-F5344CB8AC3E}">
        <p14:creationId xmlns:p14="http://schemas.microsoft.com/office/powerpoint/2010/main" val="323801818"/>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losing Slide">
    <p:bg>
      <p:bgPr>
        <a:solidFill>
          <a:schemeClr val="accent2"/>
        </a:solidFill>
        <a:effectLst/>
      </p:bgPr>
    </p:bg>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screen">
            <a:extLst>
              <a:ext uri="{28A0092B-C50C-407E-A947-70E740481C1C}">
                <a14:useLocalDpi xmlns:a14="http://schemas.microsoft.com/office/drawing/2010/main" val="0"/>
              </a:ext>
            </a:extLst>
          </a:blip>
          <a:stretch>
            <a:fillRect/>
          </a:stretch>
        </p:blipFill>
        <p:spPr bwMode="invGray">
          <a:xfrm>
            <a:off x="450202" y="3083653"/>
            <a:ext cx="3223861" cy="690695"/>
          </a:xfrm>
          <a:prstGeom prst="rect">
            <a:avLst/>
          </a:prstGeom>
        </p:spPr>
      </p:pic>
    </p:spTree>
    <p:extLst>
      <p:ext uri="{BB962C8B-B14F-4D97-AF65-F5344CB8AC3E}">
        <p14:creationId xmlns:p14="http://schemas.microsoft.com/office/powerpoint/2010/main" val="4032283060"/>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Section Change 48pt Title">
    <p:bg>
      <p:bgPr>
        <a:solidFill>
          <a:schemeClr val="accent2"/>
        </a:solidFill>
        <a:effectLst/>
      </p:bgPr>
    </p:bg>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12192000" cy="6858000"/>
          </a:xfrm>
          <a:prstGeom prst="rect">
            <a:avLst/>
          </a:prstGeom>
        </p:spPr>
        <p:txBody>
          <a:bodyPr/>
          <a:lstStyle>
            <a:lvl1pPr marL="0" indent="0">
              <a:buNone/>
              <a:defRPr>
                <a:solidFill>
                  <a:schemeClr val="bg1"/>
                </a:solidFill>
              </a:defRPr>
            </a:lvl1pPr>
          </a:lstStyle>
          <a:p>
            <a:r>
              <a:rPr lang="en-US" dirty="0"/>
              <a:t>Click icon to add picture</a:t>
            </a:r>
          </a:p>
        </p:txBody>
      </p:sp>
      <p:sp>
        <p:nvSpPr>
          <p:cNvPr id="3" name="Text Placeholder 2"/>
          <p:cNvSpPr>
            <a:spLocks noGrp="1"/>
          </p:cNvSpPr>
          <p:nvPr>
            <p:ph type="body" sz="quarter" idx="11"/>
          </p:nvPr>
        </p:nvSpPr>
        <p:spPr>
          <a:xfrm>
            <a:off x="269239" y="1187620"/>
            <a:ext cx="4482124" cy="4482760"/>
          </a:xfrm>
          <a:prstGeom prst="rect">
            <a:avLst/>
          </a:prstGeom>
          <a:solidFill>
            <a:schemeClr val="accent2">
              <a:alpha val="90588"/>
            </a:schemeClr>
          </a:solidFill>
        </p:spPr>
        <p:txBody>
          <a:bodyPr lIns="146304" tIns="91440" rIns="146304" bIns="91440">
            <a:noAutofit/>
          </a:bodyPr>
          <a:lstStyle>
            <a:lvl1pPr marL="0" indent="0" algn="l">
              <a:buNone/>
              <a:defRPr lang="en-US" sz="4705" kern="1200" spc="0" baseline="0" dirty="0" smtClean="0">
                <a:solidFill>
                  <a:schemeClr val="bg1"/>
                </a:solidFill>
                <a:latin typeface="+mj-lt"/>
                <a:ea typeface="+mn-ea"/>
                <a:cs typeface="+mn-cs"/>
              </a:defRPr>
            </a:lvl1pPr>
            <a:lvl2pPr marL="336113" indent="0" algn="l">
              <a:buNone/>
              <a:defRPr sz="4705"/>
            </a:lvl2pPr>
            <a:lvl3pPr marL="560187" indent="0" algn="l">
              <a:buNone/>
              <a:defRPr sz="4705"/>
            </a:lvl3pPr>
            <a:lvl4pPr marL="784261" indent="0" algn="l">
              <a:buNone/>
              <a:defRPr sz="4705"/>
            </a:lvl4pPr>
            <a:lvl5pPr marL="1008335" indent="0" algn="l">
              <a:buNone/>
              <a:defRPr sz="4705"/>
            </a:lvl5pPr>
          </a:lstStyle>
          <a:p>
            <a:pPr marL="0" marR="0" lvl="0" indent="0" algn="l" defTabSz="914367" rtl="0" eaLnBrk="1" fontAlgn="auto" latinLnBrk="0" hangingPunct="1">
              <a:lnSpc>
                <a:spcPct val="90000"/>
              </a:lnSpc>
              <a:spcBef>
                <a:spcPct val="20000"/>
              </a:spcBef>
              <a:spcAft>
                <a:spcPts val="0"/>
              </a:spcAft>
              <a:buClrTx/>
              <a:buSzPct val="90000"/>
              <a:buFont typeface="Arial" pitchFamily="34" charset="0"/>
              <a:buNone/>
              <a:tabLst/>
            </a:pPr>
            <a:r>
              <a:rPr lang="en-US" dirty="0"/>
              <a:t>Click to edit Master text styles</a:t>
            </a:r>
          </a:p>
        </p:txBody>
      </p:sp>
      <p:sp>
        <p:nvSpPr>
          <p:cNvPr id="5" name="Footer Placeholder 2"/>
          <p:cNvSpPr>
            <a:spLocks noGrp="1"/>
          </p:cNvSpPr>
          <p:nvPr>
            <p:ph type="ftr" sz="quarter" idx="3"/>
          </p:nvPr>
        </p:nvSpPr>
        <p:spPr>
          <a:xfrm>
            <a:off x="448212" y="6437243"/>
            <a:ext cx="3859607" cy="134483"/>
          </a:xfrm>
          <a:prstGeom prst="rect">
            <a:avLst/>
          </a:prstGeom>
        </p:spPr>
        <p:txBody>
          <a:bodyPr vert="horz" lIns="0" tIns="0" rIns="91440" bIns="0" rtlCol="0" anchor="ctr"/>
          <a:lstStyle>
            <a:lvl1pPr marL="0" algn="l" defTabSz="914367" rtl="0" eaLnBrk="1" latinLnBrk="0" hangingPunct="1">
              <a:defRPr lang="en-US" sz="882" kern="1200">
                <a:solidFill>
                  <a:schemeClr val="bg1"/>
                </a:solidFill>
                <a:latin typeface="+mn-lt"/>
                <a:ea typeface="+mn-ea"/>
                <a:cs typeface="+mn-cs"/>
              </a:defRPr>
            </a:lvl1pPr>
          </a:lstStyle>
          <a:p>
            <a:r>
              <a:rPr dirty="0">
                <a:solidFill>
                  <a:srgbClr val="FFFFFF"/>
                </a:solidFill>
              </a:rPr>
              <a:t>Microsoft Confidential</a:t>
            </a:r>
          </a:p>
        </p:txBody>
      </p:sp>
      <p:sp>
        <p:nvSpPr>
          <p:cNvPr id="6" name="Slide Number Placeholder 4"/>
          <p:cNvSpPr>
            <a:spLocks noGrp="1"/>
          </p:cNvSpPr>
          <p:nvPr>
            <p:ph type="sldNum" sz="quarter" idx="4"/>
          </p:nvPr>
        </p:nvSpPr>
        <p:spPr>
          <a:xfrm>
            <a:off x="11367166" y="6437243"/>
            <a:ext cx="555596" cy="134483"/>
          </a:xfrm>
          <a:prstGeom prst="rect">
            <a:avLst/>
          </a:prstGeom>
        </p:spPr>
        <p:txBody>
          <a:bodyPr vert="horz" lIns="91440" tIns="0" rIns="0" bIns="0" rtlCol="0" anchor="ctr"/>
          <a:lstStyle>
            <a:lvl1pPr algn="r">
              <a:defRPr lang="en-US" sz="882" b="0" kern="1200" smtClean="0">
                <a:solidFill>
                  <a:schemeClr val="bg1"/>
                </a:solidFill>
                <a:latin typeface="+mn-lt"/>
                <a:ea typeface="+mn-ea"/>
                <a:cs typeface="+mn-cs"/>
              </a:defRPr>
            </a:lvl1pPr>
          </a:lstStyle>
          <a:p>
            <a:fld id="{27258FFF-F925-446B-8502-81C933981705}" type="slidenum">
              <a:rPr>
                <a:solidFill>
                  <a:srgbClr val="FFFFFF"/>
                </a:solidFill>
              </a:rPr>
              <a:pPr/>
              <a:t>‹#›</a:t>
            </a:fld>
            <a:endParaRPr dirty="0">
              <a:solidFill>
                <a:srgbClr val="FFFFFF"/>
              </a:solidFill>
            </a:endParaRPr>
          </a:p>
        </p:txBody>
      </p:sp>
    </p:spTree>
    <p:extLst>
      <p:ext uri="{BB962C8B-B14F-4D97-AF65-F5344CB8AC3E}">
        <p14:creationId xmlns:p14="http://schemas.microsoft.com/office/powerpoint/2010/main" val="24429859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5097">
                <a:solidFill>
                  <a:schemeClr val="tx2"/>
                </a:solidFill>
                <a:latin typeface="+mj-lt"/>
              </a:defRPr>
            </a:lvl1pPr>
          </a:lstStyle>
          <a:p>
            <a:r>
              <a:rPr lang="en-US" dirty="0"/>
              <a:t>Click to edit Master title style</a:t>
            </a:r>
          </a:p>
        </p:txBody>
      </p:sp>
    </p:spTree>
    <p:extLst>
      <p:ext uri="{BB962C8B-B14F-4D97-AF65-F5344CB8AC3E}">
        <p14:creationId xmlns:p14="http://schemas.microsoft.com/office/powerpoint/2010/main" val="28287995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3365641465"/>
      </p:ext>
    </p:extLst>
  </p:cSld>
  <p:clrMapOvr>
    <a:masterClrMapping/>
  </p:clrMapOvr>
  <p:transition>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78520978"/>
      </p:ext>
    </p:extLst>
  </p:cSld>
  <p:clrMapOvr>
    <a:masterClrMapping/>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765181032"/>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26285746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2660568211"/>
      </p:ext>
    </p:extLst>
  </p:cSld>
  <p:clrMapOvr>
    <a:masterClrMapping/>
  </p:clrMapOvr>
  <p:transition>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168422787"/>
      </p:ext>
    </p:extLst>
  </p:cSld>
  <p:clrMapOvr>
    <a:masterClrMapping/>
  </p:clrMapOvr>
  <p:transition>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939468799"/>
      </p:ext>
    </p:extLst>
  </p:cSld>
  <p:clrMapOvr>
    <a:masterClrMapping/>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145069020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2585341354"/>
      </p:ext>
    </p:extLst>
  </p:cSld>
  <p:clrMapOvr>
    <a:masterClrMapping/>
  </p:clrMapOvr>
  <p:transition>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3480751662"/>
      </p:ext>
    </p:extLst>
  </p:cSld>
  <p:clrMapOvr>
    <a:masterClrMapping/>
  </p:clrMapOvr>
  <p:transition>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3250079469"/>
      </p:ext>
    </p:extLst>
  </p:cSld>
  <p:clrMapOvr>
    <a:masterClrMapping/>
  </p:clrMapOvr>
  <p:transition>
    <p:fade/>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217280030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845693214"/>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359747383"/>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923630308"/>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4067901107"/>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962856910"/>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93605084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1087289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82728222"/>
      </p:ext>
    </p:extLst>
  </p:cSld>
  <p:clrMapOvr>
    <a:masterClrMapping/>
  </p:clrMapOvr>
  <p:transition>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99678372"/>
      </p:ext>
    </p:extLst>
  </p:cSld>
  <p:clrMapOvr>
    <a:masterClrMapping/>
  </p:clrMapOvr>
  <p:transition>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127015729"/>
      </p:ext>
    </p:extLst>
  </p:cSld>
  <p:clrMapOvr>
    <a:masterClrMapping/>
  </p:clrMapOvr>
  <p:transition>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985893265"/>
      </p:ext>
    </p:extLst>
  </p:cSld>
  <p:clrMapOvr>
    <a:masterClrMapping/>
  </p:clrMapOvr>
  <p:transition>
    <p:fade/>
  </p:transition>
  <p:hf sldNum="0" hdr="0" ftr="0" dt="0"/>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7718264"/>
      </p:ext>
    </p:extLst>
  </p:cSld>
  <p:clrMapOvr>
    <a:masterClrMapping/>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993699995"/>
      </p:ext>
    </p:extLst>
  </p:cSld>
  <p:clrMapOvr>
    <a:masterClrMapping/>
  </p:clrMapOvr>
  <p:transition>
    <p:fad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3072844581"/>
      </p:ext>
    </p:extLst>
  </p:cSld>
  <p:clrMapOvr>
    <a:masterClrMapping/>
  </p:clrMapOvr>
  <p:transition>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452776926"/>
      </p:ext>
    </p:extLst>
  </p:cSld>
  <p:clrMapOvr>
    <a:masterClrMapping/>
  </p:clrMapOvr>
  <p:transition>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2269405375"/>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62152807"/>
      </p:ext>
    </p:extLst>
  </p:cSld>
  <p:clrMapOvr>
    <a:masterClrMapping/>
  </p:clrMapOvr>
  <p:transition>
    <p:fade/>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2563586035"/>
      </p:ext>
    </p:extLst>
  </p:cSld>
  <p:clrMapOvr>
    <a:masterClrMapping/>
  </p:clrMapOvr>
  <p:transition>
    <p:fad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79208752"/>
      </p:ext>
    </p:extLst>
  </p:cSld>
  <p:clrMapOvr>
    <a:masterClrMapping/>
  </p:clrMapOvr>
  <p:transition>
    <p:fade/>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85336577"/>
      </p:ext>
    </p:extLst>
  </p:cSld>
  <p:clrMapOvr>
    <a:masterClrMapping/>
  </p:clrMapOvr>
  <p:transition>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641981698"/>
      </p:ext>
    </p:extLst>
  </p:cSld>
  <p:clrMapOvr>
    <a:masterClrMapping/>
  </p:clrMapOvr>
  <p:transition>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583548999"/>
      </p:ext>
    </p:extLst>
  </p:cSld>
  <p:clrMapOvr>
    <a:masterClrMapping/>
  </p:clrMapOvr>
  <p:transition>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4274977796"/>
      </p:ext>
    </p:extLst>
  </p:cSld>
  <p:clrMapOvr>
    <a:masterClrMapping/>
  </p:clrMapOvr>
  <p:transition>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23841616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867377366"/>
      </p:ext>
    </p:extLst>
  </p:cSld>
  <p:clrMapOvr>
    <a:masterClrMapping/>
  </p:clrMapOvr>
  <p:transition>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741582013"/>
      </p:ext>
    </p:extLst>
  </p:cSld>
  <p:clrMapOvr>
    <a:masterClrMapping/>
  </p:clrMapOvr>
  <p:transition>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485040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47400416"/>
      </p:ext>
    </p:extLst>
  </p:cSld>
  <p:clrMapOvr>
    <a:masterClrMapping/>
  </p:clrMapOvr>
  <p:transition>
    <p:fade/>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417011971"/>
      </p:ext>
    </p:extLst>
  </p:cSld>
  <p:clrMapOvr>
    <a:masterClrMapping/>
  </p:clrMapOvr>
  <p:transition>
    <p:fade/>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747160344"/>
      </p:ext>
    </p:extLst>
  </p:cSld>
  <p:clrMapOvr>
    <a:masterClrMapping/>
  </p:clrMapOvr>
  <p:transition>
    <p:fade/>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219624329"/>
      </p:ext>
    </p:extLst>
  </p:cSld>
  <p:clrMapOvr>
    <a:masterClrMapping/>
  </p:clrMapOvr>
  <p:transition>
    <p:fade/>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3204703649"/>
      </p:ext>
    </p:extLst>
  </p:cSld>
  <p:clrMapOvr>
    <a:masterClrMapping/>
  </p:clrMapOvr>
  <p:transition>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02508776"/>
      </p:ext>
    </p:extLst>
  </p:cSld>
  <p:clrMapOvr>
    <a:masterClrMapping/>
  </p:clrMapOvr>
  <p:transition>
    <p:fade/>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770004109"/>
      </p:ext>
    </p:extLst>
  </p:cSld>
  <p:clrMapOvr>
    <a:masterClrMapping/>
  </p:clrMapOvr>
  <p:transition>
    <p:fade/>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390635273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1310482884"/>
      </p:ext>
    </p:extLst>
  </p:cSld>
  <p:clrMapOvr>
    <a:masterClrMapping/>
  </p:clrMapOvr>
  <p:transition>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4041239605"/>
      </p:ext>
    </p:extLst>
  </p:cSld>
  <p:clrMapOvr>
    <a:masterClrMapping/>
  </p:clrMapOvr>
  <p:transition>
    <p:fade/>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397653342"/>
      </p:ext>
    </p:extLst>
  </p:cSld>
  <p:clrMapOvr>
    <a:masterClrMapping/>
  </p:clrMapOvr>
  <p:transition>
    <p:fad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32932410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17833065"/>
      </p:ext>
    </p:extLst>
  </p:cSld>
  <p:clrMapOvr>
    <a:masterClrMapping/>
  </p:clrMapOvr>
  <p:transition>
    <p:fade/>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48859670"/>
      </p:ext>
    </p:extLst>
  </p:cSld>
  <p:clrMapOvr>
    <a:masterClrMapping/>
  </p:clrMapOvr>
  <p:transition>
    <p:fade/>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319936289"/>
      </p:ext>
    </p:extLst>
  </p:cSld>
  <p:clrMapOvr>
    <a:masterClrMapping/>
  </p:clrMapOvr>
  <p:transition>
    <p:fade/>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15352458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307989026"/>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236862629"/>
      </p:ext>
    </p:extLst>
  </p:cSld>
  <p:clrMapOvr>
    <a:masterClrMapping/>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060211145"/>
      </p:ext>
    </p:extLst>
  </p:cSld>
  <p:clrMapOvr>
    <a:masterClrMapping/>
  </p:clrMapOvr>
  <p:transition>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2378064189"/>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2657780886"/>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701810749"/>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20466162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34645367"/>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141476224"/>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54044927"/>
      </p:ext>
    </p:extLst>
  </p:cSld>
  <p:clrMapOvr>
    <a:masterClrMapping/>
  </p:clrMapOvr>
  <p:transition>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25699617"/>
      </p:ext>
    </p:extLst>
  </p:cSld>
  <p:clrMapOvr>
    <a:masterClrMapping/>
  </p:clrMapOvr>
  <p:transition>
    <p:fade/>
  </p:transition>
  <p:hf sldNum="0" hdr="0" ftr="0" dt="0"/>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701592135"/>
      </p:ext>
    </p:extLst>
  </p:cSld>
  <p:clrMapOvr>
    <a:masterClrMapping/>
  </p:clrMapOvr>
  <p:transition>
    <p:fade/>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2141323582"/>
      </p:ext>
    </p:extLst>
  </p:cSld>
  <p:clrMapOvr>
    <a:masterClrMapping/>
  </p:clrMapOvr>
  <p:transition>
    <p:fade/>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416152903"/>
      </p:ext>
    </p:extLst>
  </p:cSld>
  <p:clrMapOvr>
    <a:masterClrMapping/>
  </p:clrMapOvr>
  <p:transition>
    <p:fade/>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3754199482"/>
      </p:ext>
    </p:extLst>
  </p:cSld>
  <p:clrMapOvr>
    <a:masterClrMapping/>
  </p:clrMapOvr>
  <p:transition>
    <p:fade/>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2820288738"/>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360675602"/>
      </p:ext>
    </p:extLst>
  </p:cSld>
  <p:clrMapOvr>
    <a:masterClrMapping/>
  </p:clrMapOvr>
  <p:transition>
    <p:fade/>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001885"/>
      </p:ext>
    </p:extLst>
  </p:cSld>
  <p:clrMapOvr>
    <a:masterClrMapping/>
  </p:clrMapOvr>
  <p:transition>
    <p:fade/>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61709031"/>
      </p:ext>
    </p:extLst>
  </p:cSld>
  <p:clrMapOvr>
    <a:masterClrMapping/>
  </p:clrMapOvr>
  <p:transition>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226358337"/>
      </p:ext>
    </p:extLst>
  </p:cSld>
  <p:clrMapOvr>
    <a:masterClrMapping/>
  </p:clrMapOvr>
  <p:transition>
    <p:fade/>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658962244"/>
      </p:ext>
    </p:extLst>
  </p:cSld>
  <p:clrMapOvr>
    <a:masterClrMapping/>
  </p:clrMapOvr>
  <p:transition>
    <p:fade/>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2031415598"/>
      </p:ext>
    </p:extLst>
  </p:cSld>
  <p:clrMapOvr>
    <a:masterClrMapping/>
  </p:clrMapOvr>
  <p:transition>
    <p:fade/>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118056519"/>
      </p:ext>
    </p:extLst>
  </p:cSld>
  <p:clrMapOvr>
    <a:masterClrMapping/>
  </p:clrMapOvr>
  <p:transition>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332572083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167939874"/>
      </p:ext>
    </p:extLst>
  </p:cSld>
  <p:clrMapOvr>
    <a:masterClrMapping/>
  </p:clrMapOvr>
  <p:transition>
    <p:fade/>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216672453"/>
      </p:ext>
    </p:extLst>
  </p:cSld>
  <p:clrMapOvr>
    <a:masterClrMapping/>
  </p:clrMapOvr>
  <p:transition>
    <p:fade/>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157921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2223876859"/>
      </p:ext>
    </p:extLst>
  </p:cSld>
  <p:clrMapOvr>
    <a:masterClrMapping/>
  </p:clrMapOvr>
  <p:transition>
    <p:fade/>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31360999"/>
      </p:ext>
    </p:extLst>
  </p:cSld>
  <p:clrMapOvr>
    <a:masterClrMapping/>
  </p:clrMapOvr>
  <p:transition>
    <p:fade/>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1800467867"/>
      </p:ext>
    </p:extLst>
  </p:cSld>
  <p:clrMapOvr>
    <a:masterClrMapping/>
  </p:clrMapOvr>
  <p:transition>
    <p:fade/>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241097583"/>
      </p:ext>
    </p:extLst>
  </p:cSld>
  <p:clrMapOvr>
    <a:masterClrMapping/>
  </p:clrMapOvr>
  <p:transition>
    <p:fade/>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939622135"/>
      </p:ext>
    </p:extLst>
  </p:cSld>
  <p:clrMapOvr>
    <a:masterClrMapping/>
  </p:clrMapOvr>
  <p:transition>
    <p:fade/>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00964301"/>
      </p:ext>
    </p:extLst>
  </p:cSld>
  <p:clrMapOvr>
    <a:masterClrMapping/>
  </p:clrMapOvr>
  <p:transition>
    <p:fade/>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3569936894"/>
      </p:ext>
    </p:extLst>
  </p:cSld>
  <p:clrMapOvr>
    <a:masterClrMapping/>
  </p:clrMapOvr>
  <p:transition>
    <p:fade/>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274746769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1251887916"/>
      </p:ext>
    </p:extLst>
  </p:cSld>
  <p:clrMapOvr>
    <a:masterClrMapping/>
  </p:clrMapOvr>
  <p:transition>
    <p:fade/>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547158764"/>
      </p:ext>
    </p:extLst>
  </p:cSld>
  <p:clrMapOvr>
    <a:masterClrMapping/>
  </p:clrMapOvr>
  <p:transition>
    <p:fade/>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860279070"/>
      </p:ext>
    </p:extLst>
  </p:cSld>
  <p:clrMapOvr>
    <a:masterClrMapping/>
  </p:clrMapOvr>
  <p:transition>
    <p:fade/>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73431119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4245910397"/>
      </p:ext>
    </p:extLst>
  </p:cSld>
  <p:clrMapOvr>
    <a:masterClrMapping/>
  </p:clrMapOvr>
  <p:transition>
    <p:fade/>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405181142"/>
      </p:ext>
    </p:extLst>
  </p:cSld>
  <p:clrMapOvr>
    <a:masterClrMapping/>
  </p:clrMapOvr>
  <p:transition>
    <p:fade/>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832261938"/>
      </p:ext>
    </p:extLst>
  </p:cSld>
  <p:clrMapOvr>
    <a:masterClrMapping/>
  </p:clrMapOvr>
  <p:transition>
    <p:fade/>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85329327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672893428"/>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956530039"/>
      </p:ext>
    </p:extLst>
  </p:cSld>
  <p:clrMapOvr>
    <a:masterClrMapping/>
  </p:clrMapOvr>
  <p:transition>
    <p:fade/>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103509656"/>
      </p:ext>
    </p:extLst>
  </p:cSld>
  <p:clrMapOvr>
    <a:masterClrMapping/>
  </p:clrMapOvr>
  <p:transition>
    <p:fade/>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392080657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956371532"/>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040802908"/>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35684575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53824837"/>
      </p:ext>
    </p:extLst>
  </p:cSld>
  <p:clrMapOvr>
    <a:masterClrMapping/>
  </p:clrMapOvr>
  <p:transition>
    <p:fade/>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90477416"/>
      </p:ext>
    </p:extLst>
  </p:cSld>
  <p:clrMapOvr>
    <a:masterClrMapping/>
  </p:clrMapOvr>
  <p:transition>
    <p:fade/>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53686730"/>
      </p:ext>
    </p:extLst>
  </p:cSld>
  <p:clrMapOvr>
    <a:masterClrMapping/>
  </p:clrMapOvr>
  <p:transition>
    <p:fade/>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827230380"/>
      </p:ext>
    </p:extLst>
  </p:cSld>
  <p:clrMapOvr>
    <a:masterClrMapping/>
  </p:clrMapOvr>
  <p:transition>
    <p:fade/>
  </p:transition>
  <p:hf sldNum="0" hdr="0" ftr="0" dt="0"/>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110089537"/>
      </p:ext>
    </p:extLst>
  </p:cSld>
  <p:clrMapOvr>
    <a:masterClrMapping/>
  </p:clrMapOvr>
  <p:transition>
    <p:fade/>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3325583608"/>
      </p:ext>
    </p:extLst>
  </p:cSld>
  <p:clrMapOvr>
    <a:masterClrMapping/>
  </p:clrMapOvr>
  <p:transition>
    <p:fade/>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863376377"/>
      </p:ext>
    </p:extLst>
  </p:cSld>
  <p:clrMapOvr>
    <a:masterClrMapping/>
  </p:clrMapOvr>
  <p:transition>
    <p:fade/>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213062333"/>
      </p:ext>
    </p:extLst>
  </p:cSld>
  <p:clrMapOvr>
    <a:masterClrMapping/>
  </p:clrMapOvr>
  <p:transition>
    <p:fade/>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2990511468"/>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642753403"/>
      </p:ext>
    </p:extLst>
  </p:cSld>
  <p:clrMapOvr>
    <a:masterClrMapping/>
  </p:clrMapOvr>
  <p:transition>
    <p:fade/>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3061350"/>
      </p:ext>
    </p:extLst>
  </p:cSld>
  <p:clrMapOvr>
    <a:masterClrMapping/>
  </p:clrMapOvr>
  <p:transition>
    <p:fade/>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17989303"/>
      </p:ext>
    </p:extLst>
  </p:cSld>
  <p:clrMapOvr>
    <a:masterClrMapping/>
  </p:clrMapOvr>
  <p:transition>
    <p:fade/>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52723143"/>
      </p:ext>
    </p:extLst>
  </p:cSld>
  <p:clrMapOvr>
    <a:masterClrMapping/>
  </p:clrMapOvr>
  <p:transition>
    <p:fade/>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425793567"/>
      </p:ext>
    </p:extLst>
  </p:cSld>
  <p:clrMapOvr>
    <a:masterClrMapping/>
  </p:clrMapOvr>
  <p:transition>
    <p:fade/>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3182595652"/>
      </p:ext>
    </p:extLst>
  </p:cSld>
  <p:clrMapOvr>
    <a:masterClrMapping/>
  </p:clrMapOvr>
  <p:transition>
    <p:fade/>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1124476297"/>
      </p:ext>
    </p:extLst>
  </p:cSld>
  <p:clrMapOvr>
    <a:masterClrMapping/>
  </p:clrMapOvr>
  <p:transition>
    <p:fade/>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18463204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338738609"/>
      </p:ext>
    </p:extLst>
  </p:cSld>
  <p:clrMapOvr>
    <a:masterClrMapping/>
  </p:clrMapOvr>
  <p:transition>
    <p:fade/>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3573030824"/>
      </p:ext>
    </p:extLst>
  </p:cSld>
  <p:clrMapOvr>
    <a:masterClrMapping/>
  </p:clrMapOvr>
  <p:transition>
    <p:fade/>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179729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1138527719"/>
      </p:ext>
    </p:extLst>
  </p:cSld>
  <p:clrMapOvr>
    <a:masterClrMapping/>
  </p:clrMapOvr>
  <p:transition>
    <p:fade/>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95947590"/>
      </p:ext>
    </p:extLst>
  </p:cSld>
  <p:clrMapOvr>
    <a:masterClrMapping/>
  </p:clrMapOvr>
  <p:transition>
    <p:fade/>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4091043996"/>
      </p:ext>
    </p:extLst>
  </p:cSld>
  <p:clrMapOvr>
    <a:masterClrMapping/>
  </p:clrMapOvr>
  <p:transition>
    <p:fade/>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061592211"/>
      </p:ext>
    </p:extLst>
  </p:cSld>
  <p:clrMapOvr>
    <a:masterClrMapping/>
  </p:clrMapOvr>
  <p:transition>
    <p:fade/>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3444125361"/>
      </p:ext>
    </p:extLst>
  </p:cSld>
  <p:clrMapOvr>
    <a:masterClrMapping/>
  </p:clrMapOvr>
  <p:transition>
    <p:fade/>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80262156"/>
      </p:ext>
    </p:extLst>
  </p:cSld>
  <p:clrMapOvr>
    <a:masterClrMapping/>
  </p:clrMapOvr>
  <p:transition>
    <p:fade/>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096877364"/>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419805525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332317948"/>
      </p:ext>
    </p:extLst>
  </p:cSld>
  <p:clrMapOvr>
    <a:masterClrMapping/>
  </p:clrMapOvr>
  <p:transition>
    <p:fade/>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558532123"/>
      </p:ext>
    </p:extLst>
  </p:cSld>
  <p:clrMapOvr>
    <a:masterClrMapping/>
  </p:clrMapOvr>
  <p:transition>
    <p:fade/>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742816518"/>
      </p:ext>
    </p:extLst>
  </p:cSld>
  <p:clrMapOvr>
    <a:masterClrMapping/>
  </p:clrMapOvr>
  <p:transition>
    <p:fade/>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4381313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2435906786"/>
      </p:ext>
    </p:extLst>
  </p:cSld>
  <p:clrMapOvr>
    <a:masterClrMapping/>
  </p:clrMapOvr>
  <p:transition>
    <p:fade/>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289296317"/>
      </p:ext>
    </p:extLst>
  </p:cSld>
  <p:clrMapOvr>
    <a:masterClrMapping/>
  </p:clrMapOvr>
  <p:transition>
    <p:fade/>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594251426"/>
      </p:ext>
    </p:extLst>
  </p:cSld>
  <p:clrMapOvr>
    <a:masterClrMapping/>
  </p:clrMapOvr>
  <p:transition>
    <p:fade/>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041001914"/>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46287290"/>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692193025"/>
      </p:ext>
    </p:extLst>
  </p:cSld>
  <p:clrMapOvr>
    <a:masterClrMapping/>
  </p:clrMapOvr>
  <p:transition>
    <p:fade/>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183379037"/>
      </p:ext>
    </p:extLst>
  </p:cSld>
  <p:clrMapOvr>
    <a:masterClrMapping/>
  </p:clrMapOvr>
  <p:transition>
    <p:fade/>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54009053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22524306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3743054435"/>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41821732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41331498"/>
      </p:ext>
    </p:extLst>
  </p:cSld>
  <p:clrMapOvr>
    <a:masterClrMapping/>
  </p:clrMapOvr>
  <p:transition>
    <p:fade/>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56474831"/>
      </p:ext>
    </p:extLst>
  </p:cSld>
  <p:clrMapOvr>
    <a:masterClrMapping/>
  </p:clrMapOvr>
  <p:transition>
    <p:fade/>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80077010"/>
      </p:ext>
    </p:extLst>
  </p:cSld>
  <p:clrMapOvr>
    <a:masterClrMapping/>
  </p:clrMapOvr>
  <p:transition>
    <p:fade/>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599483841"/>
      </p:ext>
    </p:extLst>
  </p:cSld>
  <p:clrMapOvr>
    <a:masterClrMapping/>
  </p:clrMapOvr>
  <p:transition>
    <p:fade/>
  </p:transition>
  <p:hf sldNum="0" hdr="0" ftr="0" dt="0"/>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95016431"/>
      </p:ext>
    </p:extLst>
  </p:cSld>
  <p:clrMapOvr>
    <a:masterClrMapping/>
  </p:clrMapOvr>
  <p:transition>
    <p:fade/>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4240931022"/>
      </p:ext>
    </p:extLst>
  </p:cSld>
  <p:clrMapOvr>
    <a:masterClrMapping/>
  </p:clrMapOvr>
  <p:transition>
    <p:fade/>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311899922"/>
      </p:ext>
    </p:extLst>
  </p:cSld>
  <p:clrMapOvr>
    <a:masterClrMapping/>
  </p:clrMapOvr>
  <p:transition>
    <p:fade/>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612751180"/>
      </p:ext>
    </p:extLst>
  </p:cSld>
  <p:clrMapOvr>
    <a:masterClrMapping/>
  </p:clrMapOvr>
  <p:transition>
    <p:fade/>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3216640408"/>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934791"/>
      </p:ext>
    </p:extLst>
  </p:cSld>
  <p:clrMapOvr>
    <a:masterClrMapping/>
  </p:clrMapOvr>
  <p:transition>
    <p:fade/>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3530740"/>
      </p:ext>
    </p:extLst>
  </p:cSld>
  <p:clrMapOvr>
    <a:masterClrMapping/>
  </p:clrMapOvr>
  <p:transition>
    <p:fade/>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179461987"/>
      </p:ext>
    </p:extLst>
  </p:cSld>
  <p:clrMapOvr>
    <a:masterClrMapping/>
  </p:clrMapOvr>
  <p:transition>
    <p:fade/>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11878562"/>
      </p:ext>
    </p:extLst>
  </p:cSld>
  <p:clrMapOvr>
    <a:masterClrMapping/>
  </p:clrMapOvr>
  <p:transition>
    <p:fade/>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4124280422"/>
      </p:ext>
    </p:extLst>
  </p:cSld>
  <p:clrMapOvr>
    <a:masterClrMapping/>
  </p:clrMapOvr>
  <p:transition>
    <p:fade/>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871058867"/>
      </p:ext>
    </p:extLst>
  </p:cSld>
  <p:clrMapOvr>
    <a:masterClrMapping/>
  </p:clrMapOvr>
  <p:transition>
    <p:fade/>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3983142261"/>
      </p:ext>
    </p:extLst>
  </p:cSld>
  <p:clrMapOvr>
    <a:masterClrMapping/>
  </p:clrMapOvr>
  <p:transition>
    <p:fade/>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85536426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15071018"/>
      </p:ext>
    </p:extLst>
  </p:cSld>
  <p:clrMapOvr>
    <a:masterClrMapping/>
  </p:clrMapOvr>
  <p:transition>
    <p:fade/>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962592167"/>
      </p:ext>
    </p:extLst>
  </p:cSld>
  <p:clrMapOvr>
    <a:masterClrMapping/>
  </p:clrMapOvr>
  <p:transition>
    <p:fade/>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003115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3910428745"/>
      </p:ext>
    </p:extLst>
  </p:cSld>
  <p:clrMapOvr>
    <a:masterClrMapping/>
  </p:clrMapOvr>
  <p:transition>
    <p:fade/>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27600003"/>
      </p:ext>
    </p:extLst>
  </p:cSld>
  <p:clrMapOvr>
    <a:masterClrMapping/>
  </p:clrMapOvr>
  <p:transition>
    <p:fade/>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2348266051"/>
      </p:ext>
    </p:extLst>
  </p:cSld>
  <p:clrMapOvr>
    <a:masterClrMapping/>
  </p:clrMapOvr>
  <p:transition>
    <p:fade/>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574274016"/>
      </p:ext>
    </p:extLst>
  </p:cSld>
  <p:clrMapOvr>
    <a:masterClrMapping/>
  </p:clrMapOvr>
  <p:transition>
    <p:fade/>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1823484653"/>
      </p:ext>
    </p:extLst>
  </p:cSld>
  <p:clrMapOvr>
    <a:masterClrMapping/>
  </p:clrMapOvr>
  <p:transition>
    <p:fade/>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13354"/>
      </p:ext>
    </p:extLst>
  </p:cSld>
  <p:clrMapOvr>
    <a:masterClrMapping/>
  </p:clrMapOvr>
  <p:transition>
    <p:fade/>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658795859"/>
      </p:ext>
    </p:extLst>
  </p:cSld>
  <p:clrMapOvr>
    <a:masterClrMapping/>
  </p:clrMapOvr>
  <p:transition>
    <p:fade/>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84119978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1281421022"/>
      </p:ext>
    </p:extLst>
  </p:cSld>
  <p:clrMapOvr>
    <a:masterClrMapping/>
  </p:clrMapOvr>
  <p:transition>
    <p:fade/>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72993891"/>
      </p:ext>
    </p:extLst>
  </p:cSld>
  <p:clrMapOvr>
    <a:masterClrMapping/>
  </p:clrMapOvr>
  <p:transition>
    <p:fade/>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768877034"/>
      </p:ext>
    </p:extLst>
  </p:cSld>
  <p:clrMapOvr>
    <a:masterClrMapping/>
  </p:clrMapOvr>
  <p:transition>
    <p:fade/>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82630539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2643968864"/>
      </p:ext>
    </p:extLst>
  </p:cSld>
  <p:clrMapOvr>
    <a:masterClrMapping/>
  </p:clrMapOvr>
  <p:transition>
    <p:fade/>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3278478445"/>
      </p:ext>
    </p:extLst>
  </p:cSld>
  <p:clrMapOvr>
    <a:masterClrMapping/>
  </p:clrMapOvr>
  <p:transition>
    <p:fade/>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431891542"/>
      </p:ext>
    </p:extLst>
  </p:cSld>
  <p:clrMapOvr>
    <a:masterClrMapping/>
  </p:clrMapOvr>
  <p:transition>
    <p:fade/>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57769804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541382154"/>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971085499"/>
      </p:ext>
    </p:extLst>
  </p:cSld>
  <p:clrMapOvr>
    <a:masterClrMapping/>
  </p:clrMapOvr>
  <p:transition>
    <p:fade/>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070007339"/>
      </p:ext>
    </p:extLst>
  </p:cSld>
  <p:clrMapOvr>
    <a:masterClrMapping/>
  </p:clrMapOvr>
  <p:transition>
    <p:fade/>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3079939700"/>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572079649"/>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3745759314"/>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3401450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627128307"/>
      </p:ext>
    </p:extLst>
  </p:cSld>
  <p:clrMapOvr>
    <a:masterClrMapping/>
  </p:clrMapOvr>
  <p:transition>
    <p:fade/>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48561152"/>
      </p:ext>
    </p:extLst>
  </p:cSld>
  <p:clrMapOvr>
    <a:masterClrMapping/>
  </p:clrMapOvr>
  <p:transition>
    <p:fade/>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90166640"/>
      </p:ext>
    </p:extLst>
  </p:cSld>
  <p:clrMapOvr>
    <a:masterClrMapping/>
  </p:clrMapOvr>
  <p:transition>
    <p:fade/>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339054999"/>
      </p:ext>
    </p:extLst>
  </p:cSld>
  <p:clrMapOvr>
    <a:masterClrMapping/>
  </p:clrMapOvr>
  <p:transition>
    <p:fade/>
  </p:transition>
  <p:hf sldNum="0" hdr="0" ftr="0" dt="0"/>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65726494"/>
      </p:ext>
    </p:extLst>
  </p:cSld>
  <p:clrMapOvr>
    <a:masterClrMapping/>
  </p:clrMapOvr>
  <p:transition>
    <p:fade/>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2565874962"/>
      </p:ext>
    </p:extLst>
  </p:cSld>
  <p:clrMapOvr>
    <a:masterClrMapping/>
  </p:clrMapOvr>
  <p:transition>
    <p:fade/>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85907845"/>
      </p:ext>
    </p:extLst>
  </p:cSld>
  <p:clrMapOvr>
    <a:masterClrMapping/>
  </p:clrMapOvr>
  <p:transition>
    <p:fade/>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532987042"/>
      </p:ext>
    </p:extLst>
  </p:cSld>
  <p:clrMapOvr>
    <a:masterClrMapping/>
  </p:clrMapOvr>
  <p:transition>
    <p:fade/>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727223859"/>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768216271"/>
      </p:ext>
    </p:extLst>
  </p:cSld>
  <p:clrMapOvr>
    <a:masterClrMapping/>
  </p:clrMapOvr>
  <p:transition>
    <p:fade/>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1046596049"/>
      </p:ext>
    </p:extLst>
  </p:cSld>
  <p:clrMapOvr>
    <a:masterClrMapping/>
  </p:clrMapOvr>
  <p:transition>
    <p:fade/>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975107395"/>
      </p:ext>
    </p:extLst>
  </p:cSld>
  <p:clrMapOvr>
    <a:masterClrMapping/>
  </p:clrMapOvr>
  <p:transition>
    <p:fade/>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99962491"/>
      </p:ext>
    </p:extLst>
  </p:cSld>
  <p:clrMapOvr>
    <a:masterClrMapping/>
  </p:clrMapOvr>
  <p:transition>
    <p:fade/>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4292772865"/>
      </p:ext>
    </p:extLst>
  </p:cSld>
  <p:clrMapOvr>
    <a:masterClrMapping/>
  </p:clrMapOvr>
  <p:transition>
    <p:fade/>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943061710"/>
      </p:ext>
    </p:extLst>
  </p:cSld>
  <p:clrMapOvr>
    <a:masterClrMapping/>
  </p:clrMapOvr>
  <p:transition>
    <p:fade/>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614455540"/>
      </p:ext>
    </p:extLst>
  </p:cSld>
  <p:clrMapOvr>
    <a:masterClrMapping/>
  </p:clrMapOvr>
  <p:transition>
    <p:fade/>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279140751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26185242"/>
      </p:ext>
    </p:extLst>
  </p:cSld>
  <p:clrMapOvr>
    <a:masterClrMapping/>
  </p:clrMapOvr>
  <p:transition>
    <p:fade/>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703682244"/>
      </p:ext>
    </p:extLst>
  </p:cSld>
  <p:clrMapOvr>
    <a:masterClrMapping/>
  </p:clrMapOvr>
  <p:transition>
    <p:fade/>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442311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3008428878"/>
      </p:ext>
    </p:extLst>
  </p:cSld>
  <p:clrMapOvr>
    <a:masterClrMapping/>
  </p:clrMapOvr>
  <p:transition>
    <p:fade/>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77913453"/>
      </p:ext>
    </p:extLst>
  </p:cSld>
  <p:clrMapOvr>
    <a:masterClrMapping/>
  </p:clrMapOvr>
  <p:transition>
    <p:fade/>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3975389118"/>
      </p:ext>
    </p:extLst>
  </p:cSld>
  <p:clrMapOvr>
    <a:masterClrMapping/>
  </p:clrMapOvr>
  <p:transition>
    <p:fade/>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84927142"/>
      </p:ext>
    </p:extLst>
  </p:cSld>
  <p:clrMapOvr>
    <a:masterClrMapping/>
  </p:clrMapOvr>
  <p:transition>
    <p:fade/>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3016892187"/>
      </p:ext>
    </p:extLst>
  </p:cSld>
  <p:clrMapOvr>
    <a:masterClrMapping/>
  </p:clrMapOvr>
  <p:transition>
    <p:fade/>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17632427"/>
      </p:ext>
    </p:extLst>
  </p:cSld>
  <p:clrMapOvr>
    <a:masterClrMapping/>
  </p:clrMapOvr>
  <p:transition>
    <p:fade/>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42562812"/>
      </p:ext>
    </p:extLst>
  </p:cSld>
  <p:clrMapOvr>
    <a:masterClrMapping/>
  </p:clrMapOvr>
  <p:transition>
    <p:fade/>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357679960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4238809065"/>
      </p:ext>
    </p:extLst>
  </p:cSld>
  <p:clrMapOvr>
    <a:masterClrMapping/>
  </p:clrMapOvr>
  <p:transition>
    <p:fade/>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771180870"/>
      </p:ext>
    </p:extLst>
  </p:cSld>
  <p:clrMapOvr>
    <a:masterClrMapping/>
  </p:clrMapOvr>
  <p:transition>
    <p:fade/>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4048442278"/>
      </p:ext>
    </p:extLst>
  </p:cSld>
  <p:clrMapOvr>
    <a:masterClrMapping/>
  </p:clrMapOvr>
  <p:transition>
    <p:fade/>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38731170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2846588374"/>
      </p:ext>
    </p:extLst>
  </p:cSld>
  <p:clrMapOvr>
    <a:masterClrMapping/>
  </p:clrMapOvr>
  <p:transition>
    <p:fad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3857406876"/>
      </p:ext>
    </p:extLst>
  </p:cSld>
  <p:clrMapOvr>
    <a:masterClrMapping/>
  </p:clrMapOvr>
  <p:transition>
    <p:fade/>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429480104"/>
      </p:ext>
    </p:extLst>
  </p:cSld>
  <p:clrMapOvr>
    <a:masterClrMapping/>
  </p:clrMapOvr>
  <p:transition>
    <p:fade/>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429189471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230273990"/>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399181517"/>
      </p:ext>
    </p:extLst>
  </p:cSld>
  <p:clrMapOvr>
    <a:masterClrMapping/>
  </p:clrMapOvr>
  <p:transition>
    <p:fade/>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485421476"/>
      </p:ext>
    </p:extLst>
  </p:cSld>
  <p:clrMapOvr>
    <a:masterClrMapping/>
  </p:clrMapOvr>
  <p:transition>
    <p:fade/>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380736077"/>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303872867"/>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3713627248"/>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18947774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44416609"/>
      </p:ext>
    </p:extLst>
  </p:cSld>
  <p:clrMapOvr>
    <a:masterClrMapping/>
  </p:clrMapOvr>
  <p:transition>
    <p:fade/>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06918870"/>
      </p:ext>
    </p:extLst>
  </p:cSld>
  <p:clrMapOvr>
    <a:masterClrMapping/>
  </p:clrMapOvr>
  <p:transition>
    <p:fade/>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01510449"/>
      </p:ext>
    </p:extLst>
  </p:cSld>
  <p:clrMapOvr>
    <a:masterClrMapping/>
  </p:clrMapOvr>
  <p:transition>
    <p:fade/>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9117841"/>
      </p:ext>
    </p:extLst>
  </p:cSld>
  <p:clrMapOvr>
    <a:masterClrMapping/>
  </p:clrMapOvr>
  <p:transition>
    <p:fade/>
  </p:transition>
  <p:hf sldNum="0" hdr="0" ftr="0" dt="0"/>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4390363"/>
      </p:ext>
    </p:extLst>
  </p:cSld>
  <p:clrMapOvr>
    <a:masterClrMapping/>
  </p:clrMapOvr>
  <p:transition>
    <p:fade/>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3390365356"/>
      </p:ext>
    </p:extLst>
  </p:cSld>
  <p:clrMapOvr>
    <a:masterClrMapping/>
  </p:clrMapOvr>
  <p:transition>
    <p:fade/>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2444786774"/>
      </p:ext>
    </p:extLst>
  </p:cSld>
  <p:clrMapOvr>
    <a:masterClrMapping/>
  </p:clrMapOvr>
  <p:transition>
    <p:fade/>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2913091131"/>
      </p:ext>
    </p:extLst>
  </p:cSld>
  <p:clrMapOvr>
    <a:masterClrMapping/>
  </p:clrMapOvr>
  <p:transition>
    <p:fade/>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2556973474"/>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77447858"/>
      </p:ext>
    </p:extLst>
  </p:cSld>
  <p:clrMapOvr>
    <a:masterClrMapping/>
  </p:clrMapOvr>
  <p:transition>
    <p:fade/>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3881826377"/>
      </p:ext>
    </p:extLst>
  </p:cSld>
  <p:clrMapOvr>
    <a:masterClrMapping/>
  </p:clrMapOvr>
  <p:transition>
    <p:fade/>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81177809"/>
      </p:ext>
    </p:extLst>
  </p:cSld>
  <p:clrMapOvr>
    <a:masterClrMapping/>
  </p:clrMapOvr>
  <p:transition>
    <p:fade/>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50125466"/>
      </p:ext>
    </p:extLst>
  </p:cSld>
  <p:clrMapOvr>
    <a:masterClrMapping/>
  </p:clrMapOvr>
  <p:transition>
    <p:fade/>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748359633"/>
      </p:ext>
    </p:extLst>
  </p:cSld>
  <p:clrMapOvr>
    <a:masterClrMapping/>
  </p:clrMapOvr>
  <p:transition>
    <p:fade/>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329130184"/>
      </p:ext>
    </p:extLst>
  </p:cSld>
  <p:clrMapOvr>
    <a:masterClrMapping/>
  </p:clrMapOvr>
  <p:transition>
    <p:fade/>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893470074"/>
      </p:ext>
    </p:extLst>
  </p:cSld>
  <p:clrMapOvr>
    <a:masterClrMapping/>
  </p:clrMapOvr>
  <p:transition>
    <p:fade/>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21383761"/>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457800059"/>
      </p:ext>
    </p:extLst>
  </p:cSld>
  <p:clrMapOvr>
    <a:masterClrMapping/>
  </p:clrMapOvr>
  <p:transition>
    <p:fade/>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867322352"/>
      </p:ext>
    </p:extLst>
  </p:cSld>
  <p:clrMapOvr>
    <a:masterClrMapping/>
  </p:clrMapOvr>
  <p:transition>
    <p:fade/>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23387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1957821495"/>
      </p:ext>
    </p:extLst>
  </p:cSld>
  <p:clrMapOvr>
    <a:masterClrMapping/>
  </p:clrMapOvr>
  <p:transition>
    <p:fade/>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06021922"/>
      </p:ext>
    </p:extLst>
  </p:cSld>
  <p:clrMapOvr>
    <a:masterClrMapping/>
  </p:clrMapOvr>
  <p:transition>
    <p:fade/>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2691565713"/>
      </p:ext>
    </p:extLst>
  </p:cSld>
  <p:clrMapOvr>
    <a:masterClrMapping/>
  </p:clrMapOvr>
  <p:transition>
    <p:fade/>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70146557"/>
      </p:ext>
    </p:extLst>
  </p:cSld>
  <p:clrMapOvr>
    <a:masterClrMapping/>
  </p:clrMapOvr>
  <p:transition>
    <p:fade/>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4077554348"/>
      </p:ext>
    </p:extLst>
  </p:cSld>
  <p:clrMapOvr>
    <a:masterClrMapping/>
  </p:clrMapOvr>
  <p:transition>
    <p:fade/>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08660448"/>
      </p:ext>
    </p:extLst>
  </p:cSld>
  <p:clrMapOvr>
    <a:masterClrMapping/>
  </p:clrMapOvr>
  <p:transition>
    <p:fade/>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259711039"/>
      </p:ext>
    </p:extLst>
  </p:cSld>
  <p:clrMapOvr>
    <a:masterClrMapping/>
  </p:clrMapOvr>
  <p:transition>
    <p:fade/>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67963684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2683497175"/>
      </p:ext>
    </p:extLst>
  </p:cSld>
  <p:clrMapOvr>
    <a:masterClrMapping/>
  </p:clrMapOvr>
  <p:transition>
    <p:fade/>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805565243"/>
      </p:ext>
    </p:extLst>
  </p:cSld>
  <p:clrMapOvr>
    <a:masterClrMapping/>
  </p:clrMapOvr>
  <p:transition>
    <p:fade/>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3956272156"/>
      </p:ext>
    </p:extLst>
  </p:cSld>
  <p:clrMapOvr>
    <a:masterClrMapping/>
  </p:clrMapOvr>
  <p:transition>
    <p:fade/>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42752001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3696355283"/>
      </p:ext>
    </p:extLst>
  </p:cSld>
  <p:clrMapOvr>
    <a:masterClrMapping/>
  </p:clrMapOvr>
  <p:transition>
    <p:fade/>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1851745316"/>
      </p:ext>
    </p:extLst>
  </p:cSld>
  <p:clrMapOvr>
    <a:masterClrMapping/>
  </p:clrMapOvr>
  <p:transition>
    <p:fade/>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999642526"/>
      </p:ext>
    </p:extLst>
  </p:cSld>
  <p:clrMapOvr>
    <a:masterClrMapping/>
  </p:clrMapOvr>
  <p:transition>
    <p:fade/>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35064031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623022778"/>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926963535"/>
      </p:ext>
    </p:extLst>
  </p:cSld>
  <p:clrMapOvr>
    <a:masterClrMapping/>
  </p:clrMapOvr>
  <p:transition>
    <p:fade/>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431543773"/>
      </p:ext>
    </p:extLst>
  </p:cSld>
  <p:clrMapOvr>
    <a:masterClrMapping/>
  </p:clrMapOvr>
  <p:transition>
    <p:fade/>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55309293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272207656"/>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774111452"/>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976775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66095199"/>
      </p:ext>
    </p:extLst>
  </p:cSld>
  <p:clrMapOvr>
    <a:masterClrMapping/>
  </p:clrMapOvr>
  <p:transition>
    <p:fade/>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741154612"/>
      </p:ext>
    </p:extLst>
  </p:cSld>
  <p:clrMapOvr>
    <a:masterClrMapping/>
  </p:clrMapOvr>
  <p:transition>
    <p:fade/>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24151881"/>
      </p:ext>
    </p:extLst>
  </p:cSld>
  <p:clrMapOvr>
    <a:masterClrMapping/>
  </p:clrMapOvr>
  <p:transition>
    <p:fade/>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38247847"/>
      </p:ext>
    </p:extLst>
  </p:cSld>
  <p:clrMapOvr>
    <a:masterClrMapping/>
  </p:clrMapOvr>
  <p:transition>
    <p:fade/>
  </p:transition>
  <p:hf sldNum="0" hdr="0" ftr="0" dt="0"/>
</p:sldLayout>
</file>

<file path=ppt/slideLayouts/slideLayout316.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44697052"/>
      </p:ext>
    </p:extLst>
  </p:cSld>
  <p:clrMapOvr>
    <a:masterClrMapping/>
  </p:clrMapOvr>
  <p:transition>
    <p:fade/>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3281448578"/>
      </p:ext>
    </p:extLst>
  </p:cSld>
  <p:clrMapOvr>
    <a:masterClrMapping/>
  </p:clrMapOvr>
  <p:transition>
    <p:fade/>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558397822"/>
      </p:ext>
    </p:extLst>
  </p:cSld>
  <p:clrMapOvr>
    <a:masterClrMapping/>
  </p:clrMapOvr>
  <p:transition>
    <p:fade/>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2356771956"/>
      </p:ext>
    </p:extLst>
  </p:cSld>
  <p:clrMapOvr>
    <a:masterClrMapping/>
  </p:clrMapOvr>
  <p:transition>
    <p:fade/>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31533454"/>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854072474"/>
      </p:ext>
    </p:extLst>
  </p:cSld>
  <p:clrMapOvr>
    <a:masterClrMapping/>
  </p:clrMapOvr>
  <p:transition>
    <p:fade/>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1741453650"/>
      </p:ext>
    </p:extLst>
  </p:cSld>
  <p:clrMapOvr>
    <a:masterClrMapping/>
  </p:clrMapOvr>
  <p:transition>
    <p:fade/>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61458554"/>
      </p:ext>
    </p:extLst>
  </p:cSld>
  <p:clrMapOvr>
    <a:masterClrMapping/>
  </p:clrMapOvr>
  <p:transition>
    <p:fade/>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42611817"/>
      </p:ext>
    </p:extLst>
  </p:cSld>
  <p:clrMapOvr>
    <a:masterClrMapping/>
  </p:clrMapOvr>
  <p:transition>
    <p:fade/>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741783376"/>
      </p:ext>
    </p:extLst>
  </p:cSld>
  <p:clrMapOvr>
    <a:masterClrMapping/>
  </p:clrMapOvr>
  <p:transition>
    <p:fade/>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1857250357"/>
      </p:ext>
    </p:extLst>
  </p:cSld>
  <p:clrMapOvr>
    <a:masterClrMapping/>
  </p:clrMapOvr>
  <p:transition>
    <p:fade/>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3541925195"/>
      </p:ext>
    </p:extLst>
  </p:cSld>
  <p:clrMapOvr>
    <a:masterClrMapping/>
  </p:clrMapOvr>
  <p:transition>
    <p:fade/>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184677600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580450058"/>
      </p:ext>
    </p:extLst>
  </p:cSld>
  <p:clrMapOvr>
    <a:masterClrMapping/>
  </p:clrMapOvr>
  <p:transition>
    <p:fade/>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4220060857"/>
      </p:ext>
    </p:extLst>
  </p:cSld>
  <p:clrMapOvr>
    <a:masterClrMapping/>
  </p:clrMapOvr>
  <p:transition>
    <p:fade/>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0074383"/>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2773685340"/>
      </p:ext>
    </p:extLst>
  </p:cSld>
  <p:clrMapOvr>
    <a:masterClrMapping/>
  </p:clrMapOvr>
  <p:transition>
    <p:fade/>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976906411"/>
      </p:ext>
    </p:extLst>
  </p:cSld>
  <p:clrMapOvr>
    <a:masterClrMapping/>
  </p:clrMapOvr>
  <p:transition>
    <p:fade/>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1629170479"/>
      </p:ext>
    </p:extLst>
  </p:cSld>
  <p:clrMapOvr>
    <a:masterClrMapping/>
  </p:clrMapOvr>
  <p:transition>
    <p:fade/>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278187999"/>
      </p:ext>
    </p:extLst>
  </p:cSld>
  <p:clrMapOvr>
    <a:masterClrMapping/>
  </p:clrMapOvr>
  <p:transition>
    <p:fade/>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2453759532"/>
      </p:ext>
    </p:extLst>
  </p:cSld>
  <p:clrMapOvr>
    <a:masterClrMapping/>
  </p:clrMapOvr>
  <p:transition>
    <p:fade/>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1478672"/>
      </p:ext>
    </p:extLst>
  </p:cSld>
  <p:clrMapOvr>
    <a:masterClrMapping/>
  </p:clrMapOvr>
  <p:transition>
    <p:fade/>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442267643"/>
      </p:ext>
    </p:extLst>
  </p:cSld>
  <p:clrMapOvr>
    <a:masterClrMapping/>
  </p:clrMapOvr>
  <p:transition>
    <p:fade/>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3736415754"/>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3601367902"/>
      </p:ext>
    </p:extLst>
  </p:cSld>
  <p:clrMapOvr>
    <a:masterClrMapping/>
  </p:clrMapOvr>
  <p:transition>
    <p:fade/>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868736816"/>
      </p:ext>
    </p:extLst>
  </p:cSld>
  <p:clrMapOvr>
    <a:masterClrMapping/>
  </p:clrMapOvr>
  <p:transition>
    <p:fade/>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830204332"/>
      </p:ext>
    </p:extLst>
  </p:cSld>
  <p:clrMapOvr>
    <a:masterClrMapping/>
  </p:clrMapOvr>
  <p:transition>
    <p:fade/>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43114445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2873978780"/>
      </p:ext>
    </p:extLst>
  </p:cSld>
  <p:clrMapOvr>
    <a:masterClrMapping/>
  </p:clrMapOvr>
  <p:transition>
    <p:fade/>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4075593986"/>
      </p:ext>
    </p:extLst>
  </p:cSld>
  <p:clrMapOvr>
    <a:masterClrMapping/>
  </p:clrMapOvr>
  <p:transition>
    <p:fade/>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3722318256"/>
      </p:ext>
    </p:extLst>
  </p:cSld>
  <p:clrMapOvr>
    <a:masterClrMapping/>
  </p:clrMapOvr>
  <p:transition>
    <p:fad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13910790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139204885"/>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1449376462"/>
      </p:ext>
    </p:extLst>
  </p:cSld>
  <p:clrMapOvr>
    <a:masterClrMapping/>
  </p:clrMapOvr>
  <p:transition>
    <p:fade/>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703470685"/>
      </p:ext>
    </p:extLst>
  </p:cSld>
  <p:clrMapOvr>
    <a:masterClrMapping/>
  </p:clrMapOvr>
  <p:transition>
    <p:fade/>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2762042135"/>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480742719"/>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2308407020"/>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37766458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62211685"/>
      </p:ext>
    </p:extLst>
  </p:cSld>
  <p:clrMapOvr>
    <a:masterClrMapping/>
  </p:clrMapOvr>
  <p:transition>
    <p:fade/>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47577002"/>
      </p:ext>
    </p:extLst>
  </p:cSld>
  <p:clrMapOvr>
    <a:masterClrMapping/>
  </p:clrMapOvr>
  <p:transition>
    <p:fade/>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998900730"/>
      </p:ext>
    </p:extLst>
  </p:cSld>
  <p:clrMapOvr>
    <a:masterClrMapping/>
  </p:clrMapOvr>
  <p:transition>
    <p:fade/>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79117616"/>
      </p:ext>
    </p:extLst>
  </p:cSld>
  <p:clrMapOvr>
    <a:masterClrMapping/>
  </p:clrMapOvr>
  <p:transition>
    <p:fade/>
  </p:transition>
  <p:hf sldNum="0" hdr="0" ftr="0" dt="0"/>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115846564"/>
      </p:ext>
    </p:extLst>
  </p:cSld>
  <p:clrMapOvr>
    <a:masterClrMapping/>
  </p:clrMapOvr>
  <p:transition>
    <p:fade/>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3363744043"/>
      </p:ext>
    </p:extLst>
  </p:cSld>
  <p:clrMapOvr>
    <a:masterClrMapping/>
  </p:clrMapOvr>
  <p:transition>
    <p:fade/>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69741037"/>
      </p:ext>
    </p:extLst>
  </p:cSld>
  <p:clrMapOvr>
    <a:masterClrMapping/>
  </p:clrMapOvr>
  <p:transition>
    <p:fade/>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86713704"/>
      </p:ext>
    </p:extLst>
  </p:cSld>
  <p:clrMapOvr>
    <a:masterClrMapping/>
  </p:clrMapOvr>
  <p:transition>
    <p:fade/>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231412757"/>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459477549"/>
      </p:ext>
    </p:extLst>
  </p:cSld>
  <p:clrMapOvr>
    <a:masterClrMapping/>
  </p:clrMapOvr>
  <p:transition>
    <p:fade/>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0119435"/>
      </p:ext>
    </p:extLst>
  </p:cSld>
  <p:clrMapOvr>
    <a:masterClrMapping/>
  </p:clrMapOvr>
  <p:transition>
    <p:fade/>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420121222"/>
      </p:ext>
    </p:extLst>
  </p:cSld>
  <p:clrMapOvr>
    <a:masterClrMapping/>
  </p:clrMapOvr>
  <p:transition>
    <p:fade/>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8188766"/>
      </p:ext>
    </p:extLst>
  </p:cSld>
  <p:clrMapOvr>
    <a:masterClrMapping/>
  </p:clrMapOvr>
  <p:transition>
    <p:fade/>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279864208"/>
      </p:ext>
    </p:extLst>
  </p:cSld>
  <p:clrMapOvr>
    <a:masterClrMapping/>
  </p:clrMapOvr>
  <p:transition>
    <p:fade/>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2690346354"/>
      </p:ext>
    </p:extLst>
  </p:cSld>
  <p:clrMapOvr>
    <a:masterClrMapping/>
  </p:clrMapOvr>
  <p:transition>
    <p:fade/>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1834560682"/>
      </p:ext>
    </p:extLst>
  </p:cSld>
  <p:clrMapOvr>
    <a:masterClrMapping/>
  </p:clrMapOvr>
  <p:transition>
    <p:fade/>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4253270598"/>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245606917"/>
      </p:ext>
    </p:extLst>
  </p:cSld>
  <p:clrMapOvr>
    <a:masterClrMapping/>
  </p:clrMapOvr>
  <p:transition>
    <p:fade/>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1174613107"/>
      </p:ext>
    </p:extLst>
  </p:cSld>
  <p:clrMapOvr>
    <a:masterClrMapping/>
  </p:clrMapOvr>
  <p:transition>
    <p:fade/>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983831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828938725"/>
      </p:ext>
    </p:extLst>
  </p:cSld>
  <p:clrMapOvr>
    <a:masterClrMapping/>
  </p:clrMapOvr>
  <p:transition>
    <p:fade/>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62837644"/>
      </p:ext>
    </p:extLst>
  </p:cSld>
  <p:clrMapOvr>
    <a:masterClrMapping/>
  </p:clrMapOvr>
  <p:transition>
    <p:fade/>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4225014790"/>
      </p:ext>
    </p:extLst>
  </p:cSld>
  <p:clrMapOvr>
    <a:masterClrMapping/>
  </p:clrMapOvr>
  <p:transition>
    <p:fade/>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895858804"/>
      </p:ext>
    </p:extLst>
  </p:cSld>
  <p:clrMapOvr>
    <a:masterClrMapping/>
  </p:clrMapOvr>
  <p:transition>
    <p:fade/>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3_Custom Layout">
    <p:bg>
      <p:bgPr>
        <a:solidFill>
          <a:schemeClr val="accent4"/>
        </a:solidFill>
        <a:effectLst/>
      </p:bgPr>
    </p:bg>
    <p:spTree>
      <p:nvGrpSpPr>
        <p:cNvPr id="1" name=""/>
        <p:cNvGrpSpPr/>
        <p:nvPr/>
      </p:nvGrpSpPr>
      <p:grpSpPr>
        <a:xfrm>
          <a:off x="0" y="0"/>
          <a:ext cx="0" cy="0"/>
          <a:chOff x="0" y="0"/>
          <a:chExt cx="0" cy="0"/>
        </a:xfrm>
      </p:grpSpPr>
      <p:sp>
        <p:nvSpPr>
          <p:cNvPr id="1392" name="Rectangle 1391"/>
          <p:cNvSpPr/>
          <p:nvPr userDrawn="1"/>
        </p:nvSpPr>
        <p:spPr bwMode="auto">
          <a:xfrm>
            <a:off x="114926" y="75957"/>
            <a:ext cx="12781409" cy="6727537"/>
          </a:xfrm>
          <a:prstGeom prst="rect">
            <a:avLst/>
          </a:prstGeom>
          <a:blipFill>
            <a:blip r:embed="rId2">
              <a:alphaModFix amt="80000"/>
            </a:blip>
            <a:srcRect/>
            <a:stretch>
              <a:fillRect l="-89347" r="-1"/>
            </a:stretch>
          </a:bli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pic>
        <p:nvPicPr>
          <p:cNvPr id="19" name="Picture 18"/>
          <p:cNvPicPr>
            <a:picLocks noChangeAspect="1"/>
          </p:cNvPicPr>
          <p:nvPr userDrawn="1"/>
        </p:nvPicPr>
        <p:blipFill rotWithShape="1">
          <a:blip r:embed="rId3"/>
          <a:srcRect l="3690" t="27657" r="2751" b="17378"/>
          <a:stretch/>
        </p:blipFill>
        <p:spPr>
          <a:xfrm>
            <a:off x="114927" y="0"/>
            <a:ext cx="12192744" cy="6857411"/>
          </a:xfrm>
          <a:prstGeom prst="rect">
            <a:avLst/>
          </a:prstGeom>
        </p:spPr>
      </p:pic>
      <p:pic>
        <p:nvPicPr>
          <p:cNvPr id="23" name="Picture 22"/>
          <p:cNvPicPr>
            <a:picLocks noChangeAspect="1"/>
          </p:cNvPicPr>
          <p:nvPr userDrawn="1"/>
        </p:nvPicPr>
        <p:blipFill rotWithShape="1">
          <a:blip r:embed="rId4"/>
          <a:srcRect l="5796" t="5241" b="19866"/>
          <a:stretch/>
        </p:blipFill>
        <p:spPr>
          <a:xfrm>
            <a:off x="0" y="-48462"/>
            <a:ext cx="9109764" cy="6930105"/>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sp>
        <p:nvSpPr>
          <p:cNvPr id="138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grpSp>
        <p:nvGrpSpPr>
          <p:cNvPr id="1383" name="Group 1382"/>
          <p:cNvGrpSpPr/>
          <p:nvPr userDrawn="1"/>
        </p:nvGrpSpPr>
        <p:grpSpPr>
          <a:xfrm>
            <a:off x="1233141" y="2978458"/>
            <a:ext cx="1740524" cy="1740771"/>
            <a:chOff x="1257868" y="2914778"/>
            <a:chExt cx="1775425" cy="1775425"/>
          </a:xfrm>
        </p:grpSpPr>
        <p:grpSp>
          <p:nvGrpSpPr>
            <p:cNvPr id="1384" name="Group 1383"/>
            <p:cNvGrpSpPr/>
            <p:nvPr userDrawn="1"/>
          </p:nvGrpSpPr>
          <p:grpSpPr>
            <a:xfrm>
              <a:off x="1257868" y="2914778"/>
              <a:ext cx="1775425" cy="1775425"/>
              <a:chOff x="1068968" y="3223626"/>
              <a:chExt cx="1775425" cy="1775425"/>
            </a:xfrm>
            <a:solidFill>
              <a:srgbClr val="BA141A"/>
            </a:solidFill>
          </p:grpSpPr>
          <p:sp>
            <p:nvSpPr>
              <p:cNvPr id="1387" name="Donut 1386"/>
              <p:cNvSpPr/>
              <p:nvPr/>
            </p:nvSpPr>
            <p:spPr bwMode="auto">
              <a:xfrm>
                <a:off x="1068968" y="3223626"/>
                <a:ext cx="1775425" cy="1775425"/>
              </a:xfrm>
              <a:prstGeom prst="donut">
                <a:avLst>
                  <a:gd name="adj" fmla="val 7423"/>
                </a:avLst>
              </a:prstGeom>
              <a:solidFill>
                <a:srgbClr val="BA141A">
                  <a:lumMod val="40000"/>
                  <a:lumOff val="6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defRPr/>
                </a:pPr>
                <a:endParaRPr lang="en-IN" sz="1961" b="1" kern="0" dirty="0">
                  <a:solidFill>
                    <a:srgbClr val="FFFFFF"/>
                  </a:solidFill>
                  <a:latin typeface="Segoe UI Light"/>
                  <a:ea typeface="Segoe UI" pitchFamily="34" charset="0"/>
                  <a:cs typeface="Segoe UI" pitchFamily="34" charset="0"/>
                </a:endParaRPr>
              </a:p>
            </p:txBody>
          </p:sp>
          <p:sp>
            <p:nvSpPr>
              <p:cNvPr id="1388" name="Freeform 5"/>
              <p:cNvSpPr>
                <a:spLocks/>
              </p:cNvSpPr>
              <p:nvPr/>
            </p:nvSpPr>
            <p:spPr bwMode="auto">
              <a:xfrm rot="18900000">
                <a:off x="1616206" y="3474252"/>
                <a:ext cx="376606" cy="352694"/>
              </a:xfrm>
              <a:custGeom>
                <a:avLst/>
                <a:gdLst>
                  <a:gd name="T0" fmla="*/ 53 w 53"/>
                  <a:gd name="T1" fmla="*/ 22 h 49"/>
                  <a:gd name="T2" fmla="*/ 2 w 53"/>
                  <a:gd name="T3" fmla="*/ 0 h 49"/>
                  <a:gd name="T4" fmla="*/ 0 w 53"/>
                  <a:gd name="T5" fmla="*/ 37 h 49"/>
                  <a:gd name="T6" fmla="*/ 28 w 53"/>
                  <a:gd name="T7" fmla="*/ 49 h 49"/>
                  <a:gd name="T8" fmla="*/ 53 w 53"/>
                  <a:gd name="T9" fmla="*/ 22 h 49"/>
                </a:gdLst>
                <a:ahLst/>
                <a:cxnLst>
                  <a:cxn ang="0">
                    <a:pos x="T0" y="T1"/>
                  </a:cxn>
                  <a:cxn ang="0">
                    <a:pos x="T2" y="T3"/>
                  </a:cxn>
                  <a:cxn ang="0">
                    <a:pos x="T4" y="T5"/>
                  </a:cxn>
                  <a:cxn ang="0">
                    <a:pos x="T6" y="T7"/>
                  </a:cxn>
                  <a:cxn ang="0">
                    <a:pos x="T8" y="T9"/>
                  </a:cxn>
                </a:cxnLst>
                <a:rect l="0" t="0" r="r" b="b"/>
                <a:pathLst>
                  <a:path w="53" h="49">
                    <a:moveTo>
                      <a:pt x="53" y="22"/>
                    </a:moveTo>
                    <a:cubicBezTo>
                      <a:pt x="39" y="9"/>
                      <a:pt x="21" y="2"/>
                      <a:pt x="2" y="0"/>
                    </a:cubicBezTo>
                    <a:cubicBezTo>
                      <a:pt x="0" y="37"/>
                      <a:pt x="0" y="37"/>
                      <a:pt x="0" y="37"/>
                    </a:cubicBezTo>
                    <a:cubicBezTo>
                      <a:pt x="10" y="38"/>
                      <a:pt x="20" y="42"/>
                      <a:pt x="28" y="49"/>
                    </a:cubicBezTo>
                    <a:lnTo>
                      <a:pt x="53" y="22"/>
                    </a:ln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89" name="Freeform 6"/>
              <p:cNvSpPr>
                <a:spLocks/>
              </p:cNvSpPr>
              <p:nvPr/>
            </p:nvSpPr>
            <p:spPr bwMode="auto">
              <a:xfrm rot="18900000">
                <a:off x="1942016" y="3461858"/>
                <a:ext cx="352695" cy="379596"/>
              </a:xfrm>
              <a:custGeom>
                <a:avLst/>
                <a:gdLst>
                  <a:gd name="T0" fmla="*/ 12 w 49"/>
                  <a:gd name="T1" fmla="*/ 53 h 53"/>
                  <a:gd name="T2" fmla="*/ 49 w 49"/>
                  <a:gd name="T3" fmla="*/ 51 h 53"/>
                  <a:gd name="T4" fmla="*/ 27 w 49"/>
                  <a:gd name="T5" fmla="*/ 0 h 53"/>
                  <a:gd name="T6" fmla="*/ 0 w 49"/>
                  <a:gd name="T7" fmla="*/ 24 h 53"/>
                  <a:gd name="T8" fmla="*/ 12 w 49"/>
                  <a:gd name="T9" fmla="*/ 53 h 53"/>
                </a:gdLst>
                <a:ahLst/>
                <a:cxnLst>
                  <a:cxn ang="0">
                    <a:pos x="T0" y="T1"/>
                  </a:cxn>
                  <a:cxn ang="0">
                    <a:pos x="T2" y="T3"/>
                  </a:cxn>
                  <a:cxn ang="0">
                    <a:pos x="T4" y="T5"/>
                  </a:cxn>
                  <a:cxn ang="0">
                    <a:pos x="T6" y="T7"/>
                  </a:cxn>
                  <a:cxn ang="0">
                    <a:pos x="T8" y="T9"/>
                  </a:cxn>
                </a:cxnLst>
                <a:rect l="0" t="0" r="r" b="b"/>
                <a:pathLst>
                  <a:path w="49" h="53">
                    <a:moveTo>
                      <a:pt x="12" y="53"/>
                    </a:moveTo>
                    <a:cubicBezTo>
                      <a:pt x="49" y="51"/>
                      <a:pt x="49" y="51"/>
                      <a:pt x="49" y="51"/>
                    </a:cubicBezTo>
                    <a:cubicBezTo>
                      <a:pt x="47" y="32"/>
                      <a:pt x="40" y="14"/>
                      <a:pt x="27" y="0"/>
                    </a:cubicBezTo>
                    <a:cubicBezTo>
                      <a:pt x="0" y="24"/>
                      <a:pt x="0" y="24"/>
                      <a:pt x="0" y="24"/>
                    </a:cubicBezTo>
                    <a:cubicBezTo>
                      <a:pt x="7" y="32"/>
                      <a:pt x="11" y="43"/>
                      <a:pt x="12" y="5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0" name="Freeform 7"/>
              <p:cNvSpPr>
                <a:spLocks/>
              </p:cNvSpPr>
              <p:nvPr/>
            </p:nvSpPr>
            <p:spPr bwMode="auto">
              <a:xfrm rot="18900000">
                <a:off x="1311425" y="3777538"/>
                <a:ext cx="379596" cy="352694"/>
              </a:xfrm>
              <a:custGeom>
                <a:avLst/>
                <a:gdLst>
                  <a:gd name="T0" fmla="*/ 53 w 53"/>
                  <a:gd name="T1" fmla="*/ 37 h 49"/>
                  <a:gd name="T2" fmla="*/ 51 w 53"/>
                  <a:gd name="T3" fmla="*/ 0 h 49"/>
                  <a:gd name="T4" fmla="*/ 0 w 53"/>
                  <a:gd name="T5" fmla="*/ 21 h 49"/>
                  <a:gd name="T6" fmla="*/ 24 w 53"/>
                  <a:gd name="T7" fmla="*/ 49 h 49"/>
                  <a:gd name="T8" fmla="*/ 53 w 53"/>
                  <a:gd name="T9" fmla="*/ 37 h 49"/>
                </a:gdLst>
                <a:ahLst/>
                <a:cxnLst>
                  <a:cxn ang="0">
                    <a:pos x="T0" y="T1"/>
                  </a:cxn>
                  <a:cxn ang="0">
                    <a:pos x="T2" y="T3"/>
                  </a:cxn>
                  <a:cxn ang="0">
                    <a:pos x="T4" y="T5"/>
                  </a:cxn>
                  <a:cxn ang="0">
                    <a:pos x="T6" y="T7"/>
                  </a:cxn>
                  <a:cxn ang="0">
                    <a:pos x="T8" y="T9"/>
                  </a:cxn>
                </a:cxnLst>
                <a:rect l="0" t="0" r="r" b="b"/>
                <a:pathLst>
                  <a:path w="53" h="49">
                    <a:moveTo>
                      <a:pt x="53" y="37"/>
                    </a:moveTo>
                    <a:cubicBezTo>
                      <a:pt x="51" y="0"/>
                      <a:pt x="51" y="0"/>
                      <a:pt x="51" y="0"/>
                    </a:cubicBezTo>
                    <a:cubicBezTo>
                      <a:pt x="32" y="1"/>
                      <a:pt x="14" y="9"/>
                      <a:pt x="0" y="21"/>
                    </a:cubicBezTo>
                    <a:cubicBezTo>
                      <a:pt x="24" y="49"/>
                      <a:pt x="24" y="49"/>
                      <a:pt x="24" y="49"/>
                    </a:cubicBezTo>
                    <a:cubicBezTo>
                      <a:pt x="32" y="42"/>
                      <a:pt x="43" y="38"/>
                      <a:pt x="53" y="37"/>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1391" name="Freeform 8"/>
              <p:cNvSpPr>
                <a:spLocks/>
              </p:cNvSpPr>
              <p:nvPr/>
            </p:nvSpPr>
            <p:spPr bwMode="auto">
              <a:xfrm rot="18900000">
                <a:off x="1331654" y="4082167"/>
                <a:ext cx="349706" cy="379596"/>
              </a:xfrm>
              <a:custGeom>
                <a:avLst/>
                <a:gdLst>
                  <a:gd name="T0" fmla="*/ 48 w 49"/>
                  <a:gd name="T1" fmla="*/ 23 h 53"/>
                  <a:gd name="T2" fmla="*/ 21 w 49"/>
                  <a:gd name="T3" fmla="*/ 0 h 53"/>
                  <a:gd name="T4" fmla="*/ 0 w 49"/>
                  <a:gd name="T5" fmla="*/ 51 h 53"/>
                  <a:gd name="T6" fmla="*/ 37 w 49"/>
                  <a:gd name="T7" fmla="*/ 53 h 53"/>
                  <a:gd name="T8" fmla="*/ 49 w 49"/>
                  <a:gd name="T9" fmla="*/ 24 h 53"/>
                  <a:gd name="T10" fmla="*/ 48 w 49"/>
                  <a:gd name="T11" fmla="*/ 23 h 53"/>
                </a:gdLst>
                <a:ahLst/>
                <a:cxnLst>
                  <a:cxn ang="0">
                    <a:pos x="T0" y="T1"/>
                  </a:cxn>
                  <a:cxn ang="0">
                    <a:pos x="T2" y="T3"/>
                  </a:cxn>
                  <a:cxn ang="0">
                    <a:pos x="T4" y="T5"/>
                  </a:cxn>
                  <a:cxn ang="0">
                    <a:pos x="T6" y="T7"/>
                  </a:cxn>
                  <a:cxn ang="0">
                    <a:pos x="T8" y="T9"/>
                  </a:cxn>
                  <a:cxn ang="0">
                    <a:pos x="T10" y="T11"/>
                  </a:cxn>
                </a:cxnLst>
                <a:rect l="0" t="0" r="r" b="b"/>
                <a:pathLst>
                  <a:path w="49" h="53">
                    <a:moveTo>
                      <a:pt x="48" y="23"/>
                    </a:moveTo>
                    <a:cubicBezTo>
                      <a:pt x="21" y="0"/>
                      <a:pt x="21" y="0"/>
                      <a:pt x="21" y="0"/>
                    </a:cubicBezTo>
                    <a:cubicBezTo>
                      <a:pt x="8" y="14"/>
                      <a:pt x="1" y="32"/>
                      <a:pt x="0" y="51"/>
                    </a:cubicBezTo>
                    <a:cubicBezTo>
                      <a:pt x="37" y="53"/>
                      <a:pt x="37" y="53"/>
                      <a:pt x="37" y="53"/>
                    </a:cubicBezTo>
                    <a:cubicBezTo>
                      <a:pt x="38" y="42"/>
                      <a:pt x="42" y="32"/>
                      <a:pt x="49" y="24"/>
                    </a:cubicBezTo>
                    <a:cubicBezTo>
                      <a:pt x="48" y="23"/>
                      <a:pt x="48" y="23"/>
                      <a:pt x="48" y="23"/>
                    </a:cubicBezTo>
                    <a:close/>
                  </a:path>
                </a:pathLst>
              </a:custGeom>
              <a:grpFill/>
              <a:ln>
                <a:noFill/>
              </a:ln>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sp>
          <p:nvSpPr>
            <p:cNvPr id="1385" name="Freeform 1384"/>
            <p:cNvSpPr>
              <a:spLocks/>
            </p:cNvSpPr>
            <p:nvPr userDrawn="1"/>
          </p:nvSpPr>
          <p:spPr bwMode="auto">
            <a:xfrm rot="18900000">
              <a:off x="2170096" y="3434382"/>
              <a:ext cx="593840" cy="477384"/>
            </a:xfrm>
            <a:custGeom>
              <a:avLst/>
              <a:gdLst>
                <a:gd name="connsiteX0" fmla="*/ 42335 w 473106"/>
                <a:gd name="connsiteY0" fmla="*/ 21859 h 380327"/>
                <a:gd name="connsiteX1" fmla="*/ 61057 w 473106"/>
                <a:gd name="connsiteY1" fmla="*/ 49049 h 380327"/>
                <a:gd name="connsiteX2" fmla="*/ 64322 w 473106"/>
                <a:gd name="connsiteY2" fmla="*/ 64322 h 380327"/>
                <a:gd name="connsiteX3" fmla="*/ 0 w 473106"/>
                <a:gd name="connsiteY3" fmla="*/ 0 h 380327"/>
                <a:gd name="connsiteX4" fmla="*/ 15056 w 473106"/>
                <a:gd name="connsiteY4" fmla="*/ 3198 h 380327"/>
                <a:gd name="connsiteX5" fmla="*/ 42335 w 473106"/>
                <a:gd name="connsiteY5" fmla="*/ 21859 h 380327"/>
                <a:gd name="connsiteX6" fmla="*/ 473106 w 473106"/>
                <a:gd name="connsiteY6" fmla="*/ 104320 h 380327"/>
                <a:gd name="connsiteX7" fmla="*/ 376111 w 473106"/>
                <a:gd name="connsiteY7" fmla="*/ 371609 h 380327"/>
                <a:gd name="connsiteX8" fmla="*/ 380327 w 473106"/>
                <a:gd name="connsiteY8" fmla="*/ 380327 h 380327"/>
                <a:gd name="connsiteX9" fmla="*/ 222557 w 473106"/>
                <a:gd name="connsiteY9" fmla="*/ 222557 h 380327"/>
                <a:gd name="connsiteX10" fmla="*/ 248449 w 473106"/>
                <a:gd name="connsiteY10" fmla="*/ 160479 h 380327"/>
                <a:gd name="connsiteX11" fmla="*/ 262000 w 473106"/>
                <a:gd name="connsiteY11" fmla="*/ 92946 h 380327"/>
                <a:gd name="connsiteX12" fmla="*/ 473106 w 473106"/>
                <a:gd name="connsiteY12" fmla="*/ 104320 h 38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3106" h="380327">
                  <a:moveTo>
                    <a:pt x="42335" y="21859"/>
                  </a:moveTo>
                  <a:cubicBezTo>
                    <a:pt x="50181" y="29678"/>
                    <a:pt x="56599" y="38919"/>
                    <a:pt x="61057" y="49049"/>
                  </a:cubicBezTo>
                  <a:lnTo>
                    <a:pt x="64322" y="64322"/>
                  </a:lnTo>
                  <a:lnTo>
                    <a:pt x="0" y="0"/>
                  </a:lnTo>
                  <a:lnTo>
                    <a:pt x="15056" y="3198"/>
                  </a:lnTo>
                  <a:cubicBezTo>
                    <a:pt x="25218" y="7641"/>
                    <a:pt x="34490" y="14039"/>
                    <a:pt x="42335" y="21859"/>
                  </a:cubicBezTo>
                  <a:close/>
                  <a:moveTo>
                    <a:pt x="473106" y="104320"/>
                  </a:moveTo>
                  <a:cubicBezTo>
                    <a:pt x="467401" y="200999"/>
                    <a:pt x="433167" y="297678"/>
                    <a:pt x="376111" y="371609"/>
                  </a:cubicBezTo>
                  <a:lnTo>
                    <a:pt x="380327" y="380327"/>
                  </a:lnTo>
                  <a:lnTo>
                    <a:pt x="222557" y="222557"/>
                  </a:lnTo>
                  <a:lnTo>
                    <a:pt x="248449" y="160479"/>
                  </a:lnTo>
                  <a:cubicBezTo>
                    <a:pt x="254868" y="138442"/>
                    <a:pt x="259147" y="115694"/>
                    <a:pt x="262000" y="92946"/>
                  </a:cubicBezTo>
                  <a:cubicBezTo>
                    <a:pt x="262000" y="92946"/>
                    <a:pt x="262000" y="92946"/>
                    <a:pt x="473106" y="104320"/>
                  </a:cubicBezTo>
                  <a:close/>
                </a:path>
              </a:pathLst>
            </a:custGeom>
            <a:solidFill>
              <a:srgbClr val="BA141A"/>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sp>
          <p:nvSpPr>
            <p:cNvPr id="1386" name="Freeform 1385"/>
            <p:cNvSpPr>
              <a:spLocks/>
            </p:cNvSpPr>
            <p:nvPr userDrawn="1"/>
          </p:nvSpPr>
          <p:spPr bwMode="auto">
            <a:xfrm rot="19005034">
              <a:off x="2115065" y="3501231"/>
              <a:ext cx="616889" cy="599616"/>
            </a:xfrm>
            <a:custGeom>
              <a:avLst/>
              <a:gdLst>
                <a:gd name="connsiteX0" fmla="*/ 145492 w 491469"/>
                <a:gd name="connsiteY0" fmla="*/ 25592 h 477708"/>
                <a:gd name="connsiteX1" fmla="*/ 171167 w 491469"/>
                <a:gd name="connsiteY1" fmla="*/ 85305 h 477708"/>
                <a:gd name="connsiteX2" fmla="*/ 325218 w 491469"/>
                <a:gd name="connsiteY2" fmla="*/ 227480 h 477708"/>
                <a:gd name="connsiteX3" fmla="*/ 325539 w 491469"/>
                <a:gd name="connsiteY3" fmla="*/ 226709 h 477708"/>
                <a:gd name="connsiteX4" fmla="*/ 484040 w 491469"/>
                <a:gd name="connsiteY4" fmla="*/ 385210 h 477708"/>
                <a:gd name="connsiteX5" fmla="*/ 488807 w 491469"/>
                <a:gd name="connsiteY5" fmla="*/ 395069 h 477708"/>
                <a:gd name="connsiteX6" fmla="*/ 473563 w 491469"/>
                <a:gd name="connsiteY6" fmla="*/ 460647 h 477708"/>
                <a:gd name="connsiteX7" fmla="*/ 387979 w 491469"/>
                <a:gd name="connsiteY7" fmla="*/ 460647 h 477708"/>
                <a:gd name="connsiteX8" fmla="*/ 85584 w 491469"/>
                <a:gd name="connsiteY8" fmla="*/ 170610 h 477708"/>
                <a:gd name="connsiteX9" fmla="*/ 0 w 491469"/>
                <a:gd name="connsiteY9" fmla="*/ 85305 h 477708"/>
                <a:gd name="connsiteX10" fmla="*/ 85584 w 491469"/>
                <a:gd name="connsiteY10" fmla="*/ 0 h 477708"/>
                <a:gd name="connsiteX11" fmla="*/ 145492 w 491469"/>
                <a:gd name="connsiteY11" fmla="*/ 25592 h 477708"/>
                <a:gd name="connsiteX0" fmla="*/ 145492 w 491469"/>
                <a:gd name="connsiteY0" fmla="*/ 25592 h 477708"/>
                <a:gd name="connsiteX1" fmla="*/ 171167 w 491469"/>
                <a:gd name="connsiteY1" fmla="*/ 85305 h 477708"/>
                <a:gd name="connsiteX2" fmla="*/ 325218 w 491469"/>
                <a:gd name="connsiteY2" fmla="*/ 227480 h 477708"/>
                <a:gd name="connsiteX3" fmla="*/ 484040 w 491469"/>
                <a:gd name="connsiteY3" fmla="*/ 385210 h 477708"/>
                <a:gd name="connsiteX4" fmla="*/ 488807 w 491469"/>
                <a:gd name="connsiteY4" fmla="*/ 395069 h 477708"/>
                <a:gd name="connsiteX5" fmla="*/ 473563 w 491469"/>
                <a:gd name="connsiteY5" fmla="*/ 460647 h 477708"/>
                <a:gd name="connsiteX6" fmla="*/ 387979 w 491469"/>
                <a:gd name="connsiteY6" fmla="*/ 460647 h 477708"/>
                <a:gd name="connsiteX7" fmla="*/ 85584 w 491469"/>
                <a:gd name="connsiteY7" fmla="*/ 170610 h 477708"/>
                <a:gd name="connsiteX8" fmla="*/ 0 w 491469"/>
                <a:gd name="connsiteY8" fmla="*/ 85305 h 477708"/>
                <a:gd name="connsiteX9" fmla="*/ 85584 w 491469"/>
                <a:gd name="connsiteY9" fmla="*/ 0 h 477708"/>
                <a:gd name="connsiteX10" fmla="*/ 145492 w 491469"/>
                <a:gd name="connsiteY10" fmla="*/ 25592 h 477708"/>
                <a:gd name="connsiteX0" fmla="*/ 145492 w 491469"/>
                <a:gd name="connsiteY0" fmla="*/ 25592 h 477708"/>
                <a:gd name="connsiteX1" fmla="*/ 171167 w 491469"/>
                <a:gd name="connsiteY1" fmla="*/ 85305 h 477708"/>
                <a:gd name="connsiteX2" fmla="*/ 484040 w 491469"/>
                <a:gd name="connsiteY2" fmla="*/ 385210 h 477708"/>
                <a:gd name="connsiteX3" fmla="*/ 488807 w 491469"/>
                <a:gd name="connsiteY3" fmla="*/ 395069 h 477708"/>
                <a:gd name="connsiteX4" fmla="*/ 473563 w 491469"/>
                <a:gd name="connsiteY4" fmla="*/ 460647 h 477708"/>
                <a:gd name="connsiteX5" fmla="*/ 387979 w 491469"/>
                <a:gd name="connsiteY5" fmla="*/ 460647 h 477708"/>
                <a:gd name="connsiteX6" fmla="*/ 85584 w 491469"/>
                <a:gd name="connsiteY6" fmla="*/ 170610 h 477708"/>
                <a:gd name="connsiteX7" fmla="*/ 0 w 491469"/>
                <a:gd name="connsiteY7" fmla="*/ 85305 h 477708"/>
                <a:gd name="connsiteX8" fmla="*/ 85584 w 491469"/>
                <a:gd name="connsiteY8" fmla="*/ 0 h 477708"/>
                <a:gd name="connsiteX9" fmla="*/ 145492 w 491469"/>
                <a:gd name="connsiteY9" fmla="*/ 25592 h 477708"/>
                <a:gd name="connsiteX0" fmla="*/ 145492 w 491469"/>
                <a:gd name="connsiteY0" fmla="*/ 25592 h 477708"/>
                <a:gd name="connsiteX1" fmla="*/ 171167 w 491469"/>
                <a:gd name="connsiteY1" fmla="*/ 85305 h 477708"/>
                <a:gd name="connsiteX2" fmla="*/ 488807 w 491469"/>
                <a:gd name="connsiteY2" fmla="*/ 395069 h 477708"/>
                <a:gd name="connsiteX3" fmla="*/ 473563 w 491469"/>
                <a:gd name="connsiteY3" fmla="*/ 460647 h 477708"/>
                <a:gd name="connsiteX4" fmla="*/ 387979 w 491469"/>
                <a:gd name="connsiteY4" fmla="*/ 460647 h 477708"/>
                <a:gd name="connsiteX5" fmla="*/ 85584 w 491469"/>
                <a:gd name="connsiteY5" fmla="*/ 170610 h 477708"/>
                <a:gd name="connsiteX6" fmla="*/ 0 w 491469"/>
                <a:gd name="connsiteY6" fmla="*/ 85305 h 477708"/>
                <a:gd name="connsiteX7" fmla="*/ 85584 w 491469"/>
                <a:gd name="connsiteY7" fmla="*/ 0 h 477708"/>
                <a:gd name="connsiteX8" fmla="*/ 145492 w 491469"/>
                <a:gd name="connsiteY8" fmla="*/ 25592 h 4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469" h="477708">
                  <a:moveTo>
                    <a:pt x="145492" y="25592"/>
                  </a:moveTo>
                  <a:cubicBezTo>
                    <a:pt x="161183" y="41231"/>
                    <a:pt x="171167" y="62557"/>
                    <a:pt x="171167" y="85305"/>
                  </a:cubicBezTo>
                  <a:lnTo>
                    <a:pt x="488807" y="395069"/>
                  </a:lnTo>
                  <a:cubicBezTo>
                    <a:pt x="494959" y="416928"/>
                    <a:pt x="490679" y="443586"/>
                    <a:pt x="473563" y="460647"/>
                  </a:cubicBezTo>
                  <a:cubicBezTo>
                    <a:pt x="450740" y="483395"/>
                    <a:pt x="410801" y="483395"/>
                    <a:pt x="387979" y="460647"/>
                  </a:cubicBezTo>
                  <a:lnTo>
                    <a:pt x="85584" y="170610"/>
                  </a:lnTo>
                  <a:cubicBezTo>
                    <a:pt x="39939" y="170610"/>
                    <a:pt x="0" y="136488"/>
                    <a:pt x="0" y="85305"/>
                  </a:cubicBezTo>
                  <a:cubicBezTo>
                    <a:pt x="0" y="39809"/>
                    <a:pt x="39939" y="0"/>
                    <a:pt x="85584" y="0"/>
                  </a:cubicBezTo>
                  <a:cubicBezTo>
                    <a:pt x="108406" y="0"/>
                    <a:pt x="129802" y="9952"/>
                    <a:pt x="145492" y="25592"/>
                  </a:cubicBezTo>
                  <a:close/>
                </a:path>
              </a:pathLst>
            </a:custGeom>
            <a:solidFill>
              <a:srgbClr val="BA141A">
                <a:lumMod val="50000"/>
              </a:srgbClr>
            </a:solidFill>
            <a:ln>
              <a:noFill/>
            </a:ln>
            <a:extLst/>
          </p:spPr>
          <p:txBody>
            <a:bodyPr vert="horz" wrap="square" lIns="91427" tIns="45713" rIns="91427" bIns="45713" numCol="1" anchor="t" anchorCtr="0" compatLnSpc="1">
              <a:prstTxWarp prst="textNoShape">
                <a:avLst/>
              </a:prstTxWarp>
              <a:noAutofit/>
            </a:bodyPr>
            <a:lstStyle/>
            <a:p>
              <a:pPr defTabSz="913330">
                <a:defRPr/>
              </a:pPr>
              <a:endParaRPr lang="en-IN" sz="1765" kern="0" dirty="0">
                <a:solidFill>
                  <a:srgbClr val="000000"/>
                </a:solidFill>
                <a:ea typeface="MS PGothic" charset="0"/>
              </a:endParaRPr>
            </a:p>
          </p:txBody>
        </p:sp>
      </p:grpSp>
    </p:spTree>
    <p:extLst>
      <p:ext uri="{BB962C8B-B14F-4D97-AF65-F5344CB8AC3E}">
        <p14:creationId xmlns:p14="http://schemas.microsoft.com/office/powerpoint/2010/main" val="480040126"/>
      </p:ext>
    </p:extLst>
  </p:cSld>
  <p:clrMapOvr>
    <a:masterClrMapping/>
  </p:clrMapOvr>
  <p:transition>
    <p:fade/>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Mission Critical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125098"/>
            <a:ext cx="11424437" cy="1054884"/>
          </a:xfrm>
        </p:spPr>
        <p:txBody>
          <a:bodyPr lIns="146304" tIns="91440" rIns="146304" bIns="91440"/>
          <a:lstStyle>
            <a:lvl1pPr>
              <a:lnSpc>
                <a:spcPts val="6054"/>
              </a:lnSpc>
              <a:defRPr sz="3921" baseline="0">
                <a:solidFill>
                  <a:schemeClr val="tx1"/>
                </a:solidFill>
              </a:defRPr>
            </a:lvl1pPr>
          </a:lstStyle>
          <a:p>
            <a:r>
              <a:rPr lang="en-US"/>
              <a:t>Lorem ipsum dolor sit.</a:t>
            </a:r>
            <a:endParaRPr lang="en-US" dirty="0"/>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8" name="TextBox 7"/>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2"/>
          <p:cNvSpPr>
            <a:spLocks noGrp="1"/>
          </p:cNvSpPr>
          <p:nvPr>
            <p:ph type="body" sz="quarter" idx="13"/>
          </p:nvPr>
        </p:nvSpPr>
        <p:spPr>
          <a:xfrm>
            <a:off x="7415737" y="1324594"/>
            <a:ext cx="4508581" cy="4827325"/>
          </a:xfrm>
        </p:spPr>
        <p:txBody>
          <a:bodyPr/>
          <a:lstStyle>
            <a:lvl1pPr marL="0" indent="0">
              <a:lnSpc>
                <a:spcPct val="100000"/>
              </a:lnSpc>
              <a:spcBef>
                <a:spcPts val="1961"/>
              </a:spcBef>
              <a:buFontTx/>
              <a:buNone/>
              <a:defRPr sz="3137">
                <a:solidFill>
                  <a:srgbClr val="C00000"/>
                </a:solidFill>
              </a:defRPr>
            </a:lvl1pPr>
            <a:lvl2pPr marL="336145" indent="0">
              <a:lnSpc>
                <a:spcPct val="100000"/>
              </a:lnSpc>
              <a:spcBef>
                <a:spcPts val="1961"/>
              </a:spcBef>
              <a:buFontTx/>
              <a:buNone/>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44520719"/>
      </p:ext>
    </p:extLst>
  </p:cSld>
  <p:clrMapOvr>
    <a:masterClrMapping/>
  </p:clrMapOvr>
  <p:transition>
    <p:fade/>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Mission Critical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63500">
            <a:solidFill>
              <a:schemeClr val="accent4"/>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20" name="Text Placeholder 2"/>
          <p:cNvSpPr>
            <a:spLocks noGrp="1"/>
          </p:cNvSpPr>
          <p:nvPr>
            <p:ph type="body" sz="quarter" idx="13" hasCustomPrompt="1"/>
          </p:nvPr>
        </p:nvSpPr>
        <p:spPr>
          <a:xfrm>
            <a:off x="7415737" y="1324594"/>
            <a:ext cx="4508581" cy="4827325"/>
          </a:xfrm>
        </p:spPr>
        <p:txBody>
          <a:bodyPr/>
          <a:lstStyle>
            <a:lvl1pPr marL="0" indent="0">
              <a:lnSpc>
                <a:spcPct val="100000"/>
              </a:lnSpc>
              <a:spcBef>
                <a:spcPts val="1961"/>
              </a:spcBef>
              <a:buFontTx/>
              <a:buNone/>
              <a:defRPr lang="en-US" sz="2353" kern="1200" dirty="0" smtClean="0">
                <a:solidFill>
                  <a:schemeClr val="accent4"/>
                </a:solidFill>
                <a:latin typeface="+mj-lt"/>
                <a:ea typeface="ＭＳ Ｐゴシック" charset="0"/>
                <a:cs typeface="ＭＳ Ｐゴシック" charset="0"/>
              </a:defRPr>
            </a:lvl1pPr>
            <a:lvl2pPr marL="336145" indent="0">
              <a:lnSpc>
                <a:spcPct val="100000"/>
              </a:lnSpc>
              <a:spcBef>
                <a:spcPts val="1961"/>
              </a:spcBef>
              <a:buFontTx/>
              <a:buNone/>
              <a:defRPr lang="en-US" sz="1921" b="0" kern="1200" dirty="0" smtClean="0">
                <a:solidFill>
                  <a:schemeClr val="tx1"/>
                </a:solidFill>
                <a:latin typeface="+mn-lt"/>
                <a:ea typeface="ＭＳ Ｐゴシック" charset="0"/>
                <a:cs typeface="Segoe UI Semibold" panose="020B0702040204020203" pitchFamily="34" charset="0"/>
              </a:defRPr>
            </a:lvl2pPr>
            <a:lvl3pPr marL="560241" indent="0">
              <a:lnSpc>
                <a:spcPct val="100000"/>
              </a:lnSpc>
              <a:spcBef>
                <a:spcPts val="1961"/>
              </a:spcBef>
              <a:buFontTx/>
              <a:buNone/>
              <a:defRPr/>
            </a:lvl3pPr>
            <a:lvl4pPr marL="784338" indent="0">
              <a:lnSpc>
                <a:spcPct val="100000"/>
              </a:lnSpc>
              <a:spcBef>
                <a:spcPts val="1961"/>
              </a:spcBef>
              <a:buFontTx/>
              <a:buNone/>
              <a:defRPr/>
            </a:lvl4pPr>
            <a:lvl5pPr marL="1008435" indent="0">
              <a:lnSpc>
                <a:spcPct val="100000"/>
              </a:lnSpc>
              <a:spcBef>
                <a:spcPts val="1961"/>
              </a:spcBef>
              <a:buFontTx/>
              <a:buNone/>
              <a:defRPr/>
            </a:lvl5pPr>
          </a:lstStyle>
          <a:p>
            <a:pPr marL="0" lvl="0" indent="0" algn="l" defTabSz="913505" rtl="0" fontAlgn="base">
              <a:lnSpc>
                <a:spcPct val="100000"/>
              </a:lnSpc>
              <a:spcBef>
                <a:spcPts val="1200"/>
              </a:spcBef>
              <a:spcAft>
                <a:spcPts val="1176"/>
              </a:spcAft>
              <a:buClr>
                <a:schemeClr val="tx1"/>
              </a:buClr>
              <a:buSzPct val="90000"/>
              <a:buFont typeface="Wingdings" pitchFamily="2" charset="2"/>
              <a:buNone/>
            </a:pPr>
            <a:r>
              <a:rPr lang="en-US" dirty="0"/>
              <a:t>Click to edit Master text styles</a:t>
            </a:r>
          </a:p>
          <a:p>
            <a:pPr marL="0" lvl="1" indent="0" algn="l" defTabSz="913505" rtl="0" fontAlgn="base">
              <a:lnSpc>
                <a:spcPct val="100000"/>
              </a:lnSpc>
              <a:spcBef>
                <a:spcPts val="600"/>
              </a:spcBef>
              <a:spcAft>
                <a:spcPts val="1176"/>
              </a:spcAft>
              <a:buSzPct val="90000"/>
              <a:buFont typeface="Arial" charset="0"/>
              <a:buNone/>
            </a:pPr>
            <a:r>
              <a:rPr lang="en-US" dirty="0"/>
              <a:t>Second level</a:t>
            </a:r>
          </a:p>
        </p:txBody>
      </p:sp>
      <p:sp>
        <p:nvSpPr>
          <p:cNvPr id="23" name="Text Placeholder 4"/>
          <p:cNvSpPr>
            <a:spLocks noGrp="1"/>
          </p:cNvSpPr>
          <p:nvPr>
            <p:ph type="body" sz="quarter" idx="14"/>
          </p:nvPr>
        </p:nvSpPr>
        <p:spPr>
          <a:xfrm>
            <a:off x="263948" y="121887"/>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1449896034"/>
      </p:ext>
    </p:extLst>
  </p:cSld>
  <p:clrMapOvr>
    <a:masterClrMapping/>
  </p:clrMapOvr>
  <p:transition>
    <p:fade/>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preserve="1" userDrawn="1">
  <p:cSld name="Mission Critical Section">
    <p:bg>
      <p:bgPr>
        <a:solidFill>
          <a:srgbClr val="C00000"/>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71685"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374692972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4_Custom Layout">
    <p:bg>
      <p:bgPr>
        <a:solidFill>
          <a:srgbClr val="FF8C00"/>
        </a:solidFill>
        <a:effectLst/>
      </p:bgPr>
    </p:bg>
    <p:spTree>
      <p:nvGrpSpPr>
        <p:cNvPr id="1" name=""/>
        <p:cNvGrpSpPr/>
        <p:nvPr/>
      </p:nvGrpSpPr>
      <p:grpSpPr>
        <a:xfrm>
          <a:off x="0" y="0"/>
          <a:ext cx="0" cy="0"/>
          <a:chOff x="0" y="0"/>
          <a:chExt cx="0" cy="0"/>
        </a:xfrm>
      </p:grpSpPr>
      <p:pic>
        <p:nvPicPr>
          <p:cNvPr id="17" name="Picture 16"/>
          <p:cNvPicPr>
            <a:picLocks noChangeAspect="1"/>
          </p:cNvPicPr>
          <p:nvPr userDrawn="1"/>
        </p:nvPicPr>
        <p:blipFill rotWithShape="1">
          <a:blip r:embed="rId2"/>
          <a:srcRect l="46418" t="28339" b="17442"/>
          <a:stretch/>
        </p:blipFill>
        <p:spPr>
          <a:xfrm>
            <a:off x="-68955" y="-22989"/>
            <a:ext cx="12969761" cy="6919543"/>
          </a:xfrm>
          <a:prstGeom prst="rect">
            <a:avLst/>
          </a:prstGeom>
        </p:spPr>
      </p:pic>
      <p:sp>
        <p:nvSpPr>
          <p:cNvPr id="1381"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25" name="Group 24"/>
          <p:cNvGrpSpPr/>
          <p:nvPr userDrawn="1"/>
        </p:nvGrpSpPr>
        <p:grpSpPr>
          <a:xfrm>
            <a:off x="1202933" y="2956053"/>
            <a:ext cx="1800939" cy="1801197"/>
            <a:chOff x="11092177" y="4747627"/>
            <a:chExt cx="540526" cy="540526"/>
          </a:xfrm>
        </p:grpSpPr>
        <p:sp>
          <p:nvSpPr>
            <p:cNvPr id="26" name="Freeform 186"/>
            <p:cNvSpPr>
              <a:spLocks/>
            </p:cNvSpPr>
            <p:nvPr userDrawn="1"/>
          </p:nvSpPr>
          <p:spPr bwMode="auto">
            <a:xfrm>
              <a:off x="11092177" y="4747627"/>
              <a:ext cx="540526" cy="540526"/>
            </a:xfrm>
            <a:prstGeom prst="ellipse">
              <a:avLst/>
            </a:prstGeom>
            <a:solidFill>
              <a:srgbClr val="FFB900">
                <a:alpha val="36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27" name="Freeform 187"/>
            <p:cNvSpPr>
              <a:spLocks noEditPoints="1"/>
            </p:cNvSpPr>
            <p:nvPr/>
          </p:nvSpPr>
          <p:spPr bwMode="auto">
            <a:xfrm>
              <a:off x="11185499" y="4841873"/>
              <a:ext cx="352959" cy="352035"/>
            </a:xfrm>
            <a:prstGeom prst="ellipse">
              <a:avLst/>
            </a:prstGeom>
            <a:solidFill>
              <a:srgbClr val="FF8C00">
                <a:alpha val="79000"/>
              </a:srgbClr>
            </a:solidFill>
            <a:ln>
              <a:noFill/>
            </a:ln>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nvGrpSpPr>
            <p:cNvPr id="28" name="Group 27"/>
            <p:cNvGrpSpPr/>
            <p:nvPr/>
          </p:nvGrpSpPr>
          <p:grpSpPr>
            <a:xfrm>
              <a:off x="11258847" y="4915587"/>
              <a:ext cx="207178" cy="289829"/>
              <a:chOff x="-2260605" y="4106862"/>
              <a:chExt cx="298450" cy="417514"/>
            </a:xfrm>
          </p:grpSpPr>
          <p:sp>
            <p:nvSpPr>
              <p:cNvPr id="29" name="Freeform 188"/>
              <p:cNvSpPr>
                <a:spLocks/>
              </p:cNvSpPr>
              <p:nvPr/>
            </p:nvSpPr>
            <p:spPr bwMode="auto">
              <a:xfrm>
                <a:off x="-2260605" y="4106862"/>
                <a:ext cx="298450" cy="376238"/>
              </a:xfrm>
              <a:custGeom>
                <a:avLst/>
                <a:gdLst>
                  <a:gd name="T0" fmla="*/ 398 w 398"/>
                  <a:gd name="T1" fmla="*/ 199 h 504"/>
                  <a:gd name="T2" fmla="*/ 199 w 398"/>
                  <a:gd name="T3" fmla="*/ 0 h 504"/>
                  <a:gd name="T4" fmla="*/ 0 w 398"/>
                  <a:gd name="T5" fmla="*/ 199 h 504"/>
                  <a:gd name="T6" fmla="*/ 60 w 398"/>
                  <a:gd name="T7" fmla="*/ 341 h 504"/>
                  <a:gd name="T8" fmla="*/ 60 w 398"/>
                  <a:gd name="T9" fmla="*/ 341 h 504"/>
                  <a:gd name="T10" fmla="*/ 122 w 398"/>
                  <a:gd name="T11" fmla="*/ 468 h 504"/>
                  <a:gd name="T12" fmla="*/ 195 w 398"/>
                  <a:gd name="T13" fmla="*/ 501 h 504"/>
                  <a:gd name="T14" fmla="*/ 196 w 398"/>
                  <a:gd name="T15" fmla="*/ 504 h 504"/>
                  <a:gd name="T16" fmla="*/ 199 w 398"/>
                  <a:gd name="T17" fmla="*/ 502 h 504"/>
                  <a:gd name="T18" fmla="*/ 202 w 398"/>
                  <a:gd name="T19" fmla="*/ 504 h 504"/>
                  <a:gd name="T20" fmla="*/ 203 w 398"/>
                  <a:gd name="T21" fmla="*/ 501 h 504"/>
                  <a:gd name="T22" fmla="*/ 276 w 398"/>
                  <a:gd name="T23" fmla="*/ 468 h 504"/>
                  <a:gd name="T24" fmla="*/ 336 w 398"/>
                  <a:gd name="T25" fmla="*/ 344 h 504"/>
                  <a:gd name="T26" fmla="*/ 398 w 398"/>
                  <a:gd name="T27" fmla="*/ 199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8" h="504">
                    <a:moveTo>
                      <a:pt x="398" y="199"/>
                    </a:moveTo>
                    <a:cubicBezTo>
                      <a:pt x="398" y="89"/>
                      <a:pt x="309" y="0"/>
                      <a:pt x="199" y="0"/>
                    </a:cubicBezTo>
                    <a:cubicBezTo>
                      <a:pt x="89" y="0"/>
                      <a:pt x="0" y="89"/>
                      <a:pt x="0" y="199"/>
                    </a:cubicBezTo>
                    <a:cubicBezTo>
                      <a:pt x="0" y="255"/>
                      <a:pt x="23" y="305"/>
                      <a:pt x="60" y="341"/>
                    </a:cubicBezTo>
                    <a:cubicBezTo>
                      <a:pt x="60" y="341"/>
                      <a:pt x="60" y="341"/>
                      <a:pt x="60" y="341"/>
                    </a:cubicBezTo>
                    <a:cubicBezTo>
                      <a:pt x="120" y="402"/>
                      <a:pt x="122" y="468"/>
                      <a:pt x="122" y="468"/>
                    </a:cubicBezTo>
                    <a:cubicBezTo>
                      <a:pt x="195" y="501"/>
                      <a:pt x="195" y="501"/>
                      <a:pt x="195" y="501"/>
                    </a:cubicBezTo>
                    <a:cubicBezTo>
                      <a:pt x="196" y="504"/>
                      <a:pt x="196" y="504"/>
                      <a:pt x="196" y="504"/>
                    </a:cubicBezTo>
                    <a:cubicBezTo>
                      <a:pt x="199" y="502"/>
                      <a:pt x="199" y="502"/>
                      <a:pt x="199" y="502"/>
                    </a:cubicBezTo>
                    <a:cubicBezTo>
                      <a:pt x="202" y="504"/>
                      <a:pt x="202" y="504"/>
                      <a:pt x="202" y="504"/>
                    </a:cubicBezTo>
                    <a:cubicBezTo>
                      <a:pt x="203" y="501"/>
                      <a:pt x="203" y="501"/>
                      <a:pt x="203" y="501"/>
                    </a:cubicBezTo>
                    <a:cubicBezTo>
                      <a:pt x="276" y="468"/>
                      <a:pt x="276" y="468"/>
                      <a:pt x="276" y="468"/>
                    </a:cubicBezTo>
                    <a:cubicBezTo>
                      <a:pt x="276" y="468"/>
                      <a:pt x="278" y="403"/>
                      <a:pt x="336" y="344"/>
                    </a:cubicBezTo>
                    <a:cubicBezTo>
                      <a:pt x="374" y="307"/>
                      <a:pt x="398" y="256"/>
                      <a:pt x="398" y="19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0" name="Freeform 192"/>
              <p:cNvSpPr>
                <a:spLocks noEditPoints="1"/>
              </p:cNvSpPr>
              <p:nvPr/>
            </p:nvSpPr>
            <p:spPr bwMode="auto">
              <a:xfrm>
                <a:off x="-2260600" y="4254501"/>
                <a:ext cx="230188" cy="198438"/>
              </a:xfrm>
              <a:custGeom>
                <a:avLst/>
                <a:gdLst>
                  <a:gd name="T0" fmla="*/ 276 w 308"/>
                  <a:gd name="T1" fmla="*/ 267 h 267"/>
                  <a:gd name="T2" fmla="*/ 276 w 308"/>
                  <a:gd name="T3" fmla="*/ 267 h 267"/>
                  <a:gd name="T4" fmla="*/ 276 w 308"/>
                  <a:gd name="T5" fmla="*/ 267 h 267"/>
                  <a:gd name="T6" fmla="*/ 276 w 308"/>
                  <a:gd name="T7" fmla="*/ 267 h 267"/>
                  <a:gd name="T8" fmla="*/ 308 w 308"/>
                  <a:gd name="T9" fmla="*/ 180 h 267"/>
                  <a:gd name="T10" fmla="*/ 276 w 308"/>
                  <a:gd name="T11" fmla="*/ 261 h 267"/>
                  <a:gd name="T12" fmla="*/ 308 w 308"/>
                  <a:gd name="T13" fmla="*/ 180 h 267"/>
                  <a:gd name="T14" fmla="*/ 308 w 308"/>
                  <a:gd name="T15" fmla="*/ 180 h 267"/>
                  <a:gd name="T16" fmla="*/ 308 w 308"/>
                  <a:gd name="T17" fmla="*/ 180 h 267"/>
                  <a:gd name="T18" fmla="*/ 0 w 308"/>
                  <a:gd name="T19" fmla="*/ 1 h 267"/>
                  <a:gd name="T20" fmla="*/ 0 w 308"/>
                  <a:gd name="T21" fmla="*/ 1 h 267"/>
                  <a:gd name="T22" fmla="*/ 0 w 308"/>
                  <a:gd name="T23" fmla="*/ 1 h 267"/>
                  <a:gd name="T24" fmla="*/ 0 w 308"/>
                  <a:gd name="T25" fmla="*/ 1 h 267"/>
                  <a:gd name="T26" fmla="*/ 0 w 308"/>
                  <a:gd name="T27" fmla="*/ 0 h 267"/>
                  <a:gd name="T28" fmla="*/ 0 w 308"/>
                  <a:gd name="T29" fmla="*/ 0 h 267"/>
                  <a:gd name="T30" fmla="*/ 0 w 308"/>
                  <a:gd name="T31" fmla="*/ 0 h 267"/>
                  <a:gd name="T32" fmla="*/ 0 w 308"/>
                  <a:gd name="T33" fmla="*/ 0 h 267"/>
                  <a:gd name="T34" fmla="*/ 0 w 308"/>
                  <a:gd name="T35" fmla="*/ 0 h 267"/>
                  <a:gd name="T36" fmla="*/ 0 w 308"/>
                  <a:gd name="T37" fmla="*/ 0 h 267"/>
                  <a:gd name="T38" fmla="*/ 0 w 308"/>
                  <a:gd name="T39" fmla="*/ 0 h 267"/>
                  <a:gd name="T40" fmla="*/ 0 w 308"/>
                  <a:gd name="T41" fmla="*/ 0 h 267"/>
                  <a:gd name="T42" fmla="*/ 0 w 308"/>
                  <a:gd name="T4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267">
                    <a:moveTo>
                      <a:pt x="276" y="267"/>
                    </a:moveTo>
                    <a:cubicBezTo>
                      <a:pt x="276" y="267"/>
                      <a:pt x="276" y="267"/>
                      <a:pt x="276" y="267"/>
                    </a:cubicBezTo>
                    <a:cubicBezTo>
                      <a:pt x="276" y="267"/>
                      <a:pt x="276" y="267"/>
                      <a:pt x="276" y="267"/>
                    </a:cubicBezTo>
                    <a:cubicBezTo>
                      <a:pt x="276" y="267"/>
                      <a:pt x="276" y="267"/>
                      <a:pt x="276" y="267"/>
                    </a:cubicBezTo>
                    <a:moveTo>
                      <a:pt x="308" y="180"/>
                    </a:moveTo>
                    <a:cubicBezTo>
                      <a:pt x="286" y="214"/>
                      <a:pt x="279" y="246"/>
                      <a:pt x="276" y="261"/>
                    </a:cubicBezTo>
                    <a:cubicBezTo>
                      <a:pt x="279" y="246"/>
                      <a:pt x="286" y="214"/>
                      <a:pt x="308" y="180"/>
                    </a:cubicBezTo>
                    <a:cubicBezTo>
                      <a:pt x="308" y="180"/>
                      <a:pt x="308" y="180"/>
                      <a:pt x="308" y="180"/>
                    </a:cubicBezTo>
                    <a:cubicBezTo>
                      <a:pt x="308" y="180"/>
                      <a:pt x="308" y="180"/>
                      <a:pt x="308" y="180"/>
                    </a:cubicBezTo>
                    <a:moveTo>
                      <a:pt x="0" y="1"/>
                    </a:moveTo>
                    <a:cubicBezTo>
                      <a:pt x="0" y="1"/>
                      <a:pt x="0" y="1"/>
                      <a:pt x="0" y="1"/>
                    </a:cubicBez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EA8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sp>
            <p:nvSpPr>
              <p:cNvPr id="31" name="Rectangle 194"/>
              <p:cNvSpPr>
                <a:spLocks noChangeArrowheads="1"/>
              </p:cNvSpPr>
              <p:nvPr/>
            </p:nvSpPr>
            <p:spPr bwMode="auto">
              <a:xfrm>
                <a:off x="-2168525" y="4452938"/>
                <a:ext cx="114300" cy="7143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27" tIns="45713" rIns="91427" bIns="45713" numCol="1" anchor="t" anchorCtr="0" compatLnSpc="1">
                <a:prstTxWarp prst="textNoShape">
                  <a:avLst/>
                </a:prstTxWarp>
              </a:bodyPr>
              <a:lstStyle/>
              <a:p>
                <a:pPr defTabSz="913330">
                  <a:defRPr/>
                </a:pPr>
                <a:endParaRPr lang="en-IN" sz="1765" kern="0" dirty="0">
                  <a:solidFill>
                    <a:srgbClr val="000000"/>
                  </a:solidFill>
                  <a:ea typeface="MS PGothic" charset="0"/>
                </a:endParaRPr>
              </a:p>
            </p:txBody>
          </p:sp>
        </p:grpSp>
      </p:grpSp>
      <p:sp>
        <p:nvSpPr>
          <p:cNvPr id="12" name="Title 1"/>
          <p:cNvSpPr>
            <a:spLocks noGrp="1"/>
          </p:cNvSpPr>
          <p:nvPr>
            <p:ph type="title"/>
          </p:nvPr>
        </p:nvSpPr>
        <p:spPr>
          <a:xfrm>
            <a:off x="269240" y="289513"/>
            <a:ext cx="5258796" cy="2386171"/>
          </a:xfrm>
        </p:spPr>
        <p:txBody>
          <a:bodyPr/>
          <a:lstStyle>
            <a:lvl1pPr>
              <a:defRPr sz="5294">
                <a:solidFill>
                  <a:schemeClr val="accent4"/>
                </a:solidFill>
              </a:defRPr>
            </a:lvl1pPr>
          </a:lstStyle>
          <a:p>
            <a:r>
              <a:rPr lang="en-US" dirty="0"/>
              <a:t>Click to edit Master title style</a:t>
            </a:r>
          </a:p>
        </p:txBody>
      </p:sp>
    </p:spTree>
    <p:extLst>
      <p:ext uri="{BB962C8B-B14F-4D97-AF65-F5344CB8AC3E}">
        <p14:creationId xmlns:p14="http://schemas.microsoft.com/office/powerpoint/2010/main" val="4027896532"/>
      </p:ext>
    </p:extLst>
  </p:cSld>
  <p:clrMapOvr>
    <a:masterClrMapping/>
  </p:clrMapOvr>
  <p:transition>
    <p:fade/>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Insights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5"/>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10"/>
          <p:cNvGrpSpPr/>
          <p:nvPr userDrawn="1"/>
        </p:nvGrpSpPr>
        <p:grpSpPr>
          <a:xfrm>
            <a:off x="-1177" y="6514984"/>
            <a:ext cx="12192313" cy="353924"/>
            <a:chOff x="-1200" y="6644680"/>
            <a:chExt cx="12436794" cy="360970"/>
          </a:xfrm>
        </p:grpSpPr>
        <p:sp>
          <p:nvSpPr>
            <p:cNvPr id="12" name="TextBox 11"/>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3" name="TextBox 12"/>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159851633"/>
      </p:ext>
    </p:extLst>
  </p:cSld>
  <p:clrMapOvr>
    <a:masterClrMapping/>
  </p:clrMapOvr>
  <p:transition>
    <p:fade/>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Insights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263948" y="1312654"/>
            <a:ext cx="6751518" cy="4826969"/>
          </a:xfrm>
          <a:solidFill>
            <a:schemeClr val="bg1">
              <a:lumMod val="95000"/>
            </a:schemeClr>
          </a:solidFill>
          <a:ln w="63500">
            <a:solidFill>
              <a:schemeClr val="accent5"/>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187453" y="1312652"/>
            <a:ext cx="451164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chemeClr val="accent5"/>
                </a:solidFill>
              </a:defRPr>
            </a:lvl1pPr>
            <a:lvl2pPr marL="0" indent="0">
              <a:lnSpc>
                <a:spcPct val="100000"/>
              </a:lnSpc>
              <a:spcBef>
                <a:spcPts val="600"/>
              </a:spcBef>
              <a:spcAft>
                <a:spcPts val="1176"/>
              </a:spcAft>
              <a:buNone/>
              <a:defRPr sz="1921" b="0">
                <a:latin typeface="+mn-lt"/>
                <a:cs typeface="Segoe UI Semibold" panose="020B0702040204020203" pitchFamily="34" charset="0"/>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8"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808664786"/>
      </p:ext>
    </p:extLst>
  </p:cSld>
  <p:clrMapOvr>
    <a:masterClrMapping/>
  </p:clrMapOvr>
  <p:transition>
    <p:fade/>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preserve="1" userDrawn="1">
  <p:cSld name="Insights section">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dirty="0"/>
              <a:t>Click to edit Master title style</a:t>
            </a:r>
          </a:p>
        </p:txBody>
      </p:sp>
    </p:spTree>
    <p:extLst>
      <p:ext uri="{BB962C8B-B14F-4D97-AF65-F5344CB8AC3E}">
        <p14:creationId xmlns:p14="http://schemas.microsoft.com/office/powerpoint/2010/main" val="223352106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1"/>
        </a:solidFill>
        <a:effectLst/>
      </p:bgPr>
    </p:bg>
    <p:spTree>
      <p:nvGrpSpPr>
        <p:cNvPr id="1" name=""/>
        <p:cNvGrpSpPr/>
        <p:nvPr/>
      </p:nvGrpSpPr>
      <p:grpSpPr>
        <a:xfrm>
          <a:off x="0" y="0"/>
          <a:ext cx="0" cy="0"/>
          <a:chOff x="0" y="0"/>
          <a:chExt cx="0" cy="0"/>
        </a:xfrm>
      </p:grpSpPr>
      <p:pic>
        <p:nvPicPr>
          <p:cNvPr id="15" name="Picture 14"/>
          <p:cNvPicPr>
            <a:picLocks noChangeAspect="1"/>
          </p:cNvPicPr>
          <p:nvPr userDrawn="1"/>
        </p:nvPicPr>
        <p:blipFill rotWithShape="1">
          <a:blip r:embed="rId2"/>
          <a:srcRect l="46638" t="28313" r="2844" b="17827"/>
          <a:stretch/>
        </p:blipFill>
        <p:spPr>
          <a:xfrm>
            <a:off x="-22986" y="-22989"/>
            <a:ext cx="12228155" cy="6873566"/>
          </a:xfrm>
          <a:prstGeom prst="rect">
            <a:avLst/>
          </a:prstGeom>
        </p:spPr>
      </p:pic>
      <p:sp>
        <p:nvSpPr>
          <p:cNvPr id="90" name="Title 1"/>
          <p:cNvSpPr txBox="1">
            <a:spLocks/>
          </p:cNvSpPr>
          <p:nvPr userDrawn="1"/>
        </p:nvSpPr>
        <p:spPr>
          <a:xfrm>
            <a:off x="303804" y="333918"/>
            <a:ext cx="5141369" cy="3406726"/>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7080">
                      <a:schemeClr val="tx1"/>
                    </a:gs>
                    <a:gs pos="26000">
                      <a:schemeClr val="tx1"/>
                    </a:gs>
                  </a:gsLst>
                  <a:lin ang="5400000" scaled="0"/>
                </a:gradFill>
                <a:effectLst/>
                <a:latin typeface="+mj-lt"/>
                <a:ea typeface="+mn-ea"/>
                <a:cs typeface="Segoe UI" pitchFamily="34" charset="0"/>
              </a:defRPr>
            </a:lvl1pPr>
          </a:lstStyle>
          <a:p>
            <a:pPr fontAlgn="base">
              <a:spcAft>
                <a:spcPct val="0"/>
              </a:spcAft>
            </a:pPr>
            <a:endParaRPr sz="5293">
              <a:solidFill>
                <a:srgbClr val="0072C6"/>
              </a:solidFill>
            </a:endParaRPr>
          </a:p>
        </p:txBody>
      </p:sp>
      <p:grpSp>
        <p:nvGrpSpPr>
          <p:cNvPr id="3" name="Group 2"/>
          <p:cNvGrpSpPr/>
          <p:nvPr userDrawn="1"/>
        </p:nvGrpSpPr>
        <p:grpSpPr>
          <a:xfrm>
            <a:off x="629853" y="3077042"/>
            <a:ext cx="2510132" cy="1574947"/>
            <a:chOff x="517790" y="2775167"/>
            <a:chExt cx="2862475" cy="1795765"/>
          </a:xfrm>
        </p:grpSpPr>
        <p:sp>
          <p:nvSpPr>
            <p:cNvPr id="91" name="Freeform 90"/>
            <p:cNvSpPr/>
            <p:nvPr userDrawn="1"/>
          </p:nvSpPr>
          <p:spPr bwMode="auto">
            <a:xfrm>
              <a:off x="517790" y="2775167"/>
              <a:ext cx="2862475" cy="1795765"/>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0065B2">
                <a:alpha val="35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2" name="Freeform 91"/>
            <p:cNvSpPr>
              <a:spLocks noChangeAspect="1"/>
            </p:cNvSpPr>
            <p:nvPr userDrawn="1"/>
          </p:nvSpPr>
          <p:spPr bwMode="auto">
            <a:xfrm>
              <a:off x="940381" y="3107853"/>
              <a:ext cx="2013729" cy="1275027"/>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3" name="Freeform 92"/>
            <p:cNvSpPr>
              <a:spLocks noChangeAspect="1"/>
            </p:cNvSpPr>
            <p:nvPr userDrawn="1"/>
          </p:nvSpPr>
          <p:spPr bwMode="auto">
            <a:xfrm>
              <a:off x="1312097" y="3379499"/>
              <a:ext cx="1273865" cy="806571"/>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alpha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sp>
          <p:nvSpPr>
            <p:cNvPr id="94" name="Freeform 93"/>
            <p:cNvSpPr>
              <a:spLocks noChangeAspect="1"/>
            </p:cNvSpPr>
            <p:nvPr userDrawn="1"/>
          </p:nvSpPr>
          <p:spPr bwMode="auto">
            <a:xfrm>
              <a:off x="1584147" y="3587566"/>
              <a:ext cx="729764" cy="462064"/>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algn="ctr" defTabSz="913751" fontAlgn="base">
                <a:lnSpc>
                  <a:spcPct val="90000"/>
                </a:lnSpc>
                <a:spcBef>
                  <a:spcPct val="0"/>
                </a:spcBef>
                <a:spcAft>
                  <a:spcPct val="0"/>
                </a:spcAft>
              </a:pPr>
              <a:endParaRPr lang="en-IN" sz="1961" b="1" dirty="0">
                <a:solidFill>
                  <a:srgbClr val="FFFFFF"/>
                </a:solidFill>
                <a:latin typeface="Segoe UI Light"/>
                <a:ea typeface="Segoe UI" pitchFamily="34" charset="0"/>
                <a:cs typeface="Segoe UI" pitchFamily="34" charset="0"/>
              </a:endParaRPr>
            </a:p>
          </p:txBody>
        </p:sp>
      </p:grpSp>
      <p:sp>
        <p:nvSpPr>
          <p:cNvPr id="10" name="Content Placeholder 3"/>
          <p:cNvSpPr>
            <a:spLocks noGrp="1"/>
          </p:cNvSpPr>
          <p:nvPr>
            <p:ph sz="quarter" idx="10"/>
          </p:nvPr>
        </p:nvSpPr>
        <p:spPr>
          <a:xfrm>
            <a:off x="303804" y="285017"/>
            <a:ext cx="5258796" cy="2430576"/>
          </a:xfrm>
        </p:spPr>
        <p:txBody>
          <a:bodyPr lIns="146304" tIns="91440" rIns="146304" bIns="91440"/>
          <a:lstStyle>
            <a:lvl1pPr marL="0" indent="0" algn="l">
              <a:buNone/>
              <a:defRPr sz="5294">
                <a:latin typeface="Segoe UI Light" panose="020B0502040204020203" pitchFamily="34" charset="0"/>
                <a:cs typeface="Segoe UI Light" panose="020B0502040204020203" pitchFamily="34" charset="0"/>
              </a:defRPr>
            </a:lvl1pPr>
          </a:lstStyle>
          <a:p>
            <a:pPr lvl="0"/>
            <a:r>
              <a:rPr lang="en-US" dirty="0"/>
              <a:t>Click to edit Master text styles</a:t>
            </a:r>
          </a:p>
        </p:txBody>
      </p:sp>
    </p:spTree>
    <p:extLst>
      <p:ext uri="{BB962C8B-B14F-4D97-AF65-F5344CB8AC3E}">
        <p14:creationId xmlns:p14="http://schemas.microsoft.com/office/powerpoint/2010/main" val="1301510662"/>
      </p:ext>
    </p:extLst>
  </p:cSld>
  <p:clrMapOvr>
    <a:masterClrMapping/>
  </p:clrMapOvr>
  <p:transition>
    <p:fade/>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Cloud Screen">
    <p:spTree>
      <p:nvGrpSpPr>
        <p:cNvPr id="1" name=""/>
        <p:cNvGrpSpPr/>
        <p:nvPr/>
      </p:nvGrpSpPr>
      <p:grpSpPr>
        <a:xfrm>
          <a:off x="0" y="0"/>
          <a:ext cx="0" cy="0"/>
          <a:chOff x="0" y="0"/>
          <a:chExt cx="0" cy="0"/>
        </a:xfrm>
      </p:grpSpPr>
      <p:sp>
        <p:nvSpPr>
          <p:cNvPr id="5" name="Title 1"/>
          <p:cNvSpPr>
            <a:spLocks noGrp="1"/>
          </p:cNvSpPr>
          <p:nvPr>
            <p:ph type="title" hasCustomPrompt="1"/>
          </p:nvPr>
        </p:nvSpPr>
        <p:spPr>
          <a:xfrm>
            <a:off x="263949" y="254721"/>
            <a:ext cx="11424437" cy="1054884"/>
          </a:xfrm>
        </p:spPr>
        <p:txBody>
          <a:bodyPr lIns="146304" tIns="91440" rIns="146304" bIns="91440"/>
          <a:lstStyle>
            <a:lvl1pPr>
              <a:lnSpc>
                <a:spcPts val="6054"/>
              </a:lnSpc>
              <a:defRPr sz="3921" baseline="0">
                <a:solidFill>
                  <a:schemeClr val="tx1"/>
                </a:solidFill>
              </a:defRPr>
            </a:lvl1pPr>
          </a:lstStyle>
          <a:p>
            <a:r>
              <a:rPr lang="en-US" dirty="0"/>
              <a:t>Lorem ipsum dolor sit.</a:t>
            </a:r>
          </a:p>
        </p:txBody>
      </p:sp>
      <p:sp>
        <p:nvSpPr>
          <p:cNvPr id="6" name="Text Placeholder 3"/>
          <p:cNvSpPr>
            <a:spLocks noGrp="1"/>
          </p:cNvSpPr>
          <p:nvPr>
            <p:ph type="body" sz="quarter" idx="11"/>
          </p:nvPr>
        </p:nvSpPr>
        <p:spPr>
          <a:xfrm>
            <a:off x="7415279" y="1324185"/>
            <a:ext cx="4273106" cy="4853157"/>
          </a:xfrm>
        </p:spPr>
        <p:txBody>
          <a:bodyPr wrap="square">
            <a:normAutofit/>
          </a:bodyPr>
          <a:lstStyle>
            <a:lvl1pPr marL="0" indent="0">
              <a:lnSpc>
                <a:spcPct val="100000"/>
              </a:lnSpc>
              <a:spcBef>
                <a:spcPts val="1176"/>
              </a:spcBef>
              <a:spcAft>
                <a:spcPts val="1176"/>
              </a:spcAft>
              <a:buClr>
                <a:schemeClr val="tx1"/>
              </a:buClr>
              <a:buFont typeface="Wingdings" pitchFamily="2" charset="2"/>
              <a:buNone/>
              <a:defRPr sz="2353">
                <a:solidFill>
                  <a:schemeClr val="accent1"/>
                </a:solidFill>
              </a:defRPr>
            </a:lvl1pPr>
            <a:lvl2pPr marL="0" indent="0">
              <a:lnSpc>
                <a:spcPct val="100000"/>
              </a:lnSpc>
              <a:spcAft>
                <a:spcPts val="1176"/>
              </a:spcAft>
              <a:buNone/>
              <a:defRPr sz="1922">
                <a:solidFill>
                  <a:schemeClr val="tx1"/>
                </a:solidFill>
              </a:defRPr>
            </a:lvl2pPr>
            <a:lvl3pPr marL="222733" indent="0">
              <a:lnSpc>
                <a:spcPct val="100000"/>
              </a:lnSpc>
              <a:spcAft>
                <a:spcPts val="1176"/>
              </a:spcAft>
              <a:buNone/>
              <a:tabLst/>
              <a:defRPr sz="1922">
                <a:solidFill>
                  <a:schemeClr val="tx1"/>
                </a:solidFill>
              </a:defRPr>
            </a:lvl3pPr>
            <a:lvl4pPr marL="442415" indent="0">
              <a:buNone/>
              <a:defRPr/>
            </a:lvl4pPr>
            <a:lvl5pPr marL="659046" indent="0">
              <a:buNone/>
              <a:tabLst/>
              <a:defRPr/>
            </a:lvl5pPr>
          </a:lstStyle>
          <a:p>
            <a:pPr lvl="0"/>
            <a:r>
              <a:rPr lang="en-US" dirty="0"/>
              <a:t>Click to edit Master text styles</a:t>
            </a:r>
          </a:p>
          <a:p>
            <a:pPr lvl="1"/>
            <a:r>
              <a:rPr lang="en-US" dirty="0"/>
              <a:t>Second level</a:t>
            </a:r>
          </a:p>
          <a:p>
            <a:pPr lvl="2"/>
            <a:r>
              <a:rPr lang="en-US" dirty="0"/>
              <a:t>Third level</a:t>
            </a:r>
          </a:p>
        </p:txBody>
      </p:sp>
      <p:sp>
        <p:nvSpPr>
          <p:cNvPr id="7" name="Picture Placeholder 6"/>
          <p:cNvSpPr>
            <a:spLocks noGrp="1"/>
          </p:cNvSpPr>
          <p:nvPr>
            <p:ph type="pic" sz="quarter" idx="12" hasCustomPrompt="1"/>
          </p:nvPr>
        </p:nvSpPr>
        <p:spPr>
          <a:xfrm>
            <a:off x="264570" y="1324594"/>
            <a:ext cx="7151167" cy="4852747"/>
          </a:xfrm>
          <a:ln w="152400">
            <a:noFill/>
          </a:ln>
        </p:spPr>
        <p:txBody>
          <a:bodyPr/>
          <a:lstStyle>
            <a:lvl1pPr marL="0" indent="0">
              <a:buNone/>
              <a:defRPr>
                <a:solidFill>
                  <a:schemeClr val="tx1"/>
                </a:solidFill>
              </a:defRPr>
            </a:lvl1pPr>
          </a:lstStyle>
          <a:p>
            <a:r>
              <a:rPr lang="en-US" dirty="0"/>
              <a:t>Screen shot or image here</a:t>
            </a:r>
          </a:p>
        </p:txBody>
      </p:sp>
      <p:grpSp>
        <p:nvGrpSpPr>
          <p:cNvPr id="11" name="Group 2"/>
          <p:cNvGrpSpPr/>
          <p:nvPr userDrawn="1"/>
        </p:nvGrpSpPr>
        <p:grpSpPr>
          <a:xfrm>
            <a:off x="-1177" y="6512639"/>
            <a:ext cx="12192313" cy="353950"/>
            <a:chOff x="2577137" y="4571778"/>
            <a:chExt cx="9101124" cy="1390560"/>
          </a:xfrm>
        </p:grpSpPr>
        <p:sp>
          <p:nvSpPr>
            <p:cNvPr id="12" name="TextBox 11"/>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13" name="TextBox 12"/>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Tree>
    <p:extLst>
      <p:ext uri="{BB962C8B-B14F-4D97-AF65-F5344CB8AC3E}">
        <p14:creationId xmlns:p14="http://schemas.microsoft.com/office/powerpoint/2010/main" val="3535440690"/>
      </p:ext>
    </p:extLst>
  </p:cSld>
  <p:clrMapOvr>
    <a:masterClrMapping/>
  </p:clrMapOvr>
  <p:transition>
    <p:fade/>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Cloud 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3025">
            <a:solidFill>
              <a:srgbClr val="0072C6"/>
            </a:solidFill>
            <a:miter lim="800000"/>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lnSpc>
                <a:spcPct val="100000"/>
              </a:lnSpc>
              <a:spcBef>
                <a:spcPts val="1200"/>
              </a:spcBef>
              <a:spcAft>
                <a:spcPts val="1176"/>
              </a:spcAft>
              <a:buClr>
                <a:schemeClr val="tx1"/>
              </a:buClr>
              <a:buFont typeface="Wingdings" pitchFamily="2" charset="2"/>
              <a:buNone/>
              <a:defRPr sz="2353">
                <a:solidFill>
                  <a:srgbClr val="0072C6"/>
                </a:solidFill>
              </a:defRPr>
            </a:lvl1pPr>
            <a:lvl2pPr marL="0" indent="0">
              <a:lnSpc>
                <a:spcPct val="100000"/>
              </a:lnSpc>
              <a:spcBef>
                <a:spcPts val="0"/>
              </a:spcBef>
              <a:spcAft>
                <a:spcPts val="1176"/>
              </a:spcAft>
              <a:buNone/>
              <a:defRPr sz="1921">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12" name="Group 11"/>
          <p:cNvGrpSpPr/>
          <p:nvPr userDrawn="1"/>
        </p:nvGrpSpPr>
        <p:grpSpPr>
          <a:xfrm>
            <a:off x="-1177" y="6514984"/>
            <a:ext cx="12192313" cy="353924"/>
            <a:chOff x="-1200" y="6644680"/>
            <a:chExt cx="12436794" cy="360970"/>
          </a:xfrm>
        </p:grpSpPr>
        <p:sp>
          <p:nvSpPr>
            <p:cNvPr id="13" name="TextBox 12"/>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4" name="TextBox 13"/>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
        <p:nvSpPr>
          <p:cNvPr id="16" name="Text Placeholder 4"/>
          <p:cNvSpPr>
            <a:spLocks noGrp="1"/>
          </p:cNvSpPr>
          <p:nvPr>
            <p:ph type="body" sz="quarter" idx="14"/>
          </p:nvPr>
        </p:nvSpPr>
        <p:spPr>
          <a:xfrm>
            <a:off x="263948" y="254721"/>
            <a:ext cx="11420452" cy="1057931"/>
          </a:xfrm>
        </p:spPr>
        <p:txBody>
          <a:bodyPr lIns="146304" tIns="91440" rIns="146304" bIns="91440" anchor="ctr" anchorCtr="0"/>
          <a:lstStyle>
            <a:lvl1pPr marL="0" indent="0">
              <a:buNone/>
              <a:defRPr sz="3921">
                <a:solidFill>
                  <a:schemeClr val="tx1">
                    <a:lumMod val="90000"/>
                    <a:lumOff val="10000"/>
                  </a:schemeClr>
                </a:solidFill>
              </a:defRPr>
            </a:lvl1pPr>
            <a:lvl5pPr marL="1008435" indent="0">
              <a:buNone/>
              <a:defRPr/>
            </a:lvl5pPr>
          </a:lstStyle>
          <a:p>
            <a:pPr lvl="0"/>
            <a:r>
              <a:rPr lang="en-US"/>
              <a:t>Click to edit Master text styles</a:t>
            </a:r>
          </a:p>
        </p:txBody>
      </p:sp>
    </p:spTree>
    <p:extLst>
      <p:ext uri="{BB962C8B-B14F-4D97-AF65-F5344CB8AC3E}">
        <p14:creationId xmlns:p14="http://schemas.microsoft.com/office/powerpoint/2010/main" val="2274946114"/>
      </p:ext>
    </p:extLst>
  </p:cSld>
  <p:clrMapOvr>
    <a:masterClrMapping/>
  </p:clrMapOvr>
  <p:transition>
    <p:fade/>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showMasterSp="0" preserve="1" userDrawn="1">
  <p:cSld name="Cloud sec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2066886" y="2084173"/>
            <a:ext cx="8058229" cy="1793104"/>
          </a:xfrm>
        </p:spPr>
        <p:txBody>
          <a:bodyPr/>
          <a:lstStyle>
            <a:lvl1pPr>
              <a:defRPr sz="5883" baseline="0"/>
            </a:lvl1pPr>
          </a:lstStyle>
          <a:p>
            <a:r>
              <a:rPr lang="en-US"/>
              <a:t>Click to edit Master title style</a:t>
            </a:r>
            <a:endParaRPr lang="en-US" dirty="0"/>
          </a:p>
        </p:txBody>
      </p:sp>
    </p:spTree>
    <p:extLst>
      <p:ext uri="{BB962C8B-B14F-4D97-AF65-F5344CB8AC3E}">
        <p14:creationId xmlns:p14="http://schemas.microsoft.com/office/powerpoint/2010/main" val="226401941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chemeClr val="accent4"/>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9000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3289574561"/>
      </p:ext>
    </p:extLst>
  </p:cSld>
  <p:clrMapOvr>
    <a:masterClrMapping/>
  </p:clrMapOvr>
  <p:transition>
    <p:fade/>
  </p:transition>
  <p:extLst>
    <p:ext uri="{DCECCB84-F9BA-43D5-87BE-67443E8EF086}">
      <p15:sldGuideLst xmlns:p15="http://schemas.microsoft.com/office/powerpoint/2012/main">
        <p15:guide id="1" orient="horz" pos="2203">
          <p15:clr>
            <a:srgbClr val="FBAE40"/>
          </p15:clr>
        </p15:guide>
        <p15:guide id="2" pos="3917">
          <p15:clr>
            <a:srgbClr val="FBAE40"/>
          </p15:clr>
        </p15:guide>
        <p15:guide id="3" orient="horz" pos="523">
          <p15:clr>
            <a:srgbClr val="FBAE40"/>
          </p15:clr>
        </p15:guide>
        <p15:guide id="4" pos="293">
          <p15:clr>
            <a:srgbClr val="FBAE40"/>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3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FFB9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FF8C00"/>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2667054991"/>
      </p:ext>
    </p:extLst>
  </p:cSld>
  <p:clrMapOvr>
    <a:masterClrMapping/>
  </p:clrMapOvr>
  <p:transition>
    <p:fade/>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a:t>Click to edit Master title style</a:t>
            </a:r>
            <a:endParaRPr lang="en-IN"/>
          </a:p>
        </p:txBody>
      </p:sp>
      <p:grpSp>
        <p:nvGrpSpPr>
          <p:cNvPr id="4" name="Group 3"/>
          <p:cNvGrpSpPr/>
          <p:nvPr userDrawn="1"/>
        </p:nvGrpSpPr>
        <p:grpSpPr>
          <a:xfrm>
            <a:off x="-1177" y="6514984"/>
            <a:ext cx="12192313" cy="353924"/>
            <a:chOff x="-1200" y="6644680"/>
            <a:chExt cx="12436794" cy="360970"/>
          </a:xfrm>
        </p:grpSpPr>
        <p:sp>
          <p:nvSpPr>
            <p:cNvPr id="5" name="TextBox 4"/>
            <p:cNvSpPr txBox="1"/>
            <p:nvPr/>
          </p:nvSpPr>
          <p:spPr>
            <a:xfrm>
              <a:off x="-1200" y="6644680"/>
              <a:ext cx="4147213" cy="360970"/>
            </a:xfrm>
            <a:prstGeom prst="rect">
              <a:avLst/>
            </a:prstGeom>
            <a:solidFill>
              <a:srgbClr val="0072C6"/>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6" name="TextBox 5"/>
            <p:cNvSpPr txBox="1"/>
            <p:nvPr userDrawn="1"/>
          </p:nvSpPr>
          <p:spPr>
            <a:xfrm>
              <a:off x="4146013" y="6644680"/>
              <a:ext cx="8289581" cy="360970"/>
            </a:xfrm>
            <a:prstGeom prst="rect">
              <a:avLst/>
            </a:prstGeom>
            <a:solidFill>
              <a:srgbClr val="003963"/>
            </a:solidFill>
          </p:spPr>
          <p:txBody>
            <a:bodyPr wrap="square" lIns="457135" tIns="137141" rIns="365707" rtlCol="0">
              <a:noAutofit/>
            </a:bodyPr>
            <a:lstStyle/>
            <a:p>
              <a:pPr defTabSz="914144">
                <a:lnSpc>
                  <a:spcPts val="3000"/>
                </a:lnSpc>
              </a:pPr>
              <a:r>
                <a:rPr lang="en-US" sz="2800" dirty="0">
                  <a:solidFill>
                    <a:srgbClr val="FFFFFF"/>
                  </a:solidFill>
                  <a:latin typeface="Segoe UI Light"/>
                  <a:ea typeface="MS PGothic" charset="0"/>
                </a:rPr>
                <a:t> </a:t>
              </a:r>
            </a:p>
          </p:txBody>
        </p:sp>
      </p:grpSp>
    </p:spTree>
    <p:extLst>
      <p:ext uri="{BB962C8B-B14F-4D97-AF65-F5344CB8AC3E}">
        <p14:creationId xmlns:p14="http://schemas.microsoft.com/office/powerpoint/2010/main" val="793298699"/>
      </p:ext>
    </p:extLst>
  </p:cSld>
  <p:clrMapOvr>
    <a:masterClrMapping/>
  </p:clrMapOvr>
  <p:transition>
    <p:fade/>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52pt Title + Subtitle">
    <p:spTree>
      <p:nvGrpSpPr>
        <p:cNvPr id="1" name=""/>
        <p:cNvGrpSpPr/>
        <p:nvPr/>
      </p:nvGrpSpPr>
      <p:grpSpPr>
        <a:xfrm>
          <a:off x="0" y="0"/>
          <a:ext cx="0" cy="0"/>
          <a:chOff x="0" y="0"/>
          <a:chExt cx="0" cy="0"/>
        </a:xfrm>
      </p:grpSpPr>
      <p:sp>
        <p:nvSpPr>
          <p:cNvPr id="6" name="Text Placeholder 5"/>
          <p:cNvSpPr>
            <a:spLocks noGrp="1"/>
          </p:cNvSpPr>
          <p:nvPr>
            <p:ph type="body" sz="quarter" idx="13"/>
          </p:nvPr>
        </p:nvSpPr>
        <p:spPr>
          <a:xfrm>
            <a:off x="269240" y="1117577"/>
            <a:ext cx="10816237" cy="563458"/>
          </a:xfrm>
          <a:prstGeom prst="rect">
            <a:avLst/>
          </a:prstGeom>
        </p:spPr>
        <p:txBody>
          <a:bodyPr lIns="192024"/>
          <a:lstStyle>
            <a:lvl1pPr marL="0" indent="0">
              <a:buNone/>
              <a:defRPr lang="en-US" sz="2745" kern="1200" smtClean="0">
                <a:solidFill>
                  <a:schemeClr val="tx2"/>
                </a:solidFill>
                <a:latin typeface="+mj-lt"/>
                <a:ea typeface="+mn-ea"/>
                <a:cs typeface="+mn-cs"/>
              </a:defRPr>
            </a:lvl1pPr>
            <a:lvl2pPr marL="0" indent="0">
              <a:buNone/>
              <a:defRPr lang="en-US" sz="3108" kern="1200" smtClean="0">
                <a:solidFill>
                  <a:schemeClr val="bg1"/>
                </a:solidFill>
                <a:latin typeface="+mj-lt"/>
                <a:ea typeface="+mn-ea"/>
                <a:cs typeface="+mn-cs"/>
              </a:defRPr>
            </a:lvl2pPr>
            <a:lvl3pPr marL="0" indent="0">
              <a:buNone/>
              <a:defRPr lang="en-US" sz="3108" kern="1200" smtClean="0">
                <a:solidFill>
                  <a:schemeClr val="bg1"/>
                </a:solidFill>
                <a:latin typeface="+mj-lt"/>
                <a:ea typeface="+mn-ea"/>
                <a:cs typeface="+mn-cs"/>
              </a:defRPr>
            </a:lvl3pPr>
            <a:lvl4pPr marL="0" indent="0">
              <a:buNone/>
              <a:defRPr lang="en-US" sz="3108" kern="1200" smtClean="0">
                <a:solidFill>
                  <a:schemeClr val="bg1"/>
                </a:solidFill>
                <a:latin typeface="+mj-lt"/>
                <a:ea typeface="+mn-ea"/>
                <a:cs typeface="+mn-cs"/>
              </a:defRPr>
            </a:lvl4pPr>
            <a:lvl5pPr marL="0" indent="0">
              <a:buNone/>
              <a:defRPr lang="en-US" sz="3108" kern="1200">
                <a:solidFill>
                  <a:schemeClr val="bg1"/>
                </a:solidFill>
                <a:latin typeface="+mj-lt"/>
                <a:ea typeface="+mn-ea"/>
                <a:cs typeface="+mn-cs"/>
              </a:defRPr>
            </a:lvl5pPr>
          </a:lstStyle>
          <a:p>
            <a:pPr lvl="0"/>
            <a:r>
              <a:rPr lang="en-US"/>
              <a:t>Click to edit Master text styles</a:t>
            </a:r>
          </a:p>
        </p:txBody>
      </p:sp>
      <p:sp>
        <p:nvSpPr>
          <p:cNvPr id="4" name="Footer Placeholder 2"/>
          <p:cNvSpPr>
            <a:spLocks noGrp="1"/>
          </p:cNvSpPr>
          <p:nvPr>
            <p:ph type="ftr" sz="quarter" idx="14"/>
          </p:nvPr>
        </p:nvSpPr>
        <p:spPr>
          <a:xfrm>
            <a:off x="448212" y="6437742"/>
            <a:ext cx="3859607" cy="133860"/>
          </a:xfrm>
          <a:prstGeom prst="rect">
            <a:avLst/>
          </a:prstGeom>
        </p:spPr>
        <p:txBody>
          <a:bodyPr/>
          <a:lstStyle>
            <a:lvl1pPr fontAlgn="base">
              <a:spcBef>
                <a:spcPct val="0"/>
              </a:spcBef>
              <a:spcAft>
                <a:spcPct val="0"/>
              </a:spcAft>
              <a:defRPr dirty="0" smtClean="0">
                <a:solidFill>
                  <a:srgbClr val="505050"/>
                </a:solidFill>
              </a:defRPr>
            </a:lvl1pPr>
          </a:lstStyle>
          <a:p>
            <a:pPr defTabSz="913505">
              <a:defRPr/>
            </a:pPr>
            <a:r>
              <a:rPr lang="en-US" sz="2353">
                <a:ea typeface="MS PGothic" charset="0"/>
              </a:rPr>
              <a:t>Microsoft Confidential</a:t>
            </a:r>
          </a:p>
        </p:txBody>
      </p:sp>
      <p:sp>
        <p:nvSpPr>
          <p:cNvPr id="5" name="Slide Number Placeholder 3"/>
          <p:cNvSpPr>
            <a:spLocks noGrp="1"/>
          </p:cNvSpPr>
          <p:nvPr>
            <p:ph type="sldNum" sz="quarter" idx="15"/>
          </p:nvPr>
        </p:nvSpPr>
        <p:spPr/>
        <p:txBody>
          <a:bodyPr/>
          <a:lstStyle>
            <a:lvl1pPr defTabSz="913505" fontAlgn="base">
              <a:spcBef>
                <a:spcPct val="0"/>
              </a:spcBef>
              <a:spcAft>
                <a:spcPct val="0"/>
              </a:spcAft>
              <a:defRPr smtClean="0">
                <a:solidFill>
                  <a:srgbClr val="505050"/>
                </a:solidFill>
              </a:defRPr>
            </a:lvl1pPr>
          </a:lstStyle>
          <a:p>
            <a:pPr>
              <a:defRPr/>
            </a:pPr>
            <a:fld id="{56442AAA-6A77-5942-BCC4-0CCA4B0626F8}" type="slidenum">
              <a:rPr/>
              <a:pPr>
                <a:defRPr/>
              </a:pPr>
              <a:t>‹#›</a:t>
            </a:fld>
            <a:endParaRPr dirty="0"/>
          </a:p>
        </p:txBody>
      </p:sp>
      <p:sp>
        <p:nvSpPr>
          <p:cNvPr id="2" name="Title 1"/>
          <p:cNvSpPr>
            <a:spLocks noGrp="1"/>
          </p:cNvSpPr>
          <p:nvPr>
            <p:ph type="title"/>
          </p:nvPr>
        </p:nvSpPr>
        <p:spPr/>
        <p:txBody>
          <a:bodyPr/>
          <a:lstStyle/>
          <a:p>
            <a:r>
              <a:rPr lang="en-US"/>
              <a:t>Click to edit Master title style</a:t>
            </a:r>
            <a:endParaRPr lang="en-IN"/>
          </a:p>
        </p:txBody>
      </p:sp>
    </p:spTree>
    <p:extLst>
      <p:ext uri="{BB962C8B-B14F-4D97-AF65-F5344CB8AC3E}">
        <p14:creationId xmlns:p14="http://schemas.microsoft.com/office/powerpoint/2010/main" val="919537426"/>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3457332548"/>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Pattern Layout">
    <p:spTree>
      <p:nvGrpSpPr>
        <p:cNvPr id="1" name=""/>
        <p:cNvGrpSpPr/>
        <p:nvPr/>
      </p:nvGrpSpPr>
      <p:grpSpPr>
        <a:xfrm>
          <a:off x="0" y="0"/>
          <a:ext cx="0" cy="0"/>
          <a:chOff x="0" y="0"/>
          <a:chExt cx="0" cy="0"/>
        </a:xfrm>
      </p:grpSpPr>
      <p:grpSp>
        <p:nvGrpSpPr>
          <p:cNvPr id="4" name="Group 2439"/>
          <p:cNvGrpSpPr/>
          <p:nvPr userDrawn="1"/>
        </p:nvGrpSpPr>
        <p:grpSpPr>
          <a:xfrm>
            <a:off x="73656" y="62261"/>
            <a:ext cx="12105894" cy="3362070"/>
            <a:chOff x="75133" y="63500"/>
            <a:chExt cx="12348642" cy="3429000"/>
          </a:xfrm>
        </p:grpSpPr>
        <p:grpSp>
          <p:nvGrpSpPr>
            <p:cNvPr id="5" name="Group 1364"/>
            <p:cNvGrpSpPr>
              <a:grpSpLocks noChangeAspect="1"/>
            </p:cNvGrpSpPr>
            <p:nvPr/>
          </p:nvGrpSpPr>
          <p:grpSpPr>
            <a:xfrm>
              <a:off x="75133" y="63500"/>
              <a:ext cx="6198230" cy="3429000"/>
              <a:chOff x="88900" y="16253"/>
              <a:chExt cx="12361342" cy="6838572"/>
            </a:xfrm>
          </p:grpSpPr>
          <p:sp>
            <p:nvSpPr>
              <p:cNvPr id="643"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4"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5"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6"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7"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8"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49"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0"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1"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2"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3"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4"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5"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6"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7"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8"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59"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0"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1"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2"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3"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4"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5"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6"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7"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8"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69"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0"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1"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2"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3"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4"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5"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6"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7"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8"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79"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0"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1"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82" name="Group 740"/>
              <p:cNvGrpSpPr/>
              <p:nvPr/>
            </p:nvGrpSpPr>
            <p:grpSpPr>
              <a:xfrm>
                <a:off x="2143112" y="6384174"/>
                <a:ext cx="348520" cy="470651"/>
                <a:chOff x="7011958" y="-48945"/>
                <a:chExt cx="557213" cy="752475"/>
              </a:xfrm>
              <a:solidFill>
                <a:schemeClr val="tx1">
                  <a:alpha val="12000"/>
                </a:schemeClr>
              </a:solidFill>
            </p:grpSpPr>
            <p:sp>
              <p:nvSpPr>
                <p:cNvPr id="127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683" name="Group 746"/>
              <p:cNvGrpSpPr/>
              <p:nvPr/>
            </p:nvGrpSpPr>
            <p:grpSpPr>
              <a:xfrm>
                <a:off x="4559759" y="6384174"/>
                <a:ext cx="348520" cy="470651"/>
                <a:chOff x="7011958" y="-48945"/>
                <a:chExt cx="557213" cy="752475"/>
              </a:xfrm>
              <a:solidFill>
                <a:schemeClr val="tx1">
                  <a:alpha val="7000"/>
                </a:schemeClr>
              </a:solidFill>
            </p:grpSpPr>
            <p:sp>
              <p:nvSpPr>
                <p:cNvPr id="12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84"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5"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6"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7"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8"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9"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0"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1"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2" name="Group 740"/>
              <p:cNvGrpSpPr/>
              <p:nvPr/>
            </p:nvGrpSpPr>
            <p:grpSpPr>
              <a:xfrm>
                <a:off x="5930616" y="6384174"/>
                <a:ext cx="348520" cy="470651"/>
                <a:chOff x="7011958" y="-48945"/>
                <a:chExt cx="557213" cy="752475"/>
              </a:xfrm>
              <a:solidFill>
                <a:schemeClr val="tx1">
                  <a:alpha val="12000"/>
                </a:schemeClr>
              </a:solidFill>
            </p:grpSpPr>
            <p:sp>
              <p:nvSpPr>
                <p:cNvPr id="127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3"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4"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5"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6"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97" name="Group 746"/>
              <p:cNvGrpSpPr/>
              <p:nvPr/>
            </p:nvGrpSpPr>
            <p:grpSpPr>
              <a:xfrm>
                <a:off x="10744892" y="6384174"/>
                <a:ext cx="348520" cy="470651"/>
                <a:chOff x="7011958" y="-48945"/>
                <a:chExt cx="557213" cy="752475"/>
              </a:xfrm>
              <a:solidFill>
                <a:schemeClr val="tx1">
                  <a:alpha val="7000"/>
                </a:schemeClr>
              </a:solidFill>
            </p:grpSpPr>
            <p:sp>
              <p:nvSpPr>
                <p:cNvPr id="12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98"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9"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00" name="Group 781"/>
              <p:cNvGrpSpPr/>
              <p:nvPr/>
            </p:nvGrpSpPr>
            <p:grpSpPr>
              <a:xfrm>
                <a:off x="520986" y="5766031"/>
                <a:ext cx="612096" cy="486108"/>
                <a:chOff x="9258271" y="-45770"/>
                <a:chExt cx="925513" cy="735013"/>
              </a:xfrm>
              <a:solidFill>
                <a:schemeClr val="bg2">
                  <a:alpha val="38000"/>
                </a:schemeClr>
              </a:solidFill>
            </p:grpSpPr>
            <p:sp>
              <p:nvSpPr>
                <p:cNvPr id="12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1"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702"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2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03"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4"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5"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6"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7"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8"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9"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0"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1"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12" name="Group 740"/>
              <p:cNvGrpSpPr/>
              <p:nvPr/>
            </p:nvGrpSpPr>
            <p:grpSpPr>
              <a:xfrm>
                <a:off x="11309752" y="5781488"/>
                <a:ext cx="348520" cy="470651"/>
                <a:chOff x="7011958" y="-48945"/>
                <a:chExt cx="557213" cy="752475"/>
              </a:xfrm>
              <a:solidFill>
                <a:schemeClr val="tx1">
                  <a:alpha val="12000"/>
                </a:schemeClr>
              </a:solidFill>
            </p:grpSpPr>
            <p:sp>
              <p:nvSpPr>
                <p:cNvPr id="12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13"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4"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5"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6"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7"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8"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9"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0"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1"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2"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3" name="Group 746"/>
              <p:cNvGrpSpPr/>
              <p:nvPr/>
            </p:nvGrpSpPr>
            <p:grpSpPr>
              <a:xfrm>
                <a:off x="2852473" y="5781488"/>
                <a:ext cx="348520" cy="470651"/>
                <a:chOff x="7011958" y="-48945"/>
                <a:chExt cx="557213" cy="752475"/>
              </a:xfrm>
              <a:solidFill>
                <a:schemeClr val="tx1">
                  <a:alpha val="7000"/>
                </a:schemeClr>
              </a:solidFill>
            </p:grpSpPr>
            <p:sp>
              <p:nvSpPr>
                <p:cNvPr id="12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4"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5"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6"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27"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2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28"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9"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0"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1"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32" name="Group 740"/>
              <p:cNvGrpSpPr/>
              <p:nvPr/>
            </p:nvGrpSpPr>
            <p:grpSpPr>
              <a:xfrm>
                <a:off x="4495231" y="5781488"/>
                <a:ext cx="348520" cy="470651"/>
                <a:chOff x="7011958" y="-48945"/>
                <a:chExt cx="557213" cy="752475"/>
              </a:xfrm>
              <a:solidFill>
                <a:schemeClr val="tx1">
                  <a:alpha val="12000"/>
                </a:schemeClr>
              </a:solidFill>
            </p:grpSpPr>
            <p:sp>
              <p:nvSpPr>
                <p:cNvPr id="12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33"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4"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5"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6"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7"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8"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9"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0"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1"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2"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3"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4"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5"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6"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47" name="Group 740"/>
              <p:cNvGrpSpPr/>
              <p:nvPr/>
            </p:nvGrpSpPr>
            <p:grpSpPr>
              <a:xfrm>
                <a:off x="7781911" y="5093639"/>
                <a:ext cx="348520" cy="470651"/>
                <a:chOff x="7011958" y="-48945"/>
                <a:chExt cx="557213" cy="752475"/>
              </a:xfrm>
              <a:solidFill>
                <a:schemeClr val="tx1">
                  <a:alpha val="12000"/>
                </a:schemeClr>
              </a:solidFill>
            </p:grpSpPr>
            <p:sp>
              <p:nvSpPr>
                <p:cNvPr id="123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48" name="Group 746"/>
              <p:cNvGrpSpPr/>
              <p:nvPr/>
            </p:nvGrpSpPr>
            <p:grpSpPr>
              <a:xfrm>
                <a:off x="10201492" y="5093639"/>
                <a:ext cx="348520" cy="470651"/>
                <a:chOff x="7011958" y="-48945"/>
                <a:chExt cx="557213" cy="752475"/>
              </a:xfrm>
              <a:solidFill>
                <a:schemeClr val="tx1">
                  <a:alpha val="7000"/>
                </a:schemeClr>
              </a:solidFill>
            </p:grpSpPr>
            <p:sp>
              <p:nvSpPr>
                <p:cNvPr id="123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49"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0"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1"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2"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3" name="Group 740"/>
              <p:cNvGrpSpPr/>
              <p:nvPr/>
            </p:nvGrpSpPr>
            <p:grpSpPr>
              <a:xfrm>
                <a:off x="11574305" y="5093639"/>
                <a:ext cx="348520" cy="470651"/>
                <a:chOff x="7011958" y="-48945"/>
                <a:chExt cx="557213" cy="752475"/>
              </a:xfrm>
              <a:solidFill>
                <a:schemeClr val="tx1">
                  <a:alpha val="12000"/>
                </a:schemeClr>
              </a:solidFill>
            </p:grpSpPr>
            <p:sp>
              <p:nvSpPr>
                <p:cNvPr id="122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3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4" name="Group 781"/>
              <p:cNvGrpSpPr/>
              <p:nvPr/>
            </p:nvGrpSpPr>
            <p:grpSpPr>
              <a:xfrm>
                <a:off x="6103830" y="4470631"/>
                <a:ext cx="612096" cy="486108"/>
                <a:chOff x="9258271" y="-45770"/>
                <a:chExt cx="925513" cy="735013"/>
              </a:xfrm>
              <a:solidFill>
                <a:schemeClr val="bg2">
                  <a:alpha val="38000"/>
                </a:schemeClr>
              </a:solidFill>
            </p:grpSpPr>
            <p:sp>
              <p:nvSpPr>
                <p:cNvPr id="121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2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755"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2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56"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7"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8"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59" name="Group 746"/>
              <p:cNvGrpSpPr/>
              <p:nvPr/>
            </p:nvGrpSpPr>
            <p:grpSpPr>
              <a:xfrm>
                <a:off x="8463837" y="4486088"/>
                <a:ext cx="348520" cy="470651"/>
                <a:chOff x="7011958" y="-48945"/>
                <a:chExt cx="557213" cy="752475"/>
              </a:xfrm>
              <a:solidFill>
                <a:schemeClr val="tx1">
                  <a:alpha val="7000"/>
                </a:schemeClr>
              </a:solidFill>
            </p:grpSpPr>
            <p:sp>
              <p:nvSpPr>
                <p:cNvPr id="12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0"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1"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2"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3"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19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20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4"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5"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6"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67"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8" name="Group 740"/>
              <p:cNvGrpSpPr/>
              <p:nvPr/>
            </p:nvGrpSpPr>
            <p:grpSpPr>
              <a:xfrm>
                <a:off x="10109715" y="4486088"/>
                <a:ext cx="348520" cy="470651"/>
                <a:chOff x="7011958" y="-48945"/>
                <a:chExt cx="557213" cy="752475"/>
              </a:xfrm>
              <a:solidFill>
                <a:schemeClr val="tx1">
                  <a:alpha val="12000"/>
                </a:schemeClr>
              </a:solidFill>
            </p:grpSpPr>
            <p:sp>
              <p:nvSpPr>
                <p:cNvPr id="11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69"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0"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1"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2"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3"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4"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5"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6"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7"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8"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79"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80" name="Group 746"/>
              <p:cNvGrpSpPr/>
              <p:nvPr/>
            </p:nvGrpSpPr>
            <p:grpSpPr>
              <a:xfrm>
                <a:off x="4493794" y="5093639"/>
                <a:ext cx="348520" cy="470651"/>
                <a:chOff x="7011958" y="-48945"/>
                <a:chExt cx="557213" cy="752475"/>
              </a:xfrm>
              <a:solidFill>
                <a:schemeClr val="tx1">
                  <a:alpha val="7000"/>
                </a:schemeClr>
              </a:solidFill>
            </p:grpSpPr>
            <p:sp>
              <p:nvSpPr>
                <p:cNvPr id="11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81"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2"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3"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784"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5"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6"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7"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8"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9"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0"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1"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2"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93" name="Group 740"/>
              <p:cNvGrpSpPr/>
              <p:nvPr/>
            </p:nvGrpSpPr>
            <p:grpSpPr>
              <a:xfrm>
                <a:off x="5035577" y="4486088"/>
                <a:ext cx="348520" cy="470651"/>
                <a:chOff x="7011958" y="-48945"/>
                <a:chExt cx="557213" cy="752475"/>
              </a:xfrm>
              <a:solidFill>
                <a:schemeClr val="tx1">
                  <a:alpha val="12000"/>
                </a:schemeClr>
              </a:solidFill>
            </p:grpSpPr>
            <p:sp>
              <p:nvSpPr>
                <p:cNvPr id="119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94"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5"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6"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7"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8"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9"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0"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1"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2"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3"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4"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5"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806"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7"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8"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9"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0"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1"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2"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3"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4"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5"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16" name="Group 740"/>
              <p:cNvGrpSpPr/>
              <p:nvPr/>
            </p:nvGrpSpPr>
            <p:grpSpPr>
              <a:xfrm>
                <a:off x="2168512" y="3806074"/>
                <a:ext cx="348520" cy="470651"/>
                <a:chOff x="7011958" y="-48945"/>
                <a:chExt cx="557213" cy="752475"/>
              </a:xfrm>
              <a:solidFill>
                <a:schemeClr val="tx1">
                  <a:alpha val="12000"/>
                </a:schemeClr>
              </a:solidFill>
            </p:grpSpPr>
            <p:sp>
              <p:nvSpPr>
                <p:cNvPr id="118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9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17" name="Group 746"/>
              <p:cNvGrpSpPr/>
              <p:nvPr/>
            </p:nvGrpSpPr>
            <p:grpSpPr>
              <a:xfrm>
                <a:off x="4585159" y="3806074"/>
                <a:ext cx="348520" cy="470651"/>
                <a:chOff x="7011958" y="-48945"/>
                <a:chExt cx="557213" cy="752475"/>
              </a:xfrm>
              <a:solidFill>
                <a:schemeClr val="tx1">
                  <a:alpha val="7000"/>
                </a:schemeClr>
              </a:solidFill>
            </p:grpSpPr>
            <p:sp>
              <p:nvSpPr>
                <p:cNvPr id="118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18"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9"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0"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1"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2"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3"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4"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5"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26" name="Group 740"/>
              <p:cNvGrpSpPr/>
              <p:nvPr/>
            </p:nvGrpSpPr>
            <p:grpSpPr>
              <a:xfrm>
                <a:off x="5956016" y="3806074"/>
                <a:ext cx="348520" cy="470651"/>
                <a:chOff x="7011958" y="-48945"/>
                <a:chExt cx="557213" cy="752475"/>
              </a:xfrm>
              <a:solidFill>
                <a:schemeClr val="tx1">
                  <a:alpha val="12000"/>
                </a:schemeClr>
              </a:solidFill>
            </p:grpSpPr>
            <p:sp>
              <p:nvSpPr>
                <p:cNvPr id="118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27"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8"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9"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0"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1" name="Group 746"/>
              <p:cNvGrpSpPr/>
              <p:nvPr/>
            </p:nvGrpSpPr>
            <p:grpSpPr>
              <a:xfrm>
                <a:off x="10770292" y="3806074"/>
                <a:ext cx="348520" cy="470651"/>
                <a:chOff x="7011958" y="-48945"/>
                <a:chExt cx="557213" cy="752475"/>
              </a:xfrm>
              <a:solidFill>
                <a:schemeClr val="tx1">
                  <a:alpha val="7000"/>
                </a:schemeClr>
              </a:solidFill>
            </p:grpSpPr>
            <p:sp>
              <p:nvSpPr>
                <p:cNvPr id="11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2"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3"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34" name="Group 781"/>
              <p:cNvGrpSpPr/>
              <p:nvPr/>
            </p:nvGrpSpPr>
            <p:grpSpPr>
              <a:xfrm>
                <a:off x="520986" y="3124431"/>
                <a:ext cx="612096" cy="486108"/>
                <a:chOff x="9258271" y="-45770"/>
                <a:chExt cx="925513" cy="735013"/>
              </a:xfrm>
              <a:solidFill>
                <a:schemeClr val="bg2">
                  <a:alpha val="38000"/>
                </a:schemeClr>
              </a:solidFill>
            </p:grpSpPr>
            <p:sp>
              <p:nvSpPr>
                <p:cNvPr id="11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5"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836"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16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7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37"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8"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9"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0"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1"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2"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3"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4"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5"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46" name="Group 740"/>
              <p:cNvGrpSpPr/>
              <p:nvPr/>
            </p:nvGrpSpPr>
            <p:grpSpPr>
              <a:xfrm>
                <a:off x="11335152" y="3139888"/>
                <a:ext cx="348520" cy="470651"/>
                <a:chOff x="7011958" y="-48945"/>
                <a:chExt cx="557213" cy="752475"/>
              </a:xfrm>
              <a:solidFill>
                <a:schemeClr val="tx1">
                  <a:alpha val="12000"/>
                </a:schemeClr>
              </a:solidFill>
            </p:grpSpPr>
            <p:sp>
              <p:nvSpPr>
                <p:cNvPr id="11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47"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8"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9"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0"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1"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2"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3"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4"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5"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6"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57" name="Group 746"/>
              <p:cNvGrpSpPr/>
              <p:nvPr/>
            </p:nvGrpSpPr>
            <p:grpSpPr>
              <a:xfrm>
                <a:off x="2877873" y="3139888"/>
                <a:ext cx="348520" cy="470651"/>
                <a:chOff x="7011958" y="-48945"/>
                <a:chExt cx="557213" cy="752475"/>
              </a:xfrm>
              <a:solidFill>
                <a:schemeClr val="tx1">
                  <a:alpha val="7000"/>
                </a:schemeClr>
              </a:solidFill>
            </p:grpSpPr>
            <p:sp>
              <p:nvSpPr>
                <p:cNvPr id="11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58"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9"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0"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1"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14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5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2"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3"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4"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5"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66" name="Group 740"/>
              <p:cNvGrpSpPr/>
              <p:nvPr/>
            </p:nvGrpSpPr>
            <p:grpSpPr>
              <a:xfrm>
                <a:off x="4520631" y="3139888"/>
                <a:ext cx="348520" cy="470651"/>
                <a:chOff x="7011958" y="-48945"/>
                <a:chExt cx="557213" cy="752475"/>
              </a:xfrm>
              <a:solidFill>
                <a:schemeClr val="tx1">
                  <a:alpha val="12000"/>
                </a:schemeClr>
              </a:solidFill>
            </p:grpSpPr>
            <p:sp>
              <p:nvSpPr>
                <p:cNvPr id="11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67"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8"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9"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0"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1"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2"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3"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4"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5"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6"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7"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8"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79"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0"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1" name="Group 740"/>
              <p:cNvGrpSpPr/>
              <p:nvPr/>
            </p:nvGrpSpPr>
            <p:grpSpPr>
              <a:xfrm>
                <a:off x="7807311" y="2515539"/>
                <a:ext cx="348520" cy="470651"/>
                <a:chOff x="7011958" y="-48945"/>
                <a:chExt cx="557213" cy="752475"/>
              </a:xfrm>
              <a:solidFill>
                <a:schemeClr val="tx1">
                  <a:alpha val="12000"/>
                </a:schemeClr>
              </a:solidFill>
            </p:grpSpPr>
            <p:sp>
              <p:nvSpPr>
                <p:cNvPr id="114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2" name="Group 746"/>
              <p:cNvGrpSpPr/>
              <p:nvPr/>
            </p:nvGrpSpPr>
            <p:grpSpPr>
              <a:xfrm>
                <a:off x="10226892" y="2515539"/>
                <a:ext cx="348520" cy="470651"/>
                <a:chOff x="7011958" y="-48945"/>
                <a:chExt cx="557213" cy="752475"/>
              </a:xfrm>
              <a:solidFill>
                <a:schemeClr val="tx1">
                  <a:alpha val="7000"/>
                </a:schemeClr>
              </a:solidFill>
            </p:grpSpPr>
            <p:sp>
              <p:nvSpPr>
                <p:cNvPr id="114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3"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4"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5"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86"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87" name="Group 740"/>
              <p:cNvGrpSpPr/>
              <p:nvPr/>
            </p:nvGrpSpPr>
            <p:grpSpPr>
              <a:xfrm>
                <a:off x="11599705" y="2515539"/>
                <a:ext cx="348520" cy="470651"/>
                <a:chOff x="7011958" y="-48945"/>
                <a:chExt cx="557213" cy="752475"/>
              </a:xfrm>
              <a:solidFill>
                <a:schemeClr val="tx1">
                  <a:alpha val="12000"/>
                </a:schemeClr>
              </a:solidFill>
            </p:grpSpPr>
            <p:sp>
              <p:nvSpPr>
                <p:cNvPr id="11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8" name="Group 781"/>
              <p:cNvGrpSpPr/>
              <p:nvPr/>
            </p:nvGrpSpPr>
            <p:grpSpPr>
              <a:xfrm>
                <a:off x="6129230" y="1892531"/>
                <a:ext cx="612096" cy="486108"/>
                <a:chOff x="9258271" y="-45770"/>
                <a:chExt cx="925513" cy="735013"/>
              </a:xfrm>
              <a:solidFill>
                <a:schemeClr val="bg2">
                  <a:alpha val="38000"/>
                </a:schemeClr>
              </a:solidFill>
            </p:grpSpPr>
            <p:sp>
              <p:nvSpPr>
                <p:cNvPr id="113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4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889"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12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3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0"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1"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2"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3" name="Group 746"/>
              <p:cNvGrpSpPr/>
              <p:nvPr/>
            </p:nvGrpSpPr>
            <p:grpSpPr>
              <a:xfrm>
                <a:off x="8489237" y="1907988"/>
                <a:ext cx="348520" cy="470651"/>
                <a:chOff x="7011958" y="-48945"/>
                <a:chExt cx="557213" cy="752475"/>
              </a:xfrm>
              <a:solidFill>
                <a:schemeClr val="tx1">
                  <a:alpha val="7000"/>
                </a:schemeClr>
              </a:solidFill>
            </p:grpSpPr>
            <p:sp>
              <p:nvSpPr>
                <p:cNvPr id="11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4"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5"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6"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97"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10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1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98"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9"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0"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1"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02" name="Group 740"/>
              <p:cNvGrpSpPr/>
              <p:nvPr/>
            </p:nvGrpSpPr>
            <p:grpSpPr>
              <a:xfrm>
                <a:off x="10135115" y="1907988"/>
                <a:ext cx="348520" cy="470651"/>
                <a:chOff x="7011958" y="-48945"/>
                <a:chExt cx="557213" cy="752475"/>
              </a:xfrm>
              <a:solidFill>
                <a:schemeClr val="tx1">
                  <a:alpha val="12000"/>
                </a:schemeClr>
              </a:solidFill>
            </p:grpSpPr>
            <p:sp>
              <p:nvSpPr>
                <p:cNvPr id="11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03"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4"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5"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6"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7"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8"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9"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0"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1"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2"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3"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4" name="Group 746"/>
              <p:cNvGrpSpPr/>
              <p:nvPr/>
            </p:nvGrpSpPr>
            <p:grpSpPr>
              <a:xfrm>
                <a:off x="4519194" y="2515539"/>
                <a:ext cx="348520" cy="470651"/>
                <a:chOff x="7011958" y="-48945"/>
                <a:chExt cx="557213" cy="752475"/>
              </a:xfrm>
              <a:solidFill>
                <a:schemeClr val="tx1">
                  <a:alpha val="7000"/>
                </a:schemeClr>
              </a:solidFill>
            </p:grpSpPr>
            <p:sp>
              <p:nvSpPr>
                <p:cNvPr id="11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15"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6"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7"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18"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19"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0"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1"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2"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3"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4"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5"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6"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27" name="Group 740"/>
              <p:cNvGrpSpPr/>
              <p:nvPr/>
            </p:nvGrpSpPr>
            <p:grpSpPr>
              <a:xfrm>
                <a:off x="5060977" y="1907988"/>
                <a:ext cx="348520" cy="470651"/>
                <a:chOff x="7011958" y="-48945"/>
                <a:chExt cx="557213" cy="752475"/>
              </a:xfrm>
              <a:solidFill>
                <a:schemeClr val="tx1">
                  <a:alpha val="12000"/>
                </a:schemeClr>
              </a:solidFill>
            </p:grpSpPr>
            <p:sp>
              <p:nvSpPr>
                <p:cNvPr id="110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8"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29"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0"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1"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2"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3"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4"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5"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6"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7"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8"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9"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0"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1"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2"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3"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4"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5"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6"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7"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8"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9"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0" name="Group 740"/>
              <p:cNvGrpSpPr/>
              <p:nvPr/>
            </p:nvGrpSpPr>
            <p:grpSpPr>
              <a:xfrm>
                <a:off x="7820011" y="1334439"/>
                <a:ext cx="348520" cy="470651"/>
                <a:chOff x="7011958" y="-48945"/>
                <a:chExt cx="557213" cy="752475"/>
              </a:xfrm>
              <a:solidFill>
                <a:schemeClr val="tx1">
                  <a:alpha val="12000"/>
                </a:schemeClr>
              </a:solidFill>
            </p:grpSpPr>
            <p:sp>
              <p:nvSpPr>
                <p:cNvPr id="110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1" name="Group 746"/>
              <p:cNvGrpSpPr/>
              <p:nvPr/>
            </p:nvGrpSpPr>
            <p:grpSpPr>
              <a:xfrm>
                <a:off x="10239592" y="1334439"/>
                <a:ext cx="348520" cy="470651"/>
                <a:chOff x="7011958" y="-48945"/>
                <a:chExt cx="557213" cy="752475"/>
              </a:xfrm>
              <a:solidFill>
                <a:schemeClr val="tx1">
                  <a:alpha val="7000"/>
                </a:schemeClr>
              </a:solidFill>
            </p:grpSpPr>
            <p:sp>
              <p:nvSpPr>
                <p:cNvPr id="10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1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2"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3"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4"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5"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56" name="Group 740"/>
              <p:cNvGrpSpPr/>
              <p:nvPr/>
            </p:nvGrpSpPr>
            <p:grpSpPr>
              <a:xfrm>
                <a:off x="11612405" y="1334439"/>
                <a:ext cx="348520" cy="470651"/>
                <a:chOff x="7011958" y="-48945"/>
                <a:chExt cx="557213" cy="752475"/>
              </a:xfrm>
              <a:solidFill>
                <a:schemeClr val="tx1">
                  <a:alpha val="12000"/>
                </a:schemeClr>
              </a:solidFill>
            </p:grpSpPr>
            <p:sp>
              <p:nvSpPr>
                <p:cNvPr id="10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7" name="Group 781"/>
              <p:cNvGrpSpPr/>
              <p:nvPr/>
            </p:nvGrpSpPr>
            <p:grpSpPr>
              <a:xfrm>
                <a:off x="6141930" y="711431"/>
                <a:ext cx="612096" cy="486108"/>
                <a:chOff x="9258271" y="-45770"/>
                <a:chExt cx="925513" cy="735013"/>
              </a:xfrm>
              <a:solidFill>
                <a:schemeClr val="bg2">
                  <a:alpha val="38000"/>
                </a:schemeClr>
              </a:solidFill>
            </p:grpSpPr>
            <p:sp>
              <p:nvSpPr>
                <p:cNvPr id="108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9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958"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07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8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59"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0"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1"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2" name="Group 746"/>
              <p:cNvGrpSpPr/>
              <p:nvPr/>
            </p:nvGrpSpPr>
            <p:grpSpPr>
              <a:xfrm>
                <a:off x="8501937" y="726888"/>
                <a:ext cx="348520" cy="470651"/>
                <a:chOff x="7011958" y="-48945"/>
                <a:chExt cx="557213" cy="752475"/>
              </a:xfrm>
              <a:solidFill>
                <a:schemeClr val="tx1">
                  <a:alpha val="7000"/>
                </a:schemeClr>
              </a:solidFill>
            </p:grpSpPr>
            <p:sp>
              <p:nvSpPr>
                <p:cNvPr id="107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3"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4"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5"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6"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06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7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67"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8"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69"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0"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71" name="Group 740"/>
              <p:cNvGrpSpPr/>
              <p:nvPr/>
            </p:nvGrpSpPr>
            <p:grpSpPr>
              <a:xfrm>
                <a:off x="10147815" y="726888"/>
                <a:ext cx="348520" cy="470651"/>
                <a:chOff x="7011958" y="-48945"/>
                <a:chExt cx="557213" cy="752475"/>
              </a:xfrm>
              <a:solidFill>
                <a:schemeClr val="tx1">
                  <a:alpha val="12000"/>
                </a:schemeClr>
              </a:solidFill>
            </p:grpSpPr>
            <p:sp>
              <p:nvSpPr>
                <p:cNvPr id="10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2"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3"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4"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5"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6"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7"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8"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79"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0"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1"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2"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83" name="Group 746"/>
              <p:cNvGrpSpPr/>
              <p:nvPr/>
            </p:nvGrpSpPr>
            <p:grpSpPr>
              <a:xfrm>
                <a:off x="4531894" y="1334439"/>
                <a:ext cx="348520" cy="470651"/>
                <a:chOff x="7011958" y="-48945"/>
                <a:chExt cx="557213" cy="752475"/>
              </a:xfrm>
              <a:solidFill>
                <a:schemeClr val="tx1">
                  <a:alpha val="7000"/>
                </a:schemeClr>
              </a:solidFill>
            </p:grpSpPr>
            <p:sp>
              <p:nvSpPr>
                <p:cNvPr id="10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84"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5"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6"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987"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8"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9"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0"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1"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2"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3"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4"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5"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96" name="Group 740"/>
              <p:cNvGrpSpPr/>
              <p:nvPr/>
            </p:nvGrpSpPr>
            <p:grpSpPr>
              <a:xfrm>
                <a:off x="5073677" y="726888"/>
                <a:ext cx="348520" cy="470651"/>
                <a:chOff x="7011958" y="-48945"/>
                <a:chExt cx="557213" cy="752475"/>
              </a:xfrm>
              <a:solidFill>
                <a:schemeClr val="tx1">
                  <a:alpha val="12000"/>
                </a:schemeClr>
              </a:solidFill>
            </p:grpSpPr>
            <p:sp>
              <p:nvSpPr>
                <p:cNvPr id="10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97"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8"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9"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0"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1"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2"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3"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4"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5"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6"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7"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8"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9"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0"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1"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2"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3"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4"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5"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6"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17" name="Group 740"/>
              <p:cNvGrpSpPr/>
              <p:nvPr/>
            </p:nvGrpSpPr>
            <p:grpSpPr>
              <a:xfrm>
                <a:off x="2206612" y="46874"/>
                <a:ext cx="348520" cy="470651"/>
                <a:chOff x="7011958" y="-48945"/>
                <a:chExt cx="557213" cy="752475"/>
              </a:xfrm>
              <a:solidFill>
                <a:schemeClr val="tx1">
                  <a:alpha val="12000"/>
                </a:schemeClr>
              </a:solidFill>
            </p:grpSpPr>
            <p:sp>
              <p:nvSpPr>
                <p:cNvPr id="10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018" name="Group 746"/>
              <p:cNvGrpSpPr/>
              <p:nvPr/>
            </p:nvGrpSpPr>
            <p:grpSpPr>
              <a:xfrm>
                <a:off x="4623259" y="46874"/>
                <a:ext cx="348520" cy="470651"/>
                <a:chOff x="7011958" y="-48945"/>
                <a:chExt cx="557213" cy="752475"/>
              </a:xfrm>
              <a:solidFill>
                <a:schemeClr val="tx1">
                  <a:alpha val="7000"/>
                </a:schemeClr>
              </a:solidFill>
            </p:grpSpPr>
            <p:sp>
              <p:nvSpPr>
                <p:cNvPr id="10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19"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0"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1"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2"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3"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4"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5"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6"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27" name="Group 740"/>
              <p:cNvGrpSpPr/>
              <p:nvPr/>
            </p:nvGrpSpPr>
            <p:grpSpPr>
              <a:xfrm>
                <a:off x="5994116" y="46874"/>
                <a:ext cx="348520" cy="470651"/>
                <a:chOff x="7011958" y="-48945"/>
                <a:chExt cx="557213" cy="752475"/>
              </a:xfrm>
              <a:solidFill>
                <a:schemeClr val="tx1">
                  <a:alpha val="12000"/>
                </a:schemeClr>
              </a:solidFill>
            </p:grpSpPr>
            <p:sp>
              <p:nvSpPr>
                <p:cNvPr id="10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28"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9"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0"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1"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032" name="Group 746"/>
              <p:cNvGrpSpPr/>
              <p:nvPr/>
            </p:nvGrpSpPr>
            <p:grpSpPr>
              <a:xfrm>
                <a:off x="10808392" y="46874"/>
                <a:ext cx="348520" cy="470651"/>
                <a:chOff x="7011958" y="-48945"/>
                <a:chExt cx="557213" cy="752475"/>
              </a:xfrm>
              <a:solidFill>
                <a:schemeClr val="tx1">
                  <a:alpha val="7000"/>
                </a:schemeClr>
              </a:solidFill>
            </p:grpSpPr>
            <p:sp>
              <p:nvSpPr>
                <p:cNvPr id="10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3"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4"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5"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036"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0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0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037"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8"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9"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0"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6" name="Group 1364"/>
            <p:cNvGrpSpPr>
              <a:grpSpLocks noChangeAspect="1"/>
            </p:cNvGrpSpPr>
            <p:nvPr/>
          </p:nvGrpSpPr>
          <p:grpSpPr>
            <a:xfrm>
              <a:off x="6225545" y="63500"/>
              <a:ext cx="6198230" cy="3429000"/>
              <a:chOff x="88900" y="16253"/>
              <a:chExt cx="12361342" cy="6838572"/>
            </a:xfrm>
          </p:grpSpPr>
          <p:sp>
            <p:nvSpPr>
              <p:cNvPr id="7"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1"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2"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3"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4"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5"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46" name="Group 740"/>
              <p:cNvGrpSpPr/>
              <p:nvPr/>
            </p:nvGrpSpPr>
            <p:grpSpPr>
              <a:xfrm>
                <a:off x="2143125" y="6384174"/>
                <a:ext cx="348521" cy="470651"/>
                <a:chOff x="7011958" y="-48945"/>
                <a:chExt cx="557213" cy="752475"/>
              </a:xfrm>
              <a:solidFill>
                <a:schemeClr val="tx1">
                  <a:alpha val="12000"/>
                </a:schemeClr>
              </a:solidFill>
            </p:grpSpPr>
            <p:sp>
              <p:nvSpPr>
                <p:cNvPr id="64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47" name="Group 746"/>
              <p:cNvGrpSpPr/>
              <p:nvPr/>
            </p:nvGrpSpPr>
            <p:grpSpPr>
              <a:xfrm>
                <a:off x="4559772" y="6384174"/>
                <a:ext cx="348521" cy="470651"/>
                <a:chOff x="7011958" y="-48945"/>
                <a:chExt cx="557213" cy="752475"/>
              </a:xfrm>
              <a:solidFill>
                <a:schemeClr val="tx1">
                  <a:alpha val="7000"/>
                </a:schemeClr>
              </a:solidFill>
            </p:grpSpPr>
            <p:sp>
              <p:nvSpPr>
                <p:cNvPr id="6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8"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9"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0"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1"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2"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3"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4"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5"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56" name="Group 740"/>
              <p:cNvGrpSpPr/>
              <p:nvPr/>
            </p:nvGrpSpPr>
            <p:grpSpPr>
              <a:xfrm>
                <a:off x="5930629" y="6384174"/>
                <a:ext cx="348521" cy="470651"/>
                <a:chOff x="7011958" y="-48945"/>
                <a:chExt cx="557213" cy="752475"/>
              </a:xfrm>
              <a:solidFill>
                <a:schemeClr val="tx1">
                  <a:alpha val="12000"/>
                </a:schemeClr>
              </a:solidFill>
            </p:grpSpPr>
            <p:sp>
              <p:nvSpPr>
                <p:cNvPr id="63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57"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8"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59"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0"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1" name="Group 746"/>
              <p:cNvGrpSpPr/>
              <p:nvPr/>
            </p:nvGrpSpPr>
            <p:grpSpPr>
              <a:xfrm>
                <a:off x="10744905" y="6384174"/>
                <a:ext cx="348521" cy="470651"/>
                <a:chOff x="7011958" y="-48945"/>
                <a:chExt cx="557213" cy="752475"/>
              </a:xfrm>
              <a:solidFill>
                <a:schemeClr val="tx1">
                  <a:alpha val="7000"/>
                </a:schemeClr>
              </a:solidFill>
            </p:grpSpPr>
            <p:sp>
              <p:nvSpPr>
                <p:cNvPr id="63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2"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3"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64" name="Group 781"/>
              <p:cNvGrpSpPr/>
              <p:nvPr/>
            </p:nvGrpSpPr>
            <p:grpSpPr>
              <a:xfrm>
                <a:off x="520986" y="5766031"/>
                <a:ext cx="612096" cy="486108"/>
                <a:chOff x="9258271" y="-45770"/>
                <a:chExt cx="925513" cy="735013"/>
              </a:xfrm>
              <a:solidFill>
                <a:schemeClr val="bg2">
                  <a:alpha val="38000"/>
                </a:schemeClr>
              </a:solidFill>
            </p:grpSpPr>
            <p:sp>
              <p:nvSpPr>
                <p:cNvPr id="62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3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5"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66"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61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2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67"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8"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69"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0"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1"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2"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3"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4"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5"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76" name="Group 740"/>
              <p:cNvGrpSpPr/>
              <p:nvPr/>
            </p:nvGrpSpPr>
            <p:grpSpPr>
              <a:xfrm>
                <a:off x="11309765" y="5781488"/>
                <a:ext cx="348521" cy="470651"/>
                <a:chOff x="7011958" y="-48945"/>
                <a:chExt cx="557213" cy="752475"/>
              </a:xfrm>
              <a:solidFill>
                <a:schemeClr val="tx1">
                  <a:alpha val="12000"/>
                </a:schemeClr>
              </a:solidFill>
            </p:grpSpPr>
            <p:sp>
              <p:nvSpPr>
                <p:cNvPr id="61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77"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8"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79"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0"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1"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2"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3"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4"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5"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6"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87" name="Group 746"/>
              <p:cNvGrpSpPr/>
              <p:nvPr/>
            </p:nvGrpSpPr>
            <p:grpSpPr>
              <a:xfrm>
                <a:off x="2852486" y="5781488"/>
                <a:ext cx="348521" cy="470651"/>
                <a:chOff x="7011958" y="-48945"/>
                <a:chExt cx="557213" cy="752475"/>
              </a:xfrm>
              <a:solidFill>
                <a:schemeClr val="tx1">
                  <a:alpha val="7000"/>
                </a:schemeClr>
              </a:solidFill>
            </p:grpSpPr>
            <p:sp>
              <p:nvSpPr>
                <p:cNvPr id="6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88"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89"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0"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1"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60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1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2"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3"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4"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5"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96" name="Group 740"/>
              <p:cNvGrpSpPr/>
              <p:nvPr/>
            </p:nvGrpSpPr>
            <p:grpSpPr>
              <a:xfrm>
                <a:off x="4495244" y="5781488"/>
                <a:ext cx="348521" cy="470651"/>
                <a:chOff x="7011958" y="-48945"/>
                <a:chExt cx="557213" cy="752475"/>
              </a:xfrm>
              <a:solidFill>
                <a:schemeClr val="tx1">
                  <a:alpha val="12000"/>
                </a:schemeClr>
              </a:solidFill>
            </p:grpSpPr>
            <p:sp>
              <p:nvSpPr>
                <p:cNvPr id="59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60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97"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8"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99"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0"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1"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2"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3"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4"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5"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6"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7"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8"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09"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0"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1" name="Group 740"/>
              <p:cNvGrpSpPr/>
              <p:nvPr/>
            </p:nvGrpSpPr>
            <p:grpSpPr>
              <a:xfrm>
                <a:off x="7781924" y="5093639"/>
                <a:ext cx="348521" cy="470651"/>
                <a:chOff x="7011958" y="-48945"/>
                <a:chExt cx="557213" cy="752475"/>
              </a:xfrm>
              <a:solidFill>
                <a:schemeClr val="tx1">
                  <a:alpha val="12000"/>
                </a:schemeClr>
              </a:solidFill>
            </p:grpSpPr>
            <p:sp>
              <p:nvSpPr>
                <p:cNvPr id="59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2" name="Group 746"/>
              <p:cNvGrpSpPr/>
              <p:nvPr/>
            </p:nvGrpSpPr>
            <p:grpSpPr>
              <a:xfrm>
                <a:off x="10201505" y="5093639"/>
                <a:ext cx="348521" cy="470651"/>
                <a:chOff x="7011958" y="-48945"/>
                <a:chExt cx="557213" cy="752475"/>
              </a:xfrm>
              <a:solidFill>
                <a:schemeClr val="tx1">
                  <a:alpha val="7000"/>
                </a:schemeClr>
              </a:solidFill>
            </p:grpSpPr>
            <p:sp>
              <p:nvSpPr>
                <p:cNvPr id="59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13"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4"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5"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16"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17" name="Group 740"/>
              <p:cNvGrpSpPr/>
              <p:nvPr/>
            </p:nvGrpSpPr>
            <p:grpSpPr>
              <a:xfrm>
                <a:off x="11574318" y="5093639"/>
                <a:ext cx="348521" cy="470651"/>
                <a:chOff x="7011958" y="-48945"/>
                <a:chExt cx="557213" cy="752475"/>
              </a:xfrm>
              <a:solidFill>
                <a:schemeClr val="tx1">
                  <a:alpha val="12000"/>
                </a:schemeClr>
              </a:solidFill>
            </p:grpSpPr>
            <p:sp>
              <p:nvSpPr>
                <p:cNvPr id="59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8" name="Group 781"/>
              <p:cNvGrpSpPr/>
              <p:nvPr/>
            </p:nvGrpSpPr>
            <p:grpSpPr>
              <a:xfrm>
                <a:off x="6103830" y="4470631"/>
                <a:ext cx="612096" cy="486108"/>
                <a:chOff x="9258271" y="-45770"/>
                <a:chExt cx="925513" cy="735013"/>
              </a:xfrm>
              <a:solidFill>
                <a:schemeClr val="bg2">
                  <a:alpha val="38000"/>
                </a:schemeClr>
              </a:solidFill>
            </p:grpSpPr>
            <p:sp>
              <p:nvSpPr>
                <p:cNvPr id="58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9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19"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5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0"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1"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2"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3" name="Group 746"/>
              <p:cNvGrpSpPr/>
              <p:nvPr/>
            </p:nvGrpSpPr>
            <p:grpSpPr>
              <a:xfrm>
                <a:off x="8463850" y="4486088"/>
                <a:ext cx="348521" cy="470651"/>
                <a:chOff x="7011958" y="-48945"/>
                <a:chExt cx="557213" cy="752475"/>
              </a:xfrm>
              <a:solidFill>
                <a:schemeClr val="tx1">
                  <a:alpha val="7000"/>
                </a:schemeClr>
              </a:solidFill>
            </p:grpSpPr>
            <p:sp>
              <p:nvSpPr>
                <p:cNvPr id="5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4"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5"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6"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27"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56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7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28"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 name="Group 740"/>
              <p:cNvGrpSpPr/>
              <p:nvPr/>
            </p:nvGrpSpPr>
            <p:grpSpPr>
              <a:xfrm>
                <a:off x="10109728" y="4486088"/>
                <a:ext cx="348521" cy="470651"/>
                <a:chOff x="7011958" y="-48945"/>
                <a:chExt cx="557213" cy="752475"/>
              </a:xfrm>
              <a:solidFill>
                <a:schemeClr val="tx1">
                  <a:alpha val="12000"/>
                </a:schemeClr>
              </a:solidFill>
            </p:grpSpPr>
            <p:sp>
              <p:nvSpPr>
                <p:cNvPr id="55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6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4" name="Group 746"/>
              <p:cNvGrpSpPr/>
              <p:nvPr/>
            </p:nvGrpSpPr>
            <p:grpSpPr>
              <a:xfrm>
                <a:off x="4493807" y="5093639"/>
                <a:ext cx="348521" cy="470651"/>
                <a:chOff x="7011958" y="-48945"/>
                <a:chExt cx="557213" cy="752475"/>
              </a:xfrm>
              <a:solidFill>
                <a:schemeClr val="tx1">
                  <a:alpha val="7000"/>
                </a:schemeClr>
              </a:solidFill>
            </p:grpSpPr>
            <p:sp>
              <p:nvSpPr>
                <p:cNvPr id="55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8"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7" name="Group 740"/>
              <p:cNvGrpSpPr/>
              <p:nvPr/>
            </p:nvGrpSpPr>
            <p:grpSpPr>
              <a:xfrm>
                <a:off x="5035590" y="4486088"/>
                <a:ext cx="348521" cy="470651"/>
                <a:chOff x="7011958" y="-48945"/>
                <a:chExt cx="557213" cy="752475"/>
              </a:xfrm>
              <a:solidFill>
                <a:schemeClr val="tx1">
                  <a:alpha val="12000"/>
                </a:schemeClr>
              </a:solidFill>
            </p:grpSpPr>
            <p:sp>
              <p:nvSpPr>
                <p:cNvPr id="55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8"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8"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9"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70"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1"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2"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3"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4"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5"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6"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7"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8"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79"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80" name="Group 740"/>
              <p:cNvGrpSpPr/>
              <p:nvPr/>
            </p:nvGrpSpPr>
            <p:grpSpPr>
              <a:xfrm>
                <a:off x="2168525" y="3806074"/>
                <a:ext cx="348521" cy="470651"/>
                <a:chOff x="7011958" y="-48945"/>
                <a:chExt cx="557213" cy="752475"/>
              </a:xfrm>
              <a:solidFill>
                <a:schemeClr val="tx1">
                  <a:alpha val="12000"/>
                </a:schemeClr>
              </a:solidFill>
            </p:grpSpPr>
            <p:sp>
              <p:nvSpPr>
                <p:cNvPr id="55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81" name="Group 746"/>
              <p:cNvGrpSpPr/>
              <p:nvPr/>
            </p:nvGrpSpPr>
            <p:grpSpPr>
              <a:xfrm>
                <a:off x="4585172" y="3806074"/>
                <a:ext cx="348521" cy="470651"/>
                <a:chOff x="7011958" y="-48945"/>
                <a:chExt cx="557213" cy="752475"/>
              </a:xfrm>
              <a:solidFill>
                <a:schemeClr val="tx1">
                  <a:alpha val="7000"/>
                </a:schemeClr>
              </a:solidFill>
            </p:grpSpPr>
            <p:sp>
              <p:nvSpPr>
                <p:cNvPr id="55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82"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3"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4"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5"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6"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7"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8"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89"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0" name="Group 740"/>
              <p:cNvGrpSpPr/>
              <p:nvPr/>
            </p:nvGrpSpPr>
            <p:grpSpPr>
              <a:xfrm>
                <a:off x="5956029" y="3806074"/>
                <a:ext cx="348521" cy="470651"/>
                <a:chOff x="7011958" y="-48945"/>
                <a:chExt cx="557213" cy="752475"/>
              </a:xfrm>
              <a:solidFill>
                <a:schemeClr val="tx1">
                  <a:alpha val="12000"/>
                </a:schemeClr>
              </a:solidFill>
            </p:grpSpPr>
            <p:sp>
              <p:nvSpPr>
                <p:cNvPr id="54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5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1"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 name="Group 746"/>
              <p:cNvGrpSpPr/>
              <p:nvPr/>
            </p:nvGrpSpPr>
            <p:grpSpPr>
              <a:xfrm>
                <a:off x="10770305" y="3806074"/>
                <a:ext cx="348521" cy="470651"/>
                <a:chOff x="7011958" y="-48945"/>
                <a:chExt cx="557213" cy="752475"/>
              </a:xfrm>
              <a:solidFill>
                <a:schemeClr val="tx1">
                  <a:alpha val="7000"/>
                </a:schemeClr>
              </a:solidFill>
            </p:grpSpPr>
            <p:sp>
              <p:nvSpPr>
                <p:cNvPr id="54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 name="Group 781"/>
              <p:cNvGrpSpPr/>
              <p:nvPr/>
            </p:nvGrpSpPr>
            <p:grpSpPr>
              <a:xfrm>
                <a:off x="520986" y="3124431"/>
                <a:ext cx="612096" cy="486108"/>
                <a:chOff x="9258271" y="-45770"/>
                <a:chExt cx="925513" cy="735013"/>
              </a:xfrm>
              <a:solidFill>
                <a:schemeClr val="bg2">
                  <a:alpha val="38000"/>
                </a:schemeClr>
              </a:solidFill>
            </p:grpSpPr>
            <p:sp>
              <p:nvSpPr>
                <p:cNvPr id="53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4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00"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527"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8"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9"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0"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1"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2"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3"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4"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5"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36"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1"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 name="Group 740"/>
              <p:cNvGrpSpPr/>
              <p:nvPr/>
            </p:nvGrpSpPr>
            <p:grpSpPr>
              <a:xfrm>
                <a:off x="11335165" y="3139888"/>
                <a:ext cx="348521" cy="470651"/>
                <a:chOff x="7011958" y="-48945"/>
                <a:chExt cx="557213" cy="752475"/>
              </a:xfrm>
              <a:solidFill>
                <a:schemeClr val="tx1">
                  <a:alpha val="12000"/>
                </a:schemeClr>
              </a:solidFill>
            </p:grpSpPr>
            <p:sp>
              <p:nvSpPr>
                <p:cNvPr id="5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1" name="Group 746"/>
              <p:cNvGrpSpPr/>
              <p:nvPr/>
            </p:nvGrpSpPr>
            <p:grpSpPr>
              <a:xfrm>
                <a:off x="2877886" y="3139888"/>
                <a:ext cx="348521" cy="470651"/>
                <a:chOff x="7011958" y="-48945"/>
                <a:chExt cx="557213" cy="752475"/>
              </a:xfrm>
              <a:solidFill>
                <a:schemeClr val="tx1">
                  <a:alpha val="7000"/>
                </a:schemeClr>
              </a:solidFill>
            </p:grpSpPr>
            <p:sp>
              <p:nvSpPr>
                <p:cNvPr id="5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51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2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6"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 name="Group 740"/>
              <p:cNvGrpSpPr/>
              <p:nvPr/>
            </p:nvGrpSpPr>
            <p:grpSpPr>
              <a:xfrm>
                <a:off x="4520644" y="3139888"/>
                <a:ext cx="348521" cy="470651"/>
                <a:chOff x="7011958" y="-48945"/>
                <a:chExt cx="557213" cy="752475"/>
              </a:xfrm>
              <a:solidFill>
                <a:schemeClr val="tx1">
                  <a:alpha val="12000"/>
                </a:schemeClr>
              </a:solidFill>
            </p:grpSpPr>
            <p:sp>
              <p:nvSpPr>
                <p:cNvPr id="51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2"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3"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4"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5"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6"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7"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8"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9"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0"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1"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2"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3"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4"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45" name="Group 740"/>
              <p:cNvGrpSpPr/>
              <p:nvPr/>
            </p:nvGrpSpPr>
            <p:grpSpPr>
              <a:xfrm>
                <a:off x="7807324" y="2515539"/>
                <a:ext cx="348521" cy="470651"/>
                <a:chOff x="7011958" y="-48945"/>
                <a:chExt cx="557213" cy="752475"/>
              </a:xfrm>
              <a:solidFill>
                <a:schemeClr val="tx1">
                  <a:alpha val="12000"/>
                </a:schemeClr>
              </a:solidFill>
            </p:grpSpPr>
            <p:sp>
              <p:nvSpPr>
                <p:cNvPr id="50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1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46" name="Group 746"/>
              <p:cNvGrpSpPr/>
              <p:nvPr/>
            </p:nvGrpSpPr>
            <p:grpSpPr>
              <a:xfrm>
                <a:off x="10226905" y="2515539"/>
                <a:ext cx="348521" cy="470651"/>
                <a:chOff x="7011958" y="-48945"/>
                <a:chExt cx="557213" cy="752475"/>
              </a:xfrm>
              <a:solidFill>
                <a:schemeClr val="tx1">
                  <a:alpha val="7000"/>
                </a:schemeClr>
              </a:solidFill>
            </p:grpSpPr>
            <p:sp>
              <p:nvSpPr>
                <p:cNvPr id="50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47"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8"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49"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0"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1" name="Group 740"/>
              <p:cNvGrpSpPr/>
              <p:nvPr/>
            </p:nvGrpSpPr>
            <p:grpSpPr>
              <a:xfrm>
                <a:off x="11599718" y="2515539"/>
                <a:ext cx="348521" cy="470651"/>
                <a:chOff x="7011958" y="-48945"/>
                <a:chExt cx="557213" cy="752475"/>
              </a:xfrm>
              <a:solidFill>
                <a:schemeClr val="tx1">
                  <a:alpha val="12000"/>
                </a:schemeClr>
              </a:solidFill>
            </p:grpSpPr>
            <p:sp>
              <p:nvSpPr>
                <p:cNvPr id="50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2" name="Group 781"/>
              <p:cNvGrpSpPr/>
              <p:nvPr/>
            </p:nvGrpSpPr>
            <p:grpSpPr>
              <a:xfrm>
                <a:off x="6129230" y="1892531"/>
                <a:ext cx="612096" cy="486108"/>
                <a:chOff x="9258271" y="-45770"/>
                <a:chExt cx="925513" cy="735013"/>
              </a:xfrm>
              <a:solidFill>
                <a:schemeClr val="bg2">
                  <a:alpha val="38000"/>
                </a:schemeClr>
              </a:solidFill>
            </p:grpSpPr>
            <p:sp>
              <p:nvSpPr>
                <p:cNvPr id="49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50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53"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48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9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4"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5"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6"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57" name="Group 746"/>
              <p:cNvGrpSpPr/>
              <p:nvPr/>
            </p:nvGrpSpPr>
            <p:grpSpPr>
              <a:xfrm>
                <a:off x="8489250" y="1907988"/>
                <a:ext cx="348521" cy="470651"/>
                <a:chOff x="7011958" y="-48945"/>
                <a:chExt cx="557213" cy="752475"/>
              </a:xfrm>
              <a:solidFill>
                <a:schemeClr val="tx1">
                  <a:alpha val="7000"/>
                </a:schemeClr>
              </a:solidFill>
            </p:grpSpPr>
            <p:sp>
              <p:nvSpPr>
                <p:cNvPr id="48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58"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59"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0"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1"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473"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4"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5"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6"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7"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8"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9"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0"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1"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82"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2"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3"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4"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5"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66" name="Group 740"/>
              <p:cNvGrpSpPr/>
              <p:nvPr/>
            </p:nvGrpSpPr>
            <p:grpSpPr>
              <a:xfrm>
                <a:off x="10135128" y="1907988"/>
                <a:ext cx="348521" cy="470651"/>
                <a:chOff x="7011958" y="-48945"/>
                <a:chExt cx="557213" cy="752475"/>
              </a:xfrm>
              <a:solidFill>
                <a:schemeClr val="tx1">
                  <a:alpha val="12000"/>
                </a:schemeClr>
              </a:solidFill>
            </p:grpSpPr>
            <p:sp>
              <p:nvSpPr>
                <p:cNvPr id="47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67"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8"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69"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0"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1"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2"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3"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4"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5"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6"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77"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78" name="Group 746"/>
              <p:cNvGrpSpPr/>
              <p:nvPr/>
            </p:nvGrpSpPr>
            <p:grpSpPr>
              <a:xfrm>
                <a:off x="4519207" y="2515539"/>
                <a:ext cx="348521" cy="470651"/>
                <a:chOff x="7011958" y="-48945"/>
                <a:chExt cx="557213" cy="752475"/>
              </a:xfrm>
              <a:solidFill>
                <a:schemeClr val="tx1">
                  <a:alpha val="7000"/>
                </a:schemeClr>
              </a:solidFill>
            </p:grpSpPr>
            <p:sp>
              <p:nvSpPr>
                <p:cNvPr id="46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7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79"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0"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1"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82"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3"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4"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5"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6"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7"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8"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89"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0"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91" name="Group 740"/>
              <p:cNvGrpSpPr/>
              <p:nvPr/>
            </p:nvGrpSpPr>
            <p:grpSpPr>
              <a:xfrm>
                <a:off x="5060990" y="1907988"/>
                <a:ext cx="348521" cy="470651"/>
                <a:chOff x="7011958" y="-48945"/>
                <a:chExt cx="557213" cy="752475"/>
              </a:xfrm>
              <a:solidFill>
                <a:schemeClr val="tx1">
                  <a:alpha val="12000"/>
                </a:schemeClr>
              </a:solidFill>
            </p:grpSpPr>
            <p:sp>
              <p:nvSpPr>
                <p:cNvPr id="46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92"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3"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4"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5"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6"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7"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8"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99"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0"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1"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2"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3"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4"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5"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6"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7"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8"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09"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0"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1"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2"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3"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14" name="Group 740"/>
              <p:cNvGrpSpPr/>
              <p:nvPr/>
            </p:nvGrpSpPr>
            <p:grpSpPr>
              <a:xfrm>
                <a:off x="7820024" y="1334439"/>
                <a:ext cx="348521" cy="470651"/>
                <a:chOff x="7011958" y="-48945"/>
                <a:chExt cx="557213" cy="752475"/>
              </a:xfrm>
              <a:solidFill>
                <a:schemeClr val="tx1">
                  <a:alpha val="12000"/>
                </a:schemeClr>
              </a:solidFill>
            </p:grpSpPr>
            <p:sp>
              <p:nvSpPr>
                <p:cNvPr id="46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15" name="Group 746"/>
              <p:cNvGrpSpPr/>
              <p:nvPr/>
            </p:nvGrpSpPr>
            <p:grpSpPr>
              <a:xfrm>
                <a:off x="10239605" y="1334439"/>
                <a:ext cx="348521" cy="470651"/>
                <a:chOff x="7011958" y="-48945"/>
                <a:chExt cx="557213" cy="752475"/>
              </a:xfrm>
              <a:solidFill>
                <a:schemeClr val="tx1">
                  <a:alpha val="7000"/>
                </a:schemeClr>
              </a:solidFill>
            </p:grpSpPr>
            <p:sp>
              <p:nvSpPr>
                <p:cNvPr id="46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16"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7"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8"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19"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0" name="Group 740"/>
              <p:cNvGrpSpPr/>
              <p:nvPr/>
            </p:nvGrpSpPr>
            <p:grpSpPr>
              <a:xfrm>
                <a:off x="11612418" y="1334439"/>
                <a:ext cx="348521" cy="470651"/>
                <a:chOff x="7011958" y="-48945"/>
                <a:chExt cx="557213" cy="752475"/>
              </a:xfrm>
              <a:solidFill>
                <a:schemeClr val="tx1">
                  <a:alpha val="12000"/>
                </a:schemeClr>
              </a:solidFill>
            </p:grpSpPr>
            <p:sp>
              <p:nvSpPr>
                <p:cNvPr id="46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1" name="Group 781"/>
              <p:cNvGrpSpPr/>
              <p:nvPr/>
            </p:nvGrpSpPr>
            <p:grpSpPr>
              <a:xfrm>
                <a:off x="6141930" y="711431"/>
                <a:ext cx="612096" cy="486108"/>
                <a:chOff x="9258271" y="-45770"/>
                <a:chExt cx="925513" cy="735013"/>
              </a:xfrm>
              <a:solidFill>
                <a:schemeClr val="bg2">
                  <a:alpha val="38000"/>
                </a:schemeClr>
              </a:solidFill>
            </p:grpSpPr>
            <p:sp>
              <p:nvSpPr>
                <p:cNvPr id="45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6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22"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441"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2"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3"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4"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5"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6"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7"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8"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9"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50"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3"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4"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5"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26" name="Group 746"/>
              <p:cNvGrpSpPr/>
              <p:nvPr/>
            </p:nvGrpSpPr>
            <p:grpSpPr>
              <a:xfrm>
                <a:off x="8501950" y="726888"/>
                <a:ext cx="348521" cy="470651"/>
                <a:chOff x="7011958" y="-48945"/>
                <a:chExt cx="557213" cy="752475"/>
              </a:xfrm>
              <a:solidFill>
                <a:schemeClr val="tx1">
                  <a:alpha val="7000"/>
                </a:schemeClr>
              </a:solidFill>
            </p:grpSpPr>
            <p:sp>
              <p:nvSpPr>
                <p:cNvPr id="43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4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27"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8"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29"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0"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429"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0"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1"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2"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3"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4"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5"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6"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7"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38"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1"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2"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3"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4"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35" name="Group 740"/>
              <p:cNvGrpSpPr/>
              <p:nvPr/>
            </p:nvGrpSpPr>
            <p:grpSpPr>
              <a:xfrm>
                <a:off x="10147828" y="726888"/>
                <a:ext cx="348521" cy="470651"/>
                <a:chOff x="7011958" y="-48945"/>
                <a:chExt cx="557213" cy="752475"/>
              </a:xfrm>
              <a:solidFill>
                <a:schemeClr val="tx1">
                  <a:alpha val="12000"/>
                </a:schemeClr>
              </a:solidFill>
            </p:grpSpPr>
            <p:sp>
              <p:nvSpPr>
                <p:cNvPr id="42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36"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7"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8"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39"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0"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1"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2"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3"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4"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5"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6"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47" name="Group 746"/>
              <p:cNvGrpSpPr/>
              <p:nvPr/>
            </p:nvGrpSpPr>
            <p:grpSpPr>
              <a:xfrm>
                <a:off x="4531907" y="1334439"/>
                <a:ext cx="348521" cy="470651"/>
                <a:chOff x="7011958" y="-48945"/>
                <a:chExt cx="557213" cy="752475"/>
              </a:xfrm>
              <a:solidFill>
                <a:schemeClr val="tx1">
                  <a:alpha val="7000"/>
                </a:schemeClr>
              </a:solidFill>
            </p:grpSpPr>
            <p:sp>
              <p:nvSpPr>
                <p:cNvPr id="42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48"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49"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0"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351"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2"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3"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4"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5"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6"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7"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8"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59"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60" name="Group 740"/>
              <p:cNvGrpSpPr/>
              <p:nvPr/>
            </p:nvGrpSpPr>
            <p:grpSpPr>
              <a:xfrm>
                <a:off x="5073690" y="726888"/>
                <a:ext cx="348521" cy="470651"/>
                <a:chOff x="7011958" y="-48945"/>
                <a:chExt cx="557213" cy="752475"/>
              </a:xfrm>
              <a:solidFill>
                <a:schemeClr val="tx1">
                  <a:alpha val="12000"/>
                </a:schemeClr>
              </a:solidFill>
            </p:grpSpPr>
            <p:sp>
              <p:nvSpPr>
                <p:cNvPr id="423"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4"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61"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2"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3"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4"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5"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6"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7"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8"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69"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0"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1"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2"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3"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4"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5"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6"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7"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8"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79"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0"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81" name="Group 740"/>
              <p:cNvGrpSpPr/>
              <p:nvPr/>
            </p:nvGrpSpPr>
            <p:grpSpPr>
              <a:xfrm>
                <a:off x="2206625" y="46874"/>
                <a:ext cx="348521" cy="470651"/>
                <a:chOff x="7011958" y="-48945"/>
                <a:chExt cx="557213" cy="752475"/>
              </a:xfrm>
              <a:solidFill>
                <a:schemeClr val="tx1">
                  <a:alpha val="12000"/>
                </a:schemeClr>
              </a:solidFill>
            </p:grpSpPr>
            <p:sp>
              <p:nvSpPr>
                <p:cNvPr id="421"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2"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382" name="Group 746"/>
              <p:cNvGrpSpPr/>
              <p:nvPr/>
            </p:nvGrpSpPr>
            <p:grpSpPr>
              <a:xfrm>
                <a:off x="4623272" y="46874"/>
                <a:ext cx="348521" cy="470651"/>
                <a:chOff x="7011958" y="-48945"/>
                <a:chExt cx="557213" cy="752475"/>
              </a:xfrm>
              <a:solidFill>
                <a:schemeClr val="tx1">
                  <a:alpha val="7000"/>
                </a:schemeClr>
              </a:solidFill>
            </p:grpSpPr>
            <p:sp>
              <p:nvSpPr>
                <p:cNvPr id="419"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20"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83"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4"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5"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6"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7"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8"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89"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0"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1" name="Group 740"/>
              <p:cNvGrpSpPr/>
              <p:nvPr/>
            </p:nvGrpSpPr>
            <p:grpSpPr>
              <a:xfrm>
                <a:off x="5994129" y="46874"/>
                <a:ext cx="348521" cy="470651"/>
                <a:chOff x="7011958" y="-48945"/>
                <a:chExt cx="557213" cy="752475"/>
              </a:xfrm>
              <a:solidFill>
                <a:schemeClr val="tx1">
                  <a:alpha val="12000"/>
                </a:schemeClr>
              </a:solidFill>
            </p:grpSpPr>
            <p:sp>
              <p:nvSpPr>
                <p:cNvPr id="417"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8"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2"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3"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4"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5"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396" name="Group 746"/>
              <p:cNvGrpSpPr/>
              <p:nvPr/>
            </p:nvGrpSpPr>
            <p:grpSpPr>
              <a:xfrm>
                <a:off x="10808405" y="46874"/>
                <a:ext cx="348521" cy="470651"/>
                <a:chOff x="7011958" y="-48945"/>
                <a:chExt cx="557213" cy="752475"/>
              </a:xfrm>
              <a:solidFill>
                <a:schemeClr val="tx1">
                  <a:alpha val="7000"/>
                </a:schemeClr>
              </a:solidFill>
            </p:grpSpPr>
            <p:sp>
              <p:nvSpPr>
                <p:cNvPr id="415"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6"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397"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8"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399"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400"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405"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6"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7"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8"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09"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0"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1"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2"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3"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414"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401"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2"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3"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404"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grpSp>
        <p:nvGrpSpPr>
          <p:cNvPr id="1279" name="Group 2440"/>
          <p:cNvGrpSpPr/>
          <p:nvPr userDrawn="1"/>
        </p:nvGrpSpPr>
        <p:grpSpPr>
          <a:xfrm>
            <a:off x="87152" y="3446122"/>
            <a:ext cx="12105894" cy="3362070"/>
            <a:chOff x="75133" y="63500"/>
            <a:chExt cx="12348642" cy="3429000"/>
          </a:xfrm>
        </p:grpSpPr>
        <p:grpSp>
          <p:nvGrpSpPr>
            <p:cNvPr id="1280" name="Group 1364"/>
            <p:cNvGrpSpPr>
              <a:grpSpLocks noChangeAspect="1"/>
            </p:cNvGrpSpPr>
            <p:nvPr/>
          </p:nvGrpSpPr>
          <p:grpSpPr>
            <a:xfrm>
              <a:off x="75133" y="63500"/>
              <a:ext cx="6198188" cy="3428988"/>
              <a:chOff x="88900" y="16253"/>
              <a:chExt cx="12361342" cy="6838572"/>
            </a:xfrm>
          </p:grpSpPr>
          <p:sp>
            <p:nvSpPr>
              <p:cNvPr id="1918"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19"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0"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1"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2"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3"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4"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5"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6"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7"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8"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29"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0"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1"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2"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3"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4"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5"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6"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7"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8"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39"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0"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1"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2"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3"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4"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5"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6"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7"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8"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49"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0"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1"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2"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3"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4"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5"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56"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57" name="Group 740"/>
              <p:cNvGrpSpPr/>
              <p:nvPr/>
            </p:nvGrpSpPr>
            <p:grpSpPr>
              <a:xfrm>
                <a:off x="2143125" y="6384174"/>
                <a:ext cx="348521" cy="470651"/>
                <a:chOff x="7011958" y="-48945"/>
                <a:chExt cx="557213" cy="752475"/>
              </a:xfrm>
              <a:solidFill>
                <a:schemeClr val="tx1">
                  <a:alpha val="12000"/>
                </a:schemeClr>
              </a:solidFill>
            </p:grpSpPr>
            <p:sp>
              <p:nvSpPr>
                <p:cNvPr id="255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958" name="Group 746"/>
              <p:cNvGrpSpPr/>
              <p:nvPr/>
            </p:nvGrpSpPr>
            <p:grpSpPr>
              <a:xfrm>
                <a:off x="4559772" y="6384174"/>
                <a:ext cx="348521" cy="470651"/>
                <a:chOff x="7011958" y="-48945"/>
                <a:chExt cx="557213" cy="752475"/>
              </a:xfrm>
              <a:solidFill>
                <a:schemeClr val="tx1">
                  <a:alpha val="7000"/>
                </a:schemeClr>
              </a:solidFill>
            </p:grpSpPr>
            <p:sp>
              <p:nvSpPr>
                <p:cNvPr id="25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59"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0"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1"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2"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3"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4"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5"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6"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67" name="Group 740"/>
              <p:cNvGrpSpPr/>
              <p:nvPr/>
            </p:nvGrpSpPr>
            <p:grpSpPr>
              <a:xfrm>
                <a:off x="5930629" y="6384174"/>
                <a:ext cx="348521" cy="470651"/>
                <a:chOff x="7011958" y="-48945"/>
                <a:chExt cx="557213" cy="752475"/>
              </a:xfrm>
              <a:solidFill>
                <a:schemeClr val="tx1">
                  <a:alpha val="12000"/>
                </a:schemeClr>
              </a:solidFill>
            </p:grpSpPr>
            <p:sp>
              <p:nvSpPr>
                <p:cNvPr id="254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68"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69"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0"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1"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2" name="Group 746"/>
              <p:cNvGrpSpPr/>
              <p:nvPr/>
            </p:nvGrpSpPr>
            <p:grpSpPr>
              <a:xfrm>
                <a:off x="10744905" y="6384174"/>
                <a:ext cx="348521" cy="470651"/>
                <a:chOff x="7011958" y="-48945"/>
                <a:chExt cx="557213" cy="752475"/>
              </a:xfrm>
              <a:solidFill>
                <a:schemeClr val="tx1">
                  <a:alpha val="7000"/>
                </a:schemeClr>
              </a:solidFill>
            </p:grpSpPr>
            <p:sp>
              <p:nvSpPr>
                <p:cNvPr id="25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3"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4"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75" name="Group 781"/>
              <p:cNvGrpSpPr/>
              <p:nvPr/>
            </p:nvGrpSpPr>
            <p:grpSpPr>
              <a:xfrm>
                <a:off x="520986" y="5766031"/>
                <a:ext cx="612096" cy="486108"/>
                <a:chOff x="9258271" y="-45770"/>
                <a:chExt cx="925513" cy="735013"/>
              </a:xfrm>
              <a:solidFill>
                <a:schemeClr val="bg2">
                  <a:alpha val="38000"/>
                </a:schemeClr>
              </a:solidFill>
            </p:grpSpPr>
            <p:sp>
              <p:nvSpPr>
                <p:cNvPr id="25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6"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977"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25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78"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79"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0"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1"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2"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3"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4"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5"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6"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87" name="Group 740"/>
              <p:cNvGrpSpPr/>
              <p:nvPr/>
            </p:nvGrpSpPr>
            <p:grpSpPr>
              <a:xfrm>
                <a:off x="11309765" y="5781488"/>
                <a:ext cx="348521" cy="470651"/>
                <a:chOff x="7011958" y="-48945"/>
                <a:chExt cx="557213" cy="752475"/>
              </a:xfrm>
              <a:solidFill>
                <a:schemeClr val="tx1">
                  <a:alpha val="12000"/>
                </a:schemeClr>
              </a:solidFill>
            </p:grpSpPr>
            <p:sp>
              <p:nvSpPr>
                <p:cNvPr id="25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88"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89"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0"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1"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2"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3"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4"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5"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6"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997"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998" name="Group 746"/>
              <p:cNvGrpSpPr/>
              <p:nvPr/>
            </p:nvGrpSpPr>
            <p:grpSpPr>
              <a:xfrm>
                <a:off x="2852486" y="5781488"/>
                <a:ext cx="348521" cy="470651"/>
                <a:chOff x="7011958" y="-48945"/>
                <a:chExt cx="557213" cy="752475"/>
              </a:xfrm>
              <a:solidFill>
                <a:schemeClr val="tx1">
                  <a:alpha val="7000"/>
                </a:schemeClr>
              </a:solidFill>
            </p:grpSpPr>
            <p:sp>
              <p:nvSpPr>
                <p:cNvPr id="25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999"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0"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1"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2"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25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3"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4"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5"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6"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07" name="Group 740"/>
              <p:cNvGrpSpPr/>
              <p:nvPr/>
            </p:nvGrpSpPr>
            <p:grpSpPr>
              <a:xfrm>
                <a:off x="4495244" y="5781488"/>
                <a:ext cx="348521" cy="470651"/>
                <a:chOff x="7011958" y="-48945"/>
                <a:chExt cx="557213" cy="752475"/>
              </a:xfrm>
              <a:solidFill>
                <a:schemeClr val="tx1">
                  <a:alpha val="12000"/>
                </a:schemeClr>
              </a:solidFill>
            </p:grpSpPr>
            <p:sp>
              <p:nvSpPr>
                <p:cNvPr id="25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08"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09"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0"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1"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2"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3"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4"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5"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6"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7"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8"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19"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0"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1"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2" name="Group 740"/>
              <p:cNvGrpSpPr/>
              <p:nvPr/>
            </p:nvGrpSpPr>
            <p:grpSpPr>
              <a:xfrm>
                <a:off x="7781924" y="5093639"/>
                <a:ext cx="348521" cy="470651"/>
                <a:chOff x="7011958" y="-48945"/>
                <a:chExt cx="557213" cy="752475"/>
              </a:xfrm>
              <a:solidFill>
                <a:schemeClr val="tx1">
                  <a:alpha val="12000"/>
                </a:schemeClr>
              </a:solidFill>
            </p:grpSpPr>
            <p:sp>
              <p:nvSpPr>
                <p:cNvPr id="250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3" name="Group 746"/>
              <p:cNvGrpSpPr/>
              <p:nvPr/>
            </p:nvGrpSpPr>
            <p:grpSpPr>
              <a:xfrm>
                <a:off x="10201505" y="5093639"/>
                <a:ext cx="348521" cy="470651"/>
                <a:chOff x="7011958" y="-48945"/>
                <a:chExt cx="557213" cy="752475"/>
              </a:xfrm>
              <a:solidFill>
                <a:schemeClr val="tx1">
                  <a:alpha val="7000"/>
                </a:schemeClr>
              </a:solidFill>
            </p:grpSpPr>
            <p:sp>
              <p:nvSpPr>
                <p:cNvPr id="250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24"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5"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6"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27"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28" name="Group 740"/>
              <p:cNvGrpSpPr/>
              <p:nvPr/>
            </p:nvGrpSpPr>
            <p:grpSpPr>
              <a:xfrm>
                <a:off x="11574318" y="5093639"/>
                <a:ext cx="348521" cy="470651"/>
                <a:chOff x="7011958" y="-48945"/>
                <a:chExt cx="557213" cy="752475"/>
              </a:xfrm>
              <a:solidFill>
                <a:schemeClr val="tx1">
                  <a:alpha val="12000"/>
                </a:schemeClr>
              </a:solidFill>
            </p:grpSpPr>
            <p:sp>
              <p:nvSpPr>
                <p:cNvPr id="250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29" name="Group 781"/>
              <p:cNvGrpSpPr/>
              <p:nvPr/>
            </p:nvGrpSpPr>
            <p:grpSpPr>
              <a:xfrm>
                <a:off x="6103830" y="4470631"/>
                <a:ext cx="612096" cy="486108"/>
                <a:chOff x="9258271" y="-45770"/>
                <a:chExt cx="925513" cy="735013"/>
              </a:xfrm>
              <a:solidFill>
                <a:schemeClr val="bg2">
                  <a:alpha val="38000"/>
                </a:schemeClr>
              </a:solidFill>
            </p:grpSpPr>
            <p:sp>
              <p:nvSpPr>
                <p:cNvPr id="249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50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30"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24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1"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2"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3"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4" name="Group 746"/>
              <p:cNvGrpSpPr/>
              <p:nvPr/>
            </p:nvGrpSpPr>
            <p:grpSpPr>
              <a:xfrm>
                <a:off x="8463850" y="4486088"/>
                <a:ext cx="348521" cy="470651"/>
                <a:chOff x="7011958" y="-48945"/>
                <a:chExt cx="557213" cy="752475"/>
              </a:xfrm>
              <a:solidFill>
                <a:schemeClr val="tx1">
                  <a:alpha val="7000"/>
                </a:schemeClr>
              </a:solidFill>
            </p:grpSpPr>
            <p:sp>
              <p:nvSpPr>
                <p:cNvPr id="24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5"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6"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37"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38"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247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8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39"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0"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1"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2"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43" name="Group 740"/>
              <p:cNvGrpSpPr/>
              <p:nvPr/>
            </p:nvGrpSpPr>
            <p:grpSpPr>
              <a:xfrm>
                <a:off x="10109728" y="4486088"/>
                <a:ext cx="348521" cy="470651"/>
                <a:chOff x="7011958" y="-48945"/>
                <a:chExt cx="557213" cy="752475"/>
              </a:xfrm>
              <a:solidFill>
                <a:schemeClr val="tx1">
                  <a:alpha val="12000"/>
                </a:schemeClr>
              </a:solidFill>
            </p:grpSpPr>
            <p:sp>
              <p:nvSpPr>
                <p:cNvPr id="24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44"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5"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6"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7"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8"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49"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0"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1"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2"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3"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4"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55" name="Group 746"/>
              <p:cNvGrpSpPr/>
              <p:nvPr/>
            </p:nvGrpSpPr>
            <p:grpSpPr>
              <a:xfrm>
                <a:off x="4493807" y="5093639"/>
                <a:ext cx="348521" cy="470651"/>
                <a:chOff x="7011958" y="-48945"/>
                <a:chExt cx="557213" cy="752475"/>
              </a:xfrm>
              <a:solidFill>
                <a:schemeClr val="tx1">
                  <a:alpha val="7000"/>
                </a:schemeClr>
              </a:solidFill>
            </p:grpSpPr>
            <p:sp>
              <p:nvSpPr>
                <p:cNvPr id="2468" name="Freeform 2467"/>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9" name="Freeform 2468"/>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56"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7"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58"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059"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0"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1"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2"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3"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4"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5"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6"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67"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68" name="Group 740"/>
              <p:cNvGrpSpPr/>
              <p:nvPr/>
            </p:nvGrpSpPr>
            <p:grpSpPr>
              <a:xfrm>
                <a:off x="5035590" y="4486088"/>
                <a:ext cx="348521" cy="470651"/>
                <a:chOff x="7011958" y="-48945"/>
                <a:chExt cx="557213" cy="752475"/>
              </a:xfrm>
              <a:solidFill>
                <a:schemeClr val="tx1">
                  <a:alpha val="12000"/>
                </a:schemeClr>
              </a:solidFill>
            </p:grpSpPr>
            <p:sp>
              <p:nvSpPr>
                <p:cNvPr id="246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69"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0"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1"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2"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3"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4"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5"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6"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7"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8"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79"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0"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2081"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2"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3"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4"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5"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6"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7"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8"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89"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0"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091" name="Group 740"/>
              <p:cNvGrpSpPr/>
              <p:nvPr/>
            </p:nvGrpSpPr>
            <p:grpSpPr>
              <a:xfrm>
                <a:off x="2168525" y="3806074"/>
                <a:ext cx="348521" cy="470651"/>
                <a:chOff x="7011958" y="-48945"/>
                <a:chExt cx="557213" cy="752475"/>
              </a:xfrm>
              <a:solidFill>
                <a:schemeClr val="tx1">
                  <a:alpha val="12000"/>
                </a:schemeClr>
              </a:solidFill>
            </p:grpSpPr>
            <p:sp>
              <p:nvSpPr>
                <p:cNvPr id="246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092" name="Group 746"/>
              <p:cNvGrpSpPr/>
              <p:nvPr/>
            </p:nvGrpSpPr>
            <p:grpSpPr>
              <a:xfrm>
                <a:off x="4585172" y="3806074"/>
                <a:ext cx="348521" cy="470651"/>
                <a:chOff x="7011958" y="-48945"/>
                <a:chExt cx="557213" cy="752475"/>
              </a:xfrm>
              <a:solidFill>
                <a:schemeClr val="tx1">
                  <a:alpha val="7000"/>
                </a:schemeClr>
              </a:solidFill>
            </p:grpSpPr>
            <p:sp>
              <p:nvSpPr>
                <p:cNvPr id="246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093"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4"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5"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6"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7"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8"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099"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0"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1" name="Group 740"/>
              <p:cNvGrpSpPr/>
              <p:nvPr/>
            </p:nvGrpSpPr>
            <p:grpSpPr>
              <a:xfrm>
                <a:off x="5956029" y="3806074"/>
                <a:ext cx="348521" cy="470651"/>
                <a:chOff x="7011958" y="-48945"/>
                <a:chExt cx="557213" cy="752475"/>
              </a:xfrm>
              <a:solidFill>
                <a:schemeClr val="tx1">
                  <a:alpha val="12000"/>
                </a:schemeClr>
              </a:solidFill>
            </p:grpSpPr>
            <p:sp>
              <p:nvSpPr>
                <p:cNvPr id="246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6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2"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3"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4"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5"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6" name="Group 746"/>
              <p:cNvGrpSpPr/>
              <p:nvPr/>
            </p:nvGrpSpPr>
            <p:grpSpPr>
              <a:xfrm>
                <a:off x="10770305" y="3806074"/>
                <a:ext cx="348521" cy="470651"/>
                <a:chOff x="7011958" y="-48945"/>
                <a:chExt cx="557213" cy="752475"/>
              </a:xfrm>
              <a:solidFill>
                <a:schemeClr val="tx1">
                  <a:alpha val="7000"/>
                </a:schemeClr>
              </a:solidFill>
            </p:grpSpPr>
            <p:sp>
              <p:nvSpPr>
                <p:cNvPr id="24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07"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08"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09" name="Group 781"/>
              <p:cNvGrpSpPr/>
              <p:nvPr/>
            </p:nvGrpSpPr>
            <p:grpSpPr>
              <a:xfrm>
                <a:off x="520986" y="3124431"/>
                <a:ext cx="612096" cy="486108"/>
                <a:chOff x="9258271" y="-45770"/>
                <a:chExt cx="925513" cy="735013"/>
              </a:xfrm>
              <a:solidFill>
                <a:schemeClr val="bg2">
                  <a:alpha val="38000"/>
                </a:schemeClr>
              </a:solidFill>
            </p:grpSpPr>
            <p:sp>
              <p:nvSpPr>
                <p:cNvPr id="24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0"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111"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243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4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12"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3"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4"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5"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6"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7"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8"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19"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0"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21" name="Group 740"/>
              <p:cNvGrpSpPr/>
              <p:nvPr/>
            </p:nvGrpSpPr>
            <p:grpSpPr>
              <a:xfrm>
                <a:off x="11335165" y="3139888"/>
                <a:ext cx="348521" cy="470651"/>
                <a:chOff x="7011958" y="-48945"/>
                <a:chExt cx="557213" cy="752475"/>
              </a:xfrm>
              <a:solidFill>
                <a:schemeClr val="tx1">
                  <a:alpha val="12000"/>
                </a:schemeClr>
              </a:solidFill>
            </p:grpSpPr>
            <p:sp>
              <p:nvSpPr>
                <p:cNvPr id="24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22"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3"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4"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5"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6"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7"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8"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29"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0"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1"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2" name="Group 746"/>
              <p:cNvGrpSpPr/>
              <p:nvPr/>
            </p:nvGrpSpPr>
            <p:grpSpPr>
              <a:xfrm>
                <a:off x="2877886" y="3139888"/>
                <a:ext cx="348521" cy="470651"/>
                <a:chOff x="7011958" y="-48945"/>
                <a:chExt cx="557213" cy="752475"/>
              </a:xfrm>
              <a:solidFill>
                <a:schemeClr val="tx1">
                  <a:alpha val="7000"/>
                </a:schemeClr>
              </a:solidFill>
            </p:grpSpPr>
            <p:sp>
              <p:nvSpPr>
                <p:cNvPr id="24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3"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4"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5"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36"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242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3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37"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8"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39"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0"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41" name="Group 740"/>
              <p:cNvGrpSpPr/>
              <p:nvPr/>
            </p:nvGrpSpPr>
            <p:grpSpPr>
              <a:xfrm>
                <a:off x="4520644" y="3139888"/>
                <a:ext cx="348521" cy="470651"/>
                <a:chOff x="7011958" y="-48945"/>
                <a:chExt cx="557213" cy="752475"/>
              </a:xfrm>
              <a:solidFill>
                <a:schemeClr val="tx1">
                  <a:alpha val="12000"/>
                </a:schemeClr>
              </a:solidFill>
            </p:grpSpPr>
            <p:sp>
              <p:nvSpPr>
                <p:cNvPr id="24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42"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3"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4"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5"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6"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7"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8"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49"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0"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1"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2"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3"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4"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5"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56" name="Group 740"/>
              <p:cNvGrpSpPr/>
              <p:nvPr/>
            </p:nvGrpSpPr>
            <p:grpSpPr>
              <a:xfrm>
                <a:off x="7807324" y="2515539"/>
                <a:ext cx="348521" cy="470651"/>
                <a:chOff x="7011958" y="-48945"/>
                <a:chExt cx="557213" cy="752475"/>
              </a:xfrm>
              <a:solidFill>
                <a:schemeClr val="tx1">
                  <a:alpha val="12000"/>
                </a:schemeClr>
              </a:solidFill>
            </p:grpSpPr>
            <p:sp>
              <p:nvSpPr>
                <p:cNvPr id="242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2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57" name="Group 746"/>
              <p:cNvGrpSpPr/>
              <p:nvPr/>
            </p:nvGrpSpPr>
            <p:grpSpPr>
              <a:xfrm>
                <a:off x="10226905" y="2515539"/>
                <a:ext cx="348521" cy="470651"/>
                <a:chOff x="7011958" y="-48945"/>
                <a:chExt cx="557213" cy="752475"/>
              </a:xfrm>
              <a:solidFill>
                <a:schemeClr val="tx1">
                  <a:alpha val="7000"/>
                </a:schemeClr>
              </a:solidFill>
            </p:grpSpPr>
            <p:sp>
              <p:nvSpPr>
                <p:cNvPr id="241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58"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59"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0"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1"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2" name="Group 740"/>
              <p:cNvGrpSpPr/>
              <p:nvPr/>
            </p:nvGrpSpPr>
            <p:grpSpPr>
              <a:xfrm>
                <a:off x="11599718" y="2515539"/>
                <a:ext cx="348521" cy="470651"/>
                <a:chOff x="7011958" y="-48945"/>
                <a:chExt cx="557213" cy="752475"/>
              </a:xfrm>
              <a:solidFill>
                <a:schemeClr val="tx1">
                  <a:alpha val="12000"/>
                </a:schemeClr>
              </a:solidFill>
            </p:grpSpPr>
            <p:sp>
              <p:nvSpPr>
                <p:cNvPr id="24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3" name="Group 781"/>
              <p:cNvGrpSpPr/>
              <p:nvPr/>
            </p:nvGrpSpPr>
            <p:grpSpPr>
              <a:xfrm>
                <a:off x="6129230" y="1892531"/>
                <a:ext cx="612096" cy="486108"/>
                <a:chOff x="9258271" y="-45770"/>
                <a:chExt cx="925513" cy="735013"/>
              </a:xfrm>
              <a:solidFill>
                <a:schemeClr val="bg2">
                  <a:alpha val="38000"/>
                </a:schemeClr>
              </a:solidFill>
            </p:grpSpPr>
            <p:sp>
              <p:nvSpPr>
                <p:cNvPr id="240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1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164"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239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40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5"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6"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67"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68" name="Group 746"/>
              <p:cNvGrpSpPr/>
              <p:nvPr/>
            </p:nvGrpSpPr>
            <p:grpSpPr>
              <a:xfrm>
                <a:off x="8489250" y="1907988"/>
                <a:ext cx="348521" cy="470651"/>
                <a:chOff x="7011958" y="-48945"/>
                <a:chExt cx="557213" cy="752475"/>
              </a:xfrm>
              <a:solidFill>
                <a:schemeClr val="tx1">
                  <a:alpha val="7000"/>
                </a:schemeClr>
              </a:solidFill>
            </p:grpSpPr>
            <p:sp>
              <p:nvSpPr>
                <p:cNvPr id="23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69"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0"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1"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2"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238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9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3"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4"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5"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6"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77" name="Group 740"/>
              <p:cNvGrpSpPr/>
              <p:nvPr/>
            </p:nvGrpSpPr>
            <p:grpSpPr>
              <a:xfrm>
                <a:off x="10135128" y="1907988"/>
                <a:ext cx="348521" cy="470651"/>
                <a:chOff x="7011958" y="-48945"/>
                <a:chExt cx="557213" cy="752475"/>
              </a:xfrm>
              <a:solidFill>
                <a:schemeClr val="tx1">
                  <a:alpha val="12000"/>
                </a:schemeClr>
              </a:solidFill>
            </p:grpSpPr>
            <p:sp>
              <p:nvSpPr>
                <p:cNvPr id="23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78"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79"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0"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1"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2"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3"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4"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5"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6"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7"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88"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189" name="Group 746"/>
              <p:cNvGrpSpPr/>
              <p:nvPr/>
            </p:nvGrpSpPr>
            <p:grpSpPr>
              <a:xfrm>
                <a:off x="4519207" y="2515539"/>
                <a:ext cx="348521" cy="470651"/>
                <a:chOff x="7011958" y="-48945"/>
                <a:chExt cx="557213" cy="752475"/>
              </a:xfrm>
              <a:solidFill>
                <a:schemeClr val="tx1">
                  <a:alpha val="7000"/>
                </a:schemeClr>
              </a:solidFill>
            </p:grpSpPr>
            <p:sp>
              <p:nvSpPr>
                <p:cNvPr id="23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190"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1"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2"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193"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4"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5"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6"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7"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8"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199"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0"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1"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02" name="Group 740"/>
              <p:cNvGrpSpPr/>
              <p:nvPr/>
            </p:nvGrpSpPr>
            <p:grpSpPr>
              <a:xfrm>
                <a:off x="5060990" y="1907988"/>
                <a:ext cx="348521" cy="470651"/>
                <a:chOff x="7011958" y="-48945"/>
                <a:chExt cx="557213" cy="752475"/>
              </a:xfrm>
              <a:solidFill>
                <a:schemeClr val="tx1">
                  <a:alpha val="12000"/>
                </a:schemeClr>
              </a:solidFill>
            </p:grpSpPr>
            <p:sp>
              <p:nvSpPr>
                <p:cNvPr id="237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03"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4"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5"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6"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7"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8"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09"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0"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1"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2"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3"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4"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5"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6"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7"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8"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19"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0"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1"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2"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3"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4"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25" name="Group 740"/>
              <p:cNvGrpSpPr/>
              <p:nvPr/>
            </p:nvGrpSpPr>
            <p:grpSpPr>
              <a:xfrm>
                <a:off x="7820024" y="1334439"/>
                <a:ext cx="348521" cy="470651"/>
                <a:chOff x="7011958" y="-48945"/>
                <a:chExt cx="557213" cy="752475"/>
              </a:xfrm>
              <a:solidFill>
                <a:schemeClr val="tx1">
                  <a:alpha val="12000"/>
                </a:schemeClr>
              </a:solidFill>
            </p:grpSpPr>
            <p:sp>
              <p:nvSpPr>
                <p:cNvPr id="237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26" name="Group 746"/>
              <p:cNvGrpSpPr/>
              <p:nvPr/>
            </p:nvGrpSpPr>
            <p:grpSpPr>
              <a:xfrm>
                <a:off x="10239605" y="1334439"/>
                <a:ext cx="348521" cy="470651"/>
                <a:chOff x="7011958" y="-48945"/>
                <a:chExt cx="557213" cy="752475"/>
              </a:xfrm>
              <a:solidFill>
                <a:schemeClr val="tx1">
                  <a:alpha val="7000"/>
                </a:schemeClr>
              </a:solidFill>
            </p:grpSpPr>
            <p:sp>
              <p:nvSpPr>
                <p:cNvPr id="23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27"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8"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29"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0"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1" name="Group 740"/>
              <p:cNvGrpSpPr/>
              <p:nvPr/>
            </p:nvGrpSpPr>
            <p:grpSpPr>
              <a:xfrm>
                <a:off x="11612418" y="1334439"/>
                <a:ext cx="348521" cy="470651"/>
                <a:chOff x="7011958" y="-48945"/>
                <a:chExt cx="557213" cy="752475"/>
              </a:xfrm>
              <a:solidFill>
                <a:schemeClr val="tx1">
                  <a:alpha val="12000"/>
                </a:schemeClr>
              </a:solidFill>
            </p:grpSpPr>
            <p:sp>
              <p:nvSpPr>
                <p:cNvPr id="23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2" name="Group 781"/>
              <p:cNvGrpSpPr/>
              <p:nvPr/>
            </p:nvGrpSpPr>
            <p:grpSpPr>
              <a:xfrm>
                <a:off x="6141930" y="711431"/>
                <a:ext cx="612096" cy="486108"/>
                <a:chOff x="9258271" y="-45770"/>
                <a:chExt cx="925513" cy="735013"/>
              </a:xfrm>
              <a:solidFill>
                <a:schemeClr val="bg2">
                  <a:alpha val="38000"/>
                </a:schemeClr>
              </a:solidFill>
            </p:grpSpPr>
            <p:sp>
              <p:nvSpPr>
                <p:cNvPr id="236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7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33"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235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6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4"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5"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6"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37" name="Group 746"/>
              <p:cNvGrpSpPr/>
              <p:nvPr/>
            </p:nvGrpSpPr>
            <p:grpSpPr>
              <a:xfrm>
                <a:off x="8501950" y="726888"/>
                <a:ext cx="348521" cy="470651"/>
                <a:chOff x="7011958" y="-48945"/>
                <a:chExt cx="557213" cy="752475"/>
              </a:xfrm>
              <a:solidFill>
                <a:schemeClr val="tx1">
                  <a:alpha val="7000"/>
                </a:schemeClr>
              </a:solidFill>
            </p:grpSpPr>
            <p:sp>
              <p:nvSpPr>
                <p:cNvPr id="235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5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38"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39"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0"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1"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234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4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2"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3"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4"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5"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46" name="Group 740"/>
              <p:cNvGrpSpPr/>
              <p:nvPr/>
            </p:nvGrpSpPr>
            <p:grpSpPr>
              <a:xfrm>
                <a:off x="10147828" y="726888"/>
                <a:ext cx="348521" cy="470651"/>
                <a:chOff x="7011958" y="-48945"/>
                <a:chExt cx="557213" cy="752475"/>
              </a:xfrm>
              <a:solidFill>
                <a:schemeClr val="tx1">
                  <a:alpha val="12000"/>
                </a:schemeClr>
              </a:solidFill>
            </p:grpSpPr>
            <p:sp>
              <p:nvSpPr>
                <p:cNvPr id="23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47"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8"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49"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0"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1"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2"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3"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4"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5"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6"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57"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58" name="Group 746"/>
              <p:cNvGrpSpPr/>
              <p:nvPr/>
            </p:nvGrpSpPr>
            <p:grpSpPr>
              <a:xfrm>
                <a:off x="4531907" y="1334439"/>
                <a:ext cx="348521" cy="470651"/>
                <a:chOff x="7011958" y="-48945"/>
                <a:chExt cx="557213" cy="752475"/>
              </a:xfrm>
              <a:solidFill>
                <a:schemeClr val="tx1">
                  <a:alpha val="7000"/>
                </a:schemeClr>
              </a:solidFill>
            </p:grpSpPr>
            <p:sp>
              <p:nvSpPr>
                <p:cNvPr id="23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59"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0"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1"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262"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3"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4"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5"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6"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7"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8"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69"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0"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71" name="Group 740"/>
              <p:cNvGrpSpPr/>
              <p:nvPr/>
            </p:nvGrpSpPr>
            <p:grpSpPr>
              <a:xfrm>
                <a:off x="5073690" y="726888"/>
                <a:ext cx="348521" cy="470651"/>
                <a:chOff x="7011958" y="-48945"/>
                <a:chExt cx="557213" cy="752475"/>
              </a:xfrm>
              <a:solidFill>
                <a:schemeClr val="tx1">
                  <a:alpha val="12000"/>
                </a:schemeClr>
              </a:solidFill>
            </p:grpSpPr>
            <p:sp>
              <p:nvSpPr>
                <p:cNvPr id="23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72"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3"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4"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5"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6"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7"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8"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79"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0"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1"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2"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3"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4"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5"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6"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7"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8"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89"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0"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1"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292" name="Group 740"/>
              <p:cNvGrpSpPr/>
              <p:nvPr/>
            </p:nvGrpSpPr>
            <p:grpSpPr>
              <a:xfrm>
                <a:off x="2206625" y="46874"/>
                <a:ext cx="348521" cy="470651"/>
                <a:chOff x="7011958" y="-48945"/>
                <a:chExt cx="557213" cy="752475"/>
              </a:xfrm>
              <a:solidFill>
                <a:schemeClr val="tx1">
                  <a:alpha val="12000"/>
                </a:schemeClr>
              </a:solidFill>
            </p:grpSpPr>
            <p:sp>
              <p:nvSpPr>
                <p:cNvPr id="23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2293" name="Group 746"/>
              <p:cNvGrpSpPr/>
              <p:nvPr/>
            </p:nvGrpSpPr>
            <p:grpSpPr>
              <a:xfrm>
                <a:off x="4623272" y="46874"/>
                <a:ext cx="348521" cy="470651"/>
                <a:chOff x="7011958" y="-48945"/>
                <a:chExt cx="557213" cy="752475"/>
              </a:xfrm>
              <a:solidFill>
                <a:schemeClr val="tx1">
                  <a:alpha val="7000"/>
                </a:schemeClr>
              </a:solidFill>
            </p:grpSpPr>
            <p:sp>
              <p:nvSpPr>
                <p:cNvPr id="23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294"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5"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6"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7"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8"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299"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0"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1"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2" name="Group 740"/>
              <p:cNvGrpSpPr/>
              <p:nvPr/>
            </p:nvGrpSpPr>
            <p:grpSpPr>
              <a:xfrm>
                <a:off x="5994129" y="46874"/>
                <a:ext cx="348521" cy="470651"/>
                <a:chOff x="7011958" y="-48945"/>
                <a:chExt cx="557213" cy="752475"/>
              </a:xfrm>
              <a:solidFill>
                <a:schemeClr val="tx1">
                  <a:alpha val="12000"/>
                </a:schemeClr>
              </a:solidFill>
            </p:grpSpPr>
            <p:sp>
              <p:nvSpPr>
                <p:cNvPr id="23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3"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4"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5"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6"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2307" name="Group 746"/>
              <p:cNvGrpSpPr/>
              <p:nvPr/>
            </p:nvGrpSpPr>
            <p:grpSpPr>
              <a:xfrm>
                <a:off x="10808405" y="46874"/>
                <a:ext cx="348521" cy="470651"/>
                <a:chOff x="7011958" y="-48945"/>
                <a:chExt cx="557213" cy="752475"/>
              </a:xfrm>
              <a:solidFill>
                <a:schemeClr val="tx1">
                  <a:alpha val="7000"/>
                </a:schemeClr>
              </a:solidFill>
            </p:grpSpPr>
            <p:sp>
              <p:nvSpPr>
                <p:cNvPr id="23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08"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09"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0"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2311"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23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23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2312"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3"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4"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2315"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nvGrpSpPr>
            <p:cNvPr id="1281" name="Group 1364"/>
            <p:cNvGrpSpPr>
              <a:grpSpLocks noChangeAspect="1"/>
            </p:cNvGrpSpPr>
            <p:nvPr/>
          </p:nvGrpSpPr>
          <p:grpSpPr>
            <a:xfrm>
              <a:off x="6225545" y="63500"/>
              <a:ext cx="6198188" cy="3428988"/>
              <a:chOff x="88900" y="16253"/>
              <a:chExt cx="12361342" cy="6838572"/>
            </a:xfrm>
          </p:grpSpPr>
          <p:sp>
            <p:nvSpPr>
              <p:cNvPr id="1282" name="Freeform 5"/>
              <p:cNvSpPr>
                <a:spLocks/>
              </p:cNvSpPr>
              <p:nvPr/>
            </p:nvSpPr>
            <p:spPr bwMode="auto">
              <a:xfrm>
                <a:off x="12010713"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3" name="Freeform 20"/>
              <p:cNvSpPr>
                <a:spLocks noEditPoints="1"/>
              </p:cNvSpPr>
              <p:nvPr/>
            </p:nvSpPr>
            <p:spPr bwMode="auto">
              <a:xfrm>
                <a:off x="8771670" y="532070"/>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4" name="Freeform 7"/>
              <p:cNvSpPr>
                <a:spLocks/>
              </p:cNvSpPr>
              <p:nvPr/>
            </p:nvSpPr>
            <p:spPr bwMode="auto">
              <a:xfrm>
                <a:off x="9062450" y="532070"/>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5" name="Freeform 8"/>
              <p:cNvSpPr>
                <a:spLocks/>
              </p:cNvSpPr>
              <p:nvPr/>
            </p:nvSpPr>
            <p:spPr bwMode="auto">
              <a:xfrm>
                <a:off x="9309524"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6" name="Freeform 13"/>
              <p:cNvSpPr>
                <a:spLocks/>
              </p:cNvSpPr>
              <p:nvPr/>
            </p:nvSpPr>
            <p:spPr bwMode="auto">
              <a:xfrm>
                <a:off x="9548793"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7" name="Freeform 16"/>
              <p:cNvSpPr>
                <a:spLocks noEditPoints="1"/>
              </p:cNvSpPr>
              <p:nvPr/>
            </p:nvSpPr>
            <p:spPr bwMode="auto">
              <a:xfrm>
                <a:off x="9741250" y="519066"/>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8" name="Freeform 23"/>
              <p:cNvSpPr>
                <a:spLocks/>
              </p:cNvSpPr>
              <p:nvPr/>
            </p:nvSpPr>
            <p:spPr bwMode="auto">
              <a:xfrm>
                <a:off x="10063747"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89" name="Freeform 29"/>
              <p:cNvSpPr>
                <a:spLocks/>
              </p:cNvSpPr>
              <p:nvPr/>
            </p:nvSpPr>
            <p:spPr bwMode="auto">
              <a:xfrm>
                <a:off x="10550089" y="532070"/>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0" name="Freeform 32"/>
              <p:cNvSpPr>
                <a:spLocks noEditPoints="1"/>
              </p:cNvSpPr>
              <p:nvPr/>
            </p:nvSpPr>
            <p:spPr bwMode="auto">
              <a:xfrm>
                <a:off x="10745147" y="519066"/>
                <a:ext cx="249673" cy="379712"/>
              </a:xfrm>
              <a:custGeom>
                <a:avLst/>
                <a:gdLst>
                  <a:gd name="T0" fmla="*/ 34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4 w 69"/>
                  <a:gd name="T15" fmla="*/ 104 h 104"/>
                  <a:gd name="T16" fmla="*/ 35 w 69"/>
                  <a:gd name="T17" fmla="*/ 13 h 104"/>
                  <a:gd name="T18" fmla="*/ 17 w 69"/>
                  <a:gd name="T19" fmla="*/ 53 h 104"/>
                  <a:gd name="T20" fmla="*/ 35 w 69"/>
                  <a:gd name="T21" fmla="*/ 91 h 104"/>
                  <a:gd name="T22" fmla="*/ 53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4"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4" y="100"/>
                      <a:pt x="45" y="104"/>
                      <a:pt x="34" y="104"/>
                    </a:cubicBezTo>
                    <a:close/>
                    <a:moveTo>
                      <a:pt x="35" y="13"/>
                    </a:moveTo>
                    <a:cubicBezTo>
                      <a:pt x="23" y="13"/>
                      <a:pt x="17" y="26"/>
                      <a:pt x="17" y="53"/>
                    </a:cubicBezTo>
                    <a:cubicBezTo>
                      <a:pt x="17" y="78"/>
                      <a:pt x="23" y="91"/>
                      <a:pt x="35" y="91"/>
                    </a:cubicBezTo>
                    <a:cubicBezTo>
                      <a:pt x="47" y="91"/>
                      <a:pt x="53" y="78"/>
                      <a:pt x="53" y="53"/>
                    </a:cubicBezTo>
                    <a:cubicBezTo>
                      <a:pt x="53"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1" name="Freeform 17"/>
              <p:cNvSpPr>
                <a:spLocks/>
              </p:cNvSpPr>
              <p:nvPr/>
            </p:nvSpPr>
            <p:spPr bwMode="auto">
              <a:xfrm>
                <a:off x="11044527" y="532070"/>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2" name="Freeform 18"/>
              <p:cNvSpPr>
                <a:spLocks noEditPoints="1"/>
              </p:cNvSpPr>
              <p:nvPr/>
            </p:nvSpPr>
            <p:spPr bwMode="auto">
              <a:xfrm>
                <a:off x="11231782" y="519066"/>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3" name="Freeform 19"/>
              <p:cNvSpPr>
                <a:spLocks/>
              </p:cNvSpPr>
              <p:nvPr/>
            </p:nvSpPr>
            <p:spPr bwMode="auto">
              <a:xfrm>
                <a:off x="11530871" y="532070"/>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4" name="Freeform 20"/>
              <p:cNvSpPr>
                <a:spLocks noEditPoints="1"/>
              </p:cNvSpPr>
              <p:nvPr/>
            </p:nvSpPr>
            <p:spPr bwMode="auto">
              <a:xfrm>
                <a:off x="11720727"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5" name="Freeform 5"/>
              <p:cNvSpPr>
                <a:spLocks/>
              </p:cNvSpPr>
              <p:nvPr/>
            </p:nvSpPr>
            <p:spPr bwMode="auto">
              <a:xfrm>
                <a:off x="12010713" y="29257"/>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6" name="Freeform 9"/>
              <p:cNvSpPr>
                <a:spLocks noEditPoints="1"/>
              </p:cNvSpPr>
              <p:nvPr/>
            </p:nvSpPr>
            <p:spPr bwMode="auto">
              <a:xfrm>
                <a:off x="12197968" y="2405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7 w 69"/>
                  <a:gd name="T19" fmla="*/ 54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7" y="27"/>
                      <a:pt x="17" y="54"/>
                    </a:cubicBezTo>
                    <a:cubicBezTo>
                      <a:pt x="17" y="79"/>
                      <a:pt x="23" y="91"/>
                      <a:pt x="35" y="91"/>
                    </a:cubicBezTo>
                    <a:cubicBezTo>
                      <a:pt x="46" y="91"/>
                      <a:pt x="52" y="79"/>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7" name="Freeform 20"/>
              <p:cNvSpPr>
                <a:spLocks noEditPoints="1"/>
              </p:cNvSpPr>
              <p:nvPr/>
            </p:nvSpPr>
            <p:spPr bwMode="auto">
              <a:xfrm>
                <a:off x="8771670" y="29257"/>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8" name="Freeform 7"/>
              <p:cNvSpPr>
                <a:spLocks/>
              </p:cNvSpPr>
              <p:nvPr/>
            </p:nvSpPr>
            <p:spPr bwMode="auto">
              <a:xfrm>
                <a:off x="9062450" y="29257"/>
                <a:ext cx="132640"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299" name="Freeform 8"/>
              <p:cNvSpPr>
                <a:spLocks/>
              </p:cNvSpPr>
              <p:nvPr/>
            </p:nvSpPr>
            <p:spPr bwMode="auto">
              <a:xfrm>
                <a:off x="9309524"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0" name="Freeform 13"/>
              <p:cNvSpPr>
                <a:spLocks/>
              </p:cNvSpPr>
              <p:nvPr/>
            </p:nvSpPr>
            <p:spPr bwMode="auto">
              <a:xfrm>
                <a:off x="9548793"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1" name="Freeform 16"/>
              <p:cNvSpPr>
                <a:spLocks noEditPoints="1"/>
              </p:cNvSpPr>
              <p:nvPr/>
            </p:nvSpPr>
            <p:spPr bwMode="auto">
              <a:xfrm>
                <a:off x="9741250" y="16253"/>
                <a:ext cx="252274" cy="379712"/>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2" name="Freeform 23"/>
              <p:cNvSpPr>
                <a:spLocks/>
              </p:cNvSpPr>
              <p:nvPr/>
            </p:nvSpPr>
            <p:spPr bwMode="auto">
              <a:xfrm>
                <a:off x="10063747"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3" name="Freeform 24"/>
              <p:cNvSpPr>
                <a:spLocks/>
              </p:cNvSpPr>
              <p:nvPr/>
            </p:nvSpPr>
            <p:spPr bwMode="auto">
              <a:xfrm>
                <a:off x="10310819"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4" name="Freeform 29"/>
              <p:cNvSpPr>
                <a:spLocks/>
              </p:cNvSpPr>
              <p:nvPr/>
            </p:nvSpPr>
            <p:spPr bwMode="auto">
              <a:xfrm>
                <a:off x="1055008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5" name="Freeform 17"/>
              <p:cNvSpPr>
                <a:spLocks/>
              </p:cNvSpPr>
              <p:nvPr/>
            </p:nvSpPr>
            <p:spPr bwMode="auto">
              <a:xfrm>
                <a:off x="11044527" y="29257"/>
                <a:ext cx="130038" cy="366708"/>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6" name="Freeform 18"/>
              <p:cNvSpPr>
                <a:spLocks noEditPoints="1"/>
              </p:cNvSpPr>
              <p:nvPr/>
            </p:nvSpPr>
            <p:spPr bwMode="auto">
              <a:xfrm>
                <a:off x="11231782" y="16253"/>
                <a:ext cx="252274" cy="379712"/>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7" name="Freeform 19"/>
              <p:cNvSpPr>
                <a:spLocks/>
              </p:cNvSpPr>
              <p:nvPr/>
            </p:nvSpPr>
            <p:spPr bwMode="auto">
              <a:xfrm>
                <a:off x="11530871" y="29257"/>
                <a:ext cx="135241" cy="36670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8" name="Freeform 20"/>
              <p:cNvSpPr>
                <a:spLocks noEditPoints="1"/>
              </p:cNvSpPr>
              <p:nvPr/>
            </p:nvSpPr>
            <p:spPr bwMode="auto">
              <a:xfrm>
                <a:off x="11720727" y="16253"/>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09" name="Freeform 20"/>
              <p:cNvSpPr>
                <a:spLocks noEditPoints="1"/>
              </p:cNvSpPr>
              <p:nvPr/>
            </p:nvSpPr>
            <p:spPr bwMode="auto">
              <a:xfrm>
                <a:off x="10265382" y="519066"/>
                <a:ext cx="252274" cy="379712"/>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0" name="Freeform 5"/>
              <p:cNvSpPr>
                <a:spLocks/>
              </p:cNvSpPr>
              <p:nvPr/>
            </p:nvSpPr>
            <p:spPr bwMode="auto">
              <a:xfrm>
                <a:off x="12256837" y="532070"/>
                <a:ext cx="132640" cy="366707"/>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1" name="Freeform 29"/>
              <p:cNvSpPr>
                <a:spLocks/>
              </p:cNvSpPr>
              <p:nvPr/>
            </p:nvSpPr>
            <p:spPr bwMode="auto">
              <a:xfrm>
                <a:off x="10797309" y="29257"/>
                <a:ext cx="135241" cy="366708"/>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no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2" name="Freeform 18"/>
              <p:cNvSpPr>
                <a:spLocks noEditPoints="1"/>
              </p:cNvSpPr>
              <p:nvPr/>
            </p:nvSpPr>
            <p:spPr bwMode="auto">
              <a:xfrm>
                <a:off x="5000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3" name="Freeform 19"/>
              <p:cNvSpPr>
                <a:spLocks/>
              </p:cNvSpPr>
              <p:nvPr/>
            </p:nvSpPr>
            <p:spPr bwMode="auto">
              <a:xfrm>
                <a:off x="94934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4" name="Freeform 7"/>
              <p:cNvSpPr>
                <a:spLocks/>
              </p:cNvSpPr>
              <p:nvPr/>
            </p:nvSpPr>
            <p:spPr bwMode="auto">
              <a:xfrm>
                <a:off x="125025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5" name="Freeform 8"/>
              <p:cNvSpPr>
                <a:spLocks/>
              </p:cNvSpPr>
              <p:nvPr/>
            </p:nvSpPr>
            <p:spPr bwMode="auto">
              <a:xfrm>
                <a:off x="154787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6" name="Freeform 13"/>
              <p:cNvSpPr>
                <a:spLocks/>
              </p:cNvSpPr>
              <p:nvPr/>
            </p:nvSpPr>
            <p:spPr bwMode="auto">
              <a:xfrm>
                <a:off x="184219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7" name="Freeform 23"/>
              <p:cNvSpPr>
                <a:spLocks/>
              </p:cNvSpPr>
              <p:nvPr/>
            </p:nvSpPr>
            <p:spPr bwMode="auto">
              <a:xfrm>
                <a:off x="2621113"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8" name="Freeform 24"/>
              <p:cNvSpPr>
                <a:spLocks/>
              </p:cNvSpPr>
              <p:nvPr/>
            </p:nvSpPr>
            <p:spPr bwMode="auto">
              <a:xfrm>
                <a:off x="2922029"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19" name="Freeform 29"/>
              <p:cNvSpPr>
                <a:spLocks/>
              </p:cNvSpPr>
              <p:nvPr/>
            </p:nvSpPr>
            <p:spPr bwMode="auto">
              <a:xfrm>
                <a:off x="3222945"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0" name="Freeform 17"/>
              <p:cNvSpPr>
                <a:spLocks/>
              </p:cNvSpPr>
              <p:nvPr/>
            </p:nvSpPr>
            <p:spPr bwMode="auto">
              <a:xfrm>
                <a:off x="3523861"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21" name="Group 740"/>
              <p:cNvGrpSpPr/>
              <p:nvPr/>
            </p:nvGrpSpPr>
            <p:grpSpPr>
              <a:xfrm>
                <a:off x="2143125" y="6384174"/>
                <a:ext cx="348521" cy="470651"/>
                <a:chOff x="7011958" y="-48945"/>
                <a:chExt cx="557213" cy="752475"/>
              </a:xfrm>
              <a:solidFill>
                <a:schemeClr val="tx1">
                  <a:alpha val="12000"/>
                </a:schemeClr>
              </a:solidFill>
            </p:grpSpPr>
            <p:sp>
              <p:nvSpPr>
                <p:cNvPr id="191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22" name="Group 746"/>
              <p:cNvGrpSpPr/>
              <p:nvPr/>
            </p:nvGrpSpPr>
            <p:grpSpPr>
              <a:xfrm>
                <a:off x="4559772" y="6384174"/>
                <a:ext cx="348521" cy="470651"/>
                <a:chOff x="7011958" y="-48945"/>
                <a:chExt cx="557213" cy="752475"/>
              </a:xfrm>
              <a:solidFill>
                <a:schemeClr val="tx1">
                  <a:alpha val="7000"/>
                </a:schemeClr>
              </a:solidFill>
            </p:grpSpPr>
            <p:sp>
              <p:nvSpPr>
                <p:cNvPr id="19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23" name="Freeform 19"/>
              <p:cNvSpPr>
                <a:spLocks/>
              </p:cNvSpPr>
              <p:nvPr/>
            </p:nvSpPr>
            <p:spPr bwMode="auto">
              <a:xfrm>
                <a:off x="5037760"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4" name="Freeform 7"/>
              <p:cNvSpPr>
                <a:spLocks/>
              </p:cNvSpPr>
              <p:nvPr/>
            </p:nvSpPr>
            <p:spPr bwMode="auto">
              <a:xfrm>
                <a:off x="5338676" y="63899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5" name="Freeform 8"/>
              <p:cNvSpPr>
                <a:spLocks/>
              </p:cNvSpPr>
              <p:nvPr/>
            </p:nvSpPr>
            <p:spPr bwMode="auto">
              <a:xfrm>
                <a:off x="5636295"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6" name="Freeform 23"/>
              <p:cNvSpPr>
                <a:spLocks/>
              </p:cNvSpPr>
              <p:nvPr/>
            </p:nvSpPr>
            <p:spPr bwMode="auto">
              <a:xfrm>
                <a:off x="6408617"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7" name="Freeform 24"/>
              <p:cNvSpPr>
                <a:spLocks/>
              </p:cNvSpPr>
              <p:nvPr/>
            </p:nvSpPr>
            <p:spPr bwMode="auto">
              <a:xfrm>
                <a:off x="6709533"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8" name="Freeform 17"/>
              <p:cNvSpPr>
                <a:spLocks/>
              </p:cNvSpPr>
              <p:nvPr/>
            </p:nvSpPr>
            <p:spPr bwMode="auto">
              <a:xfrm>
                <a:off x="7010449"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29" name="Freeform 18"/>
              <p:cNvSpPr>
                <a:spLocks noEditPoints="1"/>
              </p:cNvSpPr>
              <p:nvPr/>
            </p:nvSpPr>
            <p:spPr bwMode="auto">
              <a:xfrm>
                <a:off x="7304770"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0" name="Freeform 20"/>
              <p:cNvSpPr>
                <a:spLocks noEditPoints="1"/>
              </p:cNvSpPr>
              <p:nvPr/>
            </p:nvSpPr>
            <p:spPr bwMode="auto">
              <a:xfrm>
                <a:off x="775404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1" name="Group 740"/>
              <p:cNvGrpSpPr/>
              <p:nvPr/>
            </p:nvGrpSpPr>
            <p:grpSpPr>
              <a:xfrm>
                <a:off x="5930629" y="6384174"/>
                <a:ext cx="348521" cy="470651"/>
                <a:chOff x="7011958" y="-48945"/>
                <a:chExt cx="557213" cy="752475"/>
              </a:xfrm>
              <a:solidFill>
                <a:schemeClr val="tx1">
                  <a:alpha val="12000"/>
                </a:schemeClr>
              </a:solidFill>
            </p:grpSpPr>
            <p:sp>
              <p:nvSpPr>
                <p:cNvPr id="191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2" name="Freeform 16"/>
              <p:cNvSpPr>
                <a:spLocks noEditPoints="1"/>
              </p:cNvSpPr>
              <p:nvPr/>
            </p:nvSpPr>
            <p:spPr bwMode="auto">
              <a:xfrm>
                <a:off x="9099463"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3" name="Freeform 16"/>
              <p:cNvSpPr>
                <a:spLocks noEditPoints="1"/>
              </p:cNvSpPr>
              <p:nvPr/>
            </p:nvSpPr>
            <p:spPr bwMode="auto">
              <a:xfrm>
                <a:off x="9846352" y="63734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4" name="Freeform 5"/>
              <p:cNvSpPr>
                <a:spLocks/>
              </p:cNvSpPr>
              <p:nvPr/>
            </p:nvSpPr>
            <p:spPr bwMode="auto">
              <a:xfrm>
                <a:off x="9548733" y="63899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5" name="Freeform 20"/>
              <p:cNvSpPr>
                <a:spLocks noEditPoints="1"/>
              </p:cNvSpPr>
              <p:nvPr/>
            </p:nvSpPr>
            <p:spPr bwMode="auto">
              <a:xfrm>
                <a:off x="10295622"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6" name="Group 746"/>
              <p:cNvGrpSpPr/>
              <p:nvPr/>
            </p:nvGrpSpPr>
            <p:grpSpPr>
              <a:xfrm>
                <a:off x="10744905" y="6384174"/>
                <a:ext cx="348521" cy="470651"/>
                <a:chOff x="7011958" y="-48945"/>
                <a:chExt cx="557213" cy="752475"/>
              </a:xfrm>
              <a:solidFill>
                <a:schemeClr val="tx1">
                  <a:alpha val="7000"/>
                </a:schemeClr>
              </a:solidFill>
            </p:grpSpPr>
            <p:sp>
              <p:nvSpPr>
                <p:cNvPr id="191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1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37" name="Freeform 18"/>
              <p:cNvSpPr>
                <a:spLocks noEditPoints="1"/>
              </p:cNvSpPr>
              <p:nvPr/>
            </p:nvSpPr>
            <p:spPr bwMode="auto">
              <a:xfrm>
                <a:off x="11701249" y="63734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38" name="Freeform 19"/>
              <p:cNvSpPr>
                <a:spLocks/>
              </p:cNvSpPr>
              <p:nvPr/>
            </p:nvSpPr>
            <p:spPr bwMode="auto">
              <a:xfrm>
                <a:off x="121505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39" name="Group 781"/>
              <p:cNvGrpSpPr/>
              <p:nvPr/>
            </p:nvGrpSpPr>
            <p:grpSpPr>
              <a:xfrm>
                <a:off x="520986" y="5766031"/>
                <a:ext cx="612096" cy="486108"/>
                <a:chOff x="9258271" y="-45770"/>
                <a:chExt cx="925513" cy="735013"/>
              </a:xfrm>
              <a:solidFill>
                <a:schemeClr val="bg2">
                  <a:alpha val="38000"/>
                </a:schemeClr>
              </a:solidFill>
            </p:grpSpPr>
            <p:sp>
              <p:nvSpPr>
                <p:cNvPr id="190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90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0" name="Freeform 21"/>
              <p:cNvSpPr>
                <a:spLocks noEditPoints="1"/>
              </p:cNvSpPr>
              <p:nvPr/>
            </p:nvSpPr>
            <p:spPr bwMode="auto">
              <a:xfrm>
                <a:off x="11222893" y="63967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341" name="Group 781"/>
              <p:cNvGrpSpPr/>
              <p:nvPr/>
            </p:nvGrpSpPr>
            <p:grpSpPr>
              <a:xfrm>
                <a:off x="3818182" y="6368717"/>
                <a:ext cx="612096" cy="486108"/>
                <a:chOff x="9258271" y="-45770"/>
                <a:chExt cx="925513" cy="735013"/>
              </a:xfrm>
              <a:solidFill>
                <a:schemeClr val="accent4">
                  <a:lumMod val="20000"/>
                  <a:lumOff val="80000"/>
                  <a:alpha val="38000"/>
                </a:schemeClr>
              </a:solidFill>
            </p:grpSpPr>
            <p:sp>
              <p:nvSpPr>
                <p:cNvPr id="189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9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42" name="Freeform 23"/>
              <p:cNvSpPr>
                <a:spLocks/>
              </p:cNvSpPr>
              <p:nvPr/>
            </p:nvSpPr>
            <p:spPr bwMode="auto">
              <a:xfrm>
                <a:off x="8203310" y="63899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3" name="Freeform 24"/>
              <p:cNvSpPr>
                <a:spLocks/>
              </p:cNvSpPr>
              <p:nvPr/>
            </p:nvSpPr>
            <p:spPr bwMode="auto">
              <a:xfrm>
                <a:off x="8504226" y="63899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4" name="Freeform 17"/>
              <p:cNvSpPr>
                <a:spLocks/>
              </p:cNvSpPr>
              <p:nvPr/>
            </p:nvSpPr>
            <p:spPr bwMode="auto">
              <a:xfrm>
                <a:off x="8805142" y="63899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5" name="Freeform 19"/>
              <p:cNvSpPr>
                <a:spLocks/>
              </p:cNvSpPr>
              <p:nvPr/>
            </p:nvSpPr>
            <p:spPr bwMode="auto">
              <a:xfrm>
                <a:off x="1013391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6" name="Freeform 7"/>
              <p:cNvSpPr>
                <a:spLocks/>
              </p:cNvSpPr>
              <p:nvPr/>
            </p:nvSpPr>
            <p:spPr bwMode="auto">
              <a:xfrm>
                <a:off x="10430348"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7" name="Freeform 8"/>
              <p:cNvSpPr>
                <a:spLocks/>
              </p:cNvSpPr>
              <p:nvPr/>
            </p:nvSpPr>
            <p:spPr bwMode="auto">
              <a:xfrm>
                <a:off x="1072348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8" name="Freeform 13"/>
              <p:cNvSpPr>
                <a:spLocks/>
              </p:cNvSpPr>
              <p:nvPr/>
            </p:nvSpPr>
            <p:spPr bwMode="auto">
              <a:xfrm>
                <a:off x="1101332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49" name="Freeform 23"/>
              <p:cNvSpPr>
                <a:spLocks/>
              </p:cNvSpPr>
              <p:nvPr/>
            </p:nvSpPr>
            <p:spPr bwMode="auto">
              <a:xfrm>
                <a:off x="11783269"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0" name="Freeform 24"/>
              <p:cNvSpPr>
                <a:spLocks/>
              </p:cNvSpPr>
              <p:nvPr/>
            </p:nvSpPr>
            <p:spPr bwMode="auto">
              <a:xfrm>
                <a:off x="1207970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51" name="Group 740"/>
              <p:cNvGrpSpPr/>
              <p:nvPr/>
            </p:nvGrpSpPr>
            <p:grpSpPr>
              <a:xfrm>
                <a:off x="11309765" y="5781488"/>
                <a:ext cx="348521" cy="470651"/>
                <a:chOff x="7011958" y="-48945"/>
                <a:chExt cx="557213" cy="752475"/>
              </a:xfrm>
              <a:solidFill>
                <a:schemeClr val="tx1">
                  <a:alpha val="12000"/>
                </a:schemeClr>
              </a:solidFill>
            </p:grpSpPr>
            <p:sp>
              <p:nvSpPr>
                <p:cNvPr id="188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52" name="Freeform 18"/>
              <p:cNvSpPr>
                <a:spLocks noEditPoints="1"/>
              </p:cNvSpPr>
              <p:nvPr/>
            </p:nvSpPr>
            <p:spPr bwMode="auto">
              <a:xfrm>
                <a:off x="7623722"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3" name="Freeform 20"/>
              <p:cNvSpPr>
                <a:spLocks noEditPoints="1"/>
              </p:cNvSpPr>
              <p:nvPr/>
            </p:nvSpPr>
            <p:spPr bwMode="auto">
              <a:xfrm>
                <a:off x="8068508"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4" name="Freeform 16"/>
              <p:cNvSpPr>
                <a:spLocks noEditPoints="1"/>
              </p:cNvSpPr>
              <p:nvPr/>
            </p:nvSpPr>
            <p:spPr bwMode="auto">
              <a:xfrm>
                <a:off x="9395995" y="57708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5" name="Freeform 5"/>
              <p:cNvSpPr>
                <a:spLocks/>
              </p:cNvSpPr>
              <p:nvPr/>
            </p:nvSpPr>
            <p:spPr bwMode="auto">
              <a:xfrm>
                <a:off x="9840781" y="57872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6" name="Freeform 23"/>
              <p:cNvSpPr>
                <a:spLocks/>
              </p:cNvSpPr>
              <p:nvPr/>
            </p:nvSpPr>
            <p:spPr bwMode="auto">
              <a:xfrm>
                <a:off x="8513294"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7" name="Freeform 24"/>
              <p:cNvSpPr>
                <a:spLocks/>
              </p:cNvSpPr>
              <p:nvPr/>
            </p:nvSpPr>
            <p:spPr bwMode="auto">
              <a:xfrm>
                <a:off x="8809726"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8" name="Freeform 17"/>
              <p:cNvSpPr>
                <a:spLocks/>
              </p:cNvSpPr>
              <p:nvPr/>
            </p:nvSpPr>
            <p:spPr bwMode="auto">
              <a:xfrm>
                <a:off x="9106158"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59" name="Freeform 24"/>
              <p:cNvSpPr>
                <a:spLocks/>
              </p:cNvSpPr>
              <p:nvPr/>
            </p:nvSpPr>
            <p:spPr bwMode="auto">
              <a:xfrm>
                <a:off x="1232679"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0" name="Freeform 29"/>
              <p:cNvSpPr>
                <a:spLocks/>
              </p:cNvSpPr>
              <p:nvPr/>
            </p:nvSpPr>
            <p:spPr bwMode="auto">
              <a:xfrm>
                <a:off x="152911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1" name="Freeform 17"/>
              <p:cNvSpPr>
                <a:spLocks/>
              </p:cNvSpPr>
              <p:nvPr/>
            </p:nvSpPr>
            <p:spPr bwMode="auto">
              <a:xfrm>
                <a:off x="1825543"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2" name="Group 746"/>
              <p:cNvGrpSpPr/>
              <p:nvPr/>
            </p:nvGrpSpPr>
            <p:grpSpPr>
              <a:xfrm>
                <a:off x="2852486" y="5781488"/>
                <a:ext cx="348521" cy="470651"/>
                <a:chOff x="7011958" y="-48945"/>
                <a:chExt cx="557213" cy="752475"/>
              </a:xfrm>
              <a:solidFill>
                <a:schemeClr val="tx1">
                  <a:alpha val="7000"/>
                </a:schemeClr>
              </a:solidFill>
            </p:grpSpPr>
            <p:sp>
              <p:nvSpPr>
                <p:cNvPr id="18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3" name="Freeform 19"/>
              <p:cNvSpPr>
                <a:spLocks/>
              </p:cNvSpPr>
              <p:nvPr/>
            </p:nvSpPr>
            <p:spPr bwMode="auto">
              <a:xfrm>
                <a:off x="332599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4" name="Freeform 7"/>
              <p:cNvSpPr>
                <a:spLocks/>
              </p:cNvSpPr>
              <p:nvPr/>
            </p:nvSpPr>
            <p:spPr bwMode="auto">
              <a:xfrm>
                <a:off x="3622422" y="57872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5" name="Freeform 8"/>
              <p:cNvSpPr>
                <a:spLocks/>
              </p:cNvSpPr>
              <p:nvPr/>
            </p:nvSpPr>
            <p:spPr bwMode="auto">
              <a:xfrm>
                <a:off x="3915557"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66" name="Group 781"/>
              <p:cNvGrpSpPr/>
              <p:nvPr/>
            </p:nvGrpSpPr>
            <p:grpSpPr>
              <a:xfrm>
                <a:off x="2115380" y="5766031"/>
                <a:ext cx="612096" cy="486108"/>
                <a:chOff x="9258271" y="-45770"/>
                <a:chExt cx="925513" cy="735013"/>
              </a:xfrm>
              <a:solidFill>
                <a:schemeClr val="accent4">
                  <a:lumMod val="20000"/>
                  <a:lumOff val="80000"/>
                  <a:alpha val="38000"/>
                </a:schemeClr>
              </a:solidFill>
            </p:grpSpPr>
            <p:sp>
              <p:nvSpPr>
                <p:cNvPr id="187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8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67" name="Freeform 8"/>
              <p:cNvSpPr>
                <a:spLocks/>
              </p:cNvSpPr>
              <p:nvPr/>
            </p:nvSpPr>
            <p:spPr bwMode="auto">
              <a:xfrm>
                <a:off x="4205394"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8" name="Freeform 23"/>
              <p:cNvSpPr>
                <a:spLocks/>
              </p:cNvSpPr>
              <p:nvPr/>
            </p:nvSpPr>
            <p:spPr bwMode="auto">
              <a:xfrm>
                <a:off x="4968748"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69" name="Freeform 24"/>
              <p:cNvSpPr>
                <a:spLocks/>
              </p:cNvSpPr>
              <p:nvPr/>
            </p:nvSpPr>
            <p:spPr bwMode="auto">
              <a:xfrm>
                <a:off x="5265180"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0" name="Freeform 17"/>
              <p:cNvSpPr>
                <a:spLocks/>
              </p:cNvSpPr>
              <p:nvPr/>
            </p:nvSpPr>
            <p:spPr bwMode="auto">
              <a:xfrm>
                <a:off x="5561612"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71" name="Group 740"/>
              <p:cNvGrpSpPr/>
              <p:nvPr/>
            </p:nvGrpSpPr>
            <p:grpSpPr>
              <a:xfrm>
                <a:off x="4495244" y="5781488"/>
                <a:ext cx="348521" cy="470651"/>
                <a:chOff x="7011958" y="-48945"/>
                <a:chExt cx="557213" cy="752475"/>
              </a:xfrm>
              <a:solidFill>
                <a:schemeClr val="tx1">
                  <a:alpha val="12000"/>
                </a:schemeClr>
              </a:solidFill>
            </p:grpSpPr>
            <p:sp>
              <p:nvSpPr>
                <p:cNvPr id="187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72" name="Freeform 18"/>
              <p:cNvSpPr>
                <a:spLocks noEditPoints="1"/>
              </p:cNvSpPr>
              <p:nvPr/>
            </p:nvSpPr>
            <p:spPr bwMode="auto">
              <a:xfrm>
                <a:off x="5851449" y="57708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3" name="Freeform 20"/>
              <p:cNvSpPr>
                <a:spLocks noEditPoints="1"/>
              </p:cNvSpPr>
              <p:nvPr/>
            </p:nvSpPr>
            <p:spPr bwMode="auto">
              <a:xfrm>
                <a:off x="6296235"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4" name="Freeform 23"/>
              <p:cNvSpPr>
                <a:spLocks/>
              </p:cNvSpPr>
              <p:nvPr/>
            </p:nvSpPr>
            <p:spPr bwMode="auto">
              <a:xfrm>
                <a:off x="6741021" y="57872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5" name="Freeform 24"/>
              <p:cNvSpPr>
                <a:spLocks/>
              </p:cNvSpPr>
              <p:nvPr/>
            </p:nvSpPr>
            <p:spPr bwMode="auto">
              <a:xfrm>
                <a:off x="7037453" y="57872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6" name="Freeform 17"/>
              <p:cNvSpPr>
                <a:spLocks/>
              </p:cNvSpPr>
              <p:nvPr/>
            </p:nvSpPr>
            <p:spPr bwMode="auto">
              <a:xfrm>
                <a:off x="7333885" y="57872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7" name="Freeform 18"/>
              <p:cNvSpPr>
                <a:spLocks noEditPoints="1"/>
              </p:cNvSpPr>
              <p:nvPr/>
            </p:nvSpPr>
            <p:spPr bwMode="auto">
              <a:xfrm>
                <a:off x="6136424"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8" name="Freeform 19"/>
              <p:cNvSpPr>
                <a:spLocks/>
              </p:cNvSpPr>
              <p:nvPr/>
            </p:nvSpPr>
            <p:spPr bwMode="auto">
              <a:xfrm>
                <a:off x="6586183"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79" name="Freeform 7"/>
              <p:cNvSpPr>
                <a:spLocks/>
              </p:cNvSpPr>
              <p:nvPr/>
            </p:nvSpPr>
            <p:spPr bwMode="auto">
              <a:xfrm>
                <a:off x="6887588"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0" name="Freeform 8"/>
              <p:cNvSpPr>
                <a:spLocks/>
              </p:cNvSpPr>
              <p:nvPr/>
            </p:nvSpPr>
            <p:spPr bwMode="auto">
              <a:xfrm>
                <a:off x="718569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1" name="Freeform 13"/>
              <p:cNvSpPr>
                <a:spLocks/>
              </p:cNvSpPr>
              <p:nvPr/>
            </p:nvSpPr>
            <p:spPr bwMode="auto">
              <a:xfrm>
                <a:off x="74805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2" name="Freeform 23"/>
              <p:cNvSpPr>
                <a:spLocks/>
              </p:cNvSpPr>
              <p:nvPr/>
            </p:nvSpPr>
            <p:spPr bwMode="auto">
              <a:xfrm>
                <a:off x="826040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3" name="Freeform 24"/>
              <p:cNvSpPr>
                <a:spLocks/>
              </p:cNvSpPr>
              <p:nvPr/>
            </p:nvSpPr>
            <p:spPr bwMode="auto">
              <a:xfrm>
                <a:off x="856180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4" name="Freeform 29"/>
              <p:cNvSpPr>
                <a:spLocks/>
              </p:cNvSpPr>
              <p:nvPr/>
            </p:nvSpPr>
            <p:spPr bwMode="auto">
              <a:xfrm>
                <a:off x="886321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5" name="Freeform 17"/>
              <p:cNvSpPr>
                <a:spLocks/>
              </p:cNvSpPr>
              <p:nvPr/>
            </p:nvSpPr>
            <p:spPr bwMode="auto">
              <a:xfrm>
                <a:off x="9164616"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86" name="Group 740"/>
              <p:cNvGrpSpPr/>
              <p:nvPr/>
            </p:nvGrpSpPr>
            <p:grpSpPr>
              <a:xfrm>
                <a:off x="7781924" y="5093639"/>
                <a:ext cx="348521" cy="470651"/>
                <a:chOff x="7011958" y="-48945"/>
                <a:chExt cx="557213" cy="752475"/>
              </a:xfrm>
              <a:solidFill>
                <a:schemeClr val="tx1">
                  <a:alpha val="12000"/>
                </a:schemeClr>
              </a:solidFill>
            </p:grpSpPr>
            <p:sp>
              <p:nvSpPr>
                <p:cNvPr id="187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87" name="Group 746"/>
              <p:cNvGrpSpPr/>
              <p:nvPr/>
            </p:nvGrpSpPr>
            <p:grpSpPr>
              <a:xfrm>
                <a:off x="10201505" y="5093639"/>
                <a:ext cx="348521" cy="470651"/>
                <a:chOff x="7011958" y="-48945"/>
                <a:chExt cx="557213" cy="752475"/>
              </a:xfrm>
              <a:solidFill>
                <a:schemeClr val="tx1">
                  <a:alpha val="7000"/>
                </a:schemeClr>
              </a:solidFill>
            </p:grpSpPr>
            <p:sp>
              <p:nvSpPr>
                <p:cNvPr id="187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7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88" name="Freeform 19"/>
              <p:cNvSpPr>
                <a:spLocks/>
              </p:cNvSpPr>
              <p:nvPr/>
            </p:nvSpPr>
            <p:spPr bwMode="auto">
              <a:xfrm>
                <a:off x="106799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89" name="Freeform 7"/>
              <p:cNvSpPr>
                <a:spLocks/>
              </p:cNvSpPr>
              <p:nvPr/>
            </p:nvSpPr>
            <p:spPr bwMode="auto">
              <a:xfrm>
                <a:off x="10981387" y="50994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0" name="Freeform 8"/>
              <p:cNvSpPr>
                <a:spLocks/>
              </p:cNvSpPr>
              <p:nvPr/>
            </p:nvSpPr>
            <p:spPr bwMode="auto">
              <a:xfrm>
                <a:off x="11279495"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1" name="Freeform 23"/>
              <p:cNvSpPr>
                <a:spLocks/>
              </p:cNvSpPr>
              <p:nvPr/>
            </p:nvSpPr>
            <p:spPr bwMode="auto">
              <a:xfrm>
                <a:off x="12052795"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2" name="Group 740"/>
              <p:cNvGrpSpPr/>
              <p:nvPr/>
            </p:nvGrpSpPr>
            <p:grpSpPr>
              <a:xfrm>
                <a:off x="11574318" y="5093639"/>
                <a:ext cx="348521" cy="470651"/>
                <a:chOff x="7011958" y="-48945"/>
                <a:chExt cx="557213" cy="752475"/>
              </a:xfrm>
              <a:solidFill>
                <a:schemeClr val="tx1">
                  <a:alpha val="12000"/>
                </a:schemeClr>
              </a:solidFill>
            </p:grpSpPr>
            <p:sp>
              <p:nvSpPr>
                <p:cNvPr id="186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3" name="Group 781"/>
              <p:cNvGrpSpPr/>
              <p:nvPr/>
            </p:nvGrpSpPr>
            <p:grpSpPr>
              <a:xfrm>
                <a:off x="6103830" y="4470631"/>
                <a:ext cx="612096" cy="486108"/>
                <a:chOff x="9258271" y="-45770"/>
                <a:chExt cx="925513" cy="735013"/>
              </a:xfrm>
              <a:solidFill>
                <a:schemeClr val="bg2">
                  <a:alpha val="38000"/>
                </a:schemeClr>
              </a:solidFill>
            </p:grpSpPr>
            <p:sp>
              <p:nvSpPr>
                <p:cNvPr id="185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6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394" name="Group 781"/>
              <p:cNvGrpSpPr/>
              <p:nvPr/>
            </p:nvGrpSpPr>
            <p:grpSpPr>
              <a:xfrm>
                <a:off x="9459426" y="5078182"/>
                <a:ext cx="612096" cy="486108"/>
                <a:chOff x="9258271" y="-45770"/>
                <a:chExt cx="925513" cy="735013"/>
              </a:xfrm>
              <a:solidFill>
                <a:schemeClr val="accent4">
                  <a:lumMod val="20000"/>
                  <a:lumOff val="80000"/>
                  <a:alpha val="38000"/>
                </a:schemeClr>
              </a:solidFill>
            </p:grpSpPr>
            <p:sp>
              <p:nvSpPr>
                <p:cNvPr id="18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5" name="Freeform 24"/>
              <p:cNvSpPr>
                <a:spLocks/>
              </p:cNvSpPr>
              <p:nvPr/>
            </p:nvSpPr>
            <p:spPr bwMode="auto">
              <a:xfrm>
                <a:off x="6841547"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6" name="Freeform 29"/>
              <p:cNvSpPr>
                <a:spLocks/>
              </p:cNvSpPr>
              <p:nvPr/>
            </p:nvSpPr>
            <p:spPr bwMode="auto">
              <a:xfrm>
                <a:off x="71386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397" name="Freeform 17"/>
              <p:cNvSpPr>
                <a:spLocks/>
              </p:cNvSpPr>
              <p:nvPr/>
            </p:nvSpPr>
            <p:spPr bwMode="auto">
              <a:xfrm>
                <a:off x="7435659"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398" name="Group 746"/>
              <p:cNvGrpSpPr/>
              <p:nvPr/>
            </p:nvGrpSpPr>
            <p:grpSpPr>
              <a:xfrm>
                <a:off x="8463850" y="4486088"/>
                <a:ext cx="348521" cy="470651"/>
                <a:chOff x="7011958" y="-48945"/>
                <a:chExt cx="557213" cy="752475"/>
              </a:xfrm>
              <a:solidFill>
                <a:schemeClr val="tx1">
                  <a:alpha val="7000"/>
                </a:schemeClr>
              </a:solidFill>
            </p:grpSpPr>
            <p:sp>
              <p:nvSpPr>
                <p:cNvPr id="18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399" name="Freeform 19"/>
              <p:cNvSpPr>
                <a:spLocks/>
              </p:cNvSpPr>
              <p:nvPr/>
            </p:nvSpPr>
            <p:spPr bwMode="auto">
              <a:xfrm>
                <a:off x="8937978"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0" name="Freeform 7"/>
              <p:cNvSpPr>
                <a:spLocks/>
              </p:cNvSpPr>
              <p:nvPr/>
            </p:nvSpPr>
            <p:spPr bwMode="auto">
              <a:xfrm>
                <a:off x="9235034"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1" name="Freeform 8"/>
              <p:cNvSpPr>
                <a:spLocks/>
              </p:cNvSpPr>
              <p:nvPr/>
            </p:nvSpPr>
            <p:spPr bwMode="auto">
              <a:xfrm>
                <a:off x="9528793"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2" name="Group 781"/>
              <p:cNvGrpSpPr/>
              <p:nvPr/>
            </p:nvGrpSpPr>
            <p:grpSpPr>
              <a:xfrm>
                <a:off x="7726120" y="4470631"/>
                <a:ext cx="612096" cy="486108"/>
                <a:chOff x="9258271" y="-45770"/>
                <a:chExt cx="925513" cy="735013"/>
              </a:xfrm>
              <a:solidFill>
                <a:schemeClr val="accent4">
                  <a:lumMod val="20000"/>
                  <a:lumOff val="80000"/>
                  <a:alpha val="38000"/>
                </a:schemeClr>
              </a:solidFill>
            </p:grpSpPr>
            <p:sp>
              <p:nvSpPr>
                <p:cNvPr id="183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4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3" name="Freeform 8"/>
              <p:cNvSpPr>
                <a:spLocks/>
              </p:cNvSpPr>
              <p:nvPr/>
            </p:nvSpPr>
            <p:spPr bwMode="auto">
              <a:xfrm>
                <a:off x="9819254"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4" name="Freeform 23"/>
              <p:cNvSpPr>
                <a:spLocks/>
              </p:cNvSpPr>
              <p:nvPr/>
            </p:nvSpPr>
            <p:spPr bwMode="auto">
              <a:xfrm>
                <a:off x="10583856"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5" name="Freeform 24"/>
              <p:cNvSpPr>
                <a:spLocks/>
              </p:cNvSpPr>
              <p:nvPr/>
            </p:nvSpPr>
            <p:spPr bwMode="auto">
              <a:xfrm>
                <a:off x="10880912"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6" name="Freeform 17"/>
              <p:cNvSpPr>
                <a:spLocks/>
              </p:cNvSpPr>
              <p:nvPr/>
            </p:nvSpPr>
            <p:spPr bwMode="auto">
              <a:xfrm>
                <a:off x="11177968"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07" name="Group 740"/>
              <p:cNvGrpSpPr/>
              <p:nvPr/>
            </p:nvGrpSpPr>
            <p:grpSpPr>
              <a:xfrm>
                <a:off x="10109728" y="4486088"/>
                <a:ext cx="348521" cy="470651"/>
                <a:chOff x="7011958" y="-48945"/>
                <a:chExt cx="557213" cy="752475"/>
              </a:xfrm>
              <a:solidFill>
                <a:schemeClr val="tx1">
                  <a:alpha val="12000"/>
                </a:schemeClr>
              </a:solidFill>
            </p:grpSpPr>
            <p:sp>
              <p:nvSpPr>
                <p:cNvPr id="183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08" name="Freeform 18"/>
              <p:cNvSpPr>
                <a:spLocks noEditPoints="1"/>
              </p:cNvSpPr>
              <p:nvPr/>
            </p:nvSpPr>
            <p:spPr bwMode="auto">
              <a:xfrm>
                <a:off x="11468429"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09" name="Freeform 20"/>
              <p:cNvSpPr>
                <a:spLocks noEditPoints="1"/>
              </p:cNvSpPr>
              <p:nvPr/>
            </p:nvSpPr>
            <p:spPr bwMode="auto">
              <a:xfrm>
                <a:off x="11913844"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0" name="Freeform 23"/>
              <p:cNvSpPr>
                <a:spLocks/>
              </p:cNvSpPr>
              <p:nvPr/>
            </p:nvSpPr>
            <p:spPr bwMode="auto">
              <a:xfrm>
                <a:off x="151651"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1" name="Freeform 24"/>
              <p:cNvSpPr>
                <a:spLocks/>
              </p:cNvSpPr>
              <p:nvPr/>
            </p:nvSpPr>
            <p:spPr bwMode="auto">
              <a:xfrm>
                <a:off x="453056"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2" name="Freeform 17"/>
              <p:cNvSpPr>
                <a:spLocks/>
              </p:cNvSpPr>
              <p:nvPr/>
            </p:nvSpPr>
            <p:spPr bwMode="auto">
              <a:xfrm>
                <a:off x="754461"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3" name="Freeform 18"/>
              <p:cNvSpPr>
                <a:spLocks noEditPoints="1"/>
              </p:cNvSpPr>
              <p:nvPr/>
            </p:nvSpPr>
            <p:spPr bwMode="auto">
              <a:xfrm>
                <a:off x="1049271"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4" name="Freeform 20"/>
              <p:cNvSpPr>
                <a:spLocks noEditPoints="1"/>
              </p:cNvSpPr>
              <p:nvPr/>
            </p:nvSpPr>
            <p:spPr bwMode="auto">
              <a:xfrm>
                <a:off x="1499030"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5" name="Freeform 16"/>
              <p:cNvSpPr>
                <a:spLocks noEditPoints="1"/>
              </p:cNvSpPr>
              <p:nvPr/>
            </p:nvSpPr>
            <p:spPr bwMode="auto">
              <a:xfrm>
                <a:off x="2846409"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6" name="Freeform 16"/>
              <p:cNvSpPr>
                <a:spLocks noEditPoints="1"/>
              </p:cNvSpPr>
              <p:nvPr/>
            </p:nvSpPr>
            <p:spPr bwMode="auto">
              <a:xfrm>
                <a:off x="3594276" y="50829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7" name="Freeform 5"/>
              <p:cNvSpPr>
                <a:spLocks/>
              </p:cNvSpPr>
              <p:nvPr/>
            </p:nvSpPr>
            <p:spPr bwMode="auto">
              <a:xfrm>
                <a:off x="3296168" y="50994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18" name="Freeform 20"/>
              <p:cNvSpPr>
                <a:spLocks noEditPoints="1"/>
              </p:cNvSpPr>
              <p:nvPr/>
            </p:nvSpPr>
            <p:spPr bwMode="auto">
              <a:xfrm>
                <a:off x="4044035" y="50829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19" name="Group 746"/>
              <p:cNvGrpSpPr/>
              <p:nvPr/>
            </p:nvGrpSpPr>
            <p:grpSpPr>
              <a:xfrm>
                <a:off x="4493807" y="5093639"/>
                <a:ext cx="348521" cy="470651"/>
                <a:chOff x="7011958" y="-48945"/>
                <a:chExt cx="557213" cy="752475"/>
              </a:xfrm>
              <a:solidFill>
                <a:schemeClr val="tx1">
                  <a:alpha val="7000"/>
                </a:schemeClr>
              </a:solidFill>
            </p:grpSpPr>
            <p:sp>
              <p:nvSpPr>
                <p:cNvPr id="183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20" name="Freeform 18"/>
              <p:cNvSpPr>
                <a:spLocks noEditPoints="1"/>
              </p:cNvSpPr>
              <p:nvPr/>
            </p:nvSpPr>
            <p:spPr bwMode="auto">
              <a:xfrm>
                <a:off x="5451129" y="50829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1" name="Freeform 19"/>
              <p:cNvSpPr>
                <a:spLocks/>
              </p:cNvSpPr>
              <p:nvPr/>
            </p:nvSpPr>
            <p:spPr bwMode="auto">
              <a:xfrm>
                <a:off x="5900882"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2" name="Freeform 21"/>
              <p:cNvSpPr>
                <a:spLocks noEditPoints="1"/>
              </p:cNvSpPr>
              <p:nvPr/>
            </p:nvSpPr>
            <p:spPr bwMode="auto">
              <a:xfrm>
                <a:off x="4972284" y="51062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423" name="Freeform 23"/>
              <p:cNvSpPr>
                <a:spLocks/>
              </p:cNvSpPr>
              <p:nvPr/>
            </p:nvSpPr>
            <p:spPr bwMode="auto">
              <a:xfrm>
                <a:off x="1948789" y="50994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4" name="Freeform 24"/>
              <p:cNvSpPr>
                <a:spLocks/>
              </p:cNvSpPr>
              <p:nvPr/>
            </p:nvSpPr>
            <p:spPr bwMode="auto">
              <a:xfrm>
                <a:off x="2250194" y="50994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5" name="Freeform 17"/>
              <p:cNvSpPr>
                <a:spLocks/>
              </p:cNvSpPr>
              <p:nvPr/>
            </p:nvSpPr>
            <p:spPr bwMode="auto">
              <a:xfrm>
                <a:off x="2551599" y="50994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6" name="Freeform 19"/>
              <p:cNvSpPr>
                <a:spLocks/>
              </p:cNvSpPr>
              <p:nvPr/>
            </p:nvSpPr>
            <p:spPr bwMode="auto">
              <a:xfrm>
                <a:off x="3857245"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7" name="Freeform 7"/>
              <p:cNvSpPr>
                <a:spLocks/>
              </p:cNvSpPr>
              <p:nvPr/>
            </p:nvSpPr>
            <p:spPr bwMode="auto">
              <a:xfrm>
                <a:off x="4154301" y="44918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8" name="Freeform 8"/>
              <p:cNvSpPr>
                <a:spLocks/>
              </p:cNvSpPr>
              <p:nvPr/>
            </p:nvSpPr>
            <p:spPr bwMode="auto">
              <a:xfrm>
                <a:off x="4448060"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29" name="Freeform 13"/>
              <p:cNvSpPr>
                <a:spLocks/>
              </p:cNvSpPr>
              <p:nvPr/>
            </p:nvSpPr>
            <p:spPr bwMode="auto">
              <a:xfrm>
                <a:off x="4738521"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0" name="Freeform 23"/>
              <p:cNvSpPr>
                <a:spLocks/>
              </p:cNvSpPr>
              <p:nvPr/>
            </p:nvSpPr>
            <p:spPr bwMode="auto">
              <a:xfrm>
                <a:off x="5509718"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1" name="Freeform 24"/>
              <p:cNvSpPr>
                <a:spLocks/>
              </p:cNvSpPr>
              <p:nvPr/>
            </p:nvSpPr>
            <p:spPr bwMode="auto">
              <a:xfrm>
                <a:off x="5806774"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32" name="Group 740"/>
              <p:cNvGrpSpPr/>
              <p:nvPr/>
            </p:nvGrpSpPr>
            <p:grpSpPr>
              <a:xfrm>
                <a:off x="5035590" y="4486088"/>
                <a:ext cx="348521" cy="470651"/>
                <a:chOff x="7011958" y="-48945"/>
                <a:chExt cx="557213" cy="752475"/>
              </a:xfrm>
              <a:solidFill>
                <a:schemeClr val="tx1">
                  <a:alpha val="12000"/>
                </a:schemeClr>
              </a:solidFill>
            </p:grpSpPr>
            <p:sp>
              <p:nvSpPr>
                <p:cNvPr id="183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3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33" name="Freeform 18"/>
              <p:cNvSpPr>
                <a:spLocks noEditPoints="1"/>
              </p:cNvSpPr>
              <p:nvPr/>
            </p:nvSpPr>
            <p:spPr bwMode="auto">
              <a:xfrm>
                <a:off x="1342683" y="44754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4" name="Freeform 20"/>
              <p:cNvSpPr>
                <a:spLocks noEditPoints="1"/>
              </p:cNvSpPr>
              <p:nvPr/>
            </p:nvSpPr>
            <p:spPr bwMode="auto">
              <a:xfrm>
                <a:off x="1788093"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5" name="Freeform 16"/>
              <p:cNvSpPr>
                <a:spLocks noEditPoints="1"/>
              </p:cNvSpPr>
              <p:nvPr/>
            </p:nvSpPr>
            <p:spPr bwMode="auto">
              <a:xfrm>
                <a:off x="3118076" y="44754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6" name="Freeform 5"/>
              <p:cNvSpPr>
                <a:spLocks/>
              </p:cNvSpPr>
              <p:nvPr/>
            </p:nvSpPr>
            <p:spPr bwMode="auto">
              <a:xfrm>
                <a:off x="3563486" y="44918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7" name="Freeform 23"/>
              <p:cNvSpPr>
                <a:spLocks/>
              </p:cNvSpPr>
              <p:nvPr/>
            </p:nvSpPr>
            <p:spPr bwMode="auto">
              <a:xfrm>
                <a:off x="2233503"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8" name="Freeform 24"/>
              <p:cNvSpPr>
                <a:spLocks/>
              </p:cNvSpPr>
              <p:nvPr/>
            </p:nvSpPr>
            <p:spPr bwMode="auto">
              <a:xfrm>
                <a:off x="2530559"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39" name="Freeform 17"/>
              <p:cNvSpPr>
                <a:spLocks/>
              </p:cNvSpPr>
              <p:nvPr/>
            </p:nvSpPr>
            <p:spPr bwMode="auto">
              <a:xfrm>
                <a:off x="2827615"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0" name="Freeform 20"/>
              <p:cNvSpPr>
                <a:spLocks noEditPoints="1"/>
              </p:cNvSpPr>
              <p:nvPr/>
            </p:nvSpPr>
            <p:spPr bwMode="auto">
              <a:xfrm>
                <a:off x="88900" y="44754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1" name="Freeform 23"/>
              <p:cNvSpPr>
                <a:spLocks/>
              </p:cNvSpPr>
              <p:nvPr/>
            </p:nvSpPr>
            <p:spPr bwMode="auto">
              <a:xfrm>
                <a:off x="458110" y="44918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2" name="Freeform 24"/>
              <p:cNvSpPr>
                <a:spLocks/>
              </p:cNvSpPr>
              <p:nvPr/>
            </p:nvSpPr>
            <p:spPr bwMode="auto">
              <a:xfrm>
                <a:off x="755166" y="4491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3" name="Freeform 17"/>
              <p:cNvSpPr>
                <a:spLocks/>
              </p:cNvSpPr>
              <p:nvPr/>
            </p:nvSpPr>
            <p:spPr bwMode="auto">
              <a:xfrm>
                <a:off x="1052222" y="44918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4" name="Freeform 20"/>
              <p:cNvSpPr>
                <a:spLocks noEditPoints="1"/>
              </p:cNvSpPr>
              <p:nvPr/>
            </p:nvSpPr>
            <p:spPr bwMode="auto">
              <a:xfrm>
                <a:off x="88900" y="63734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dirty="0">
                  <a:solidFill>
                    <a:srgbClr val="000000"/>
                  </a:solidFill>
                  <a:ea typeface="MS PGothic" charset="0"/>
                </a:endParaRPr>
              </a:p>
            </p:txBody>
          </p:sp>
          <p:sp>
            <p:nvSpPr>
              <p:cNvPr id="1445" name="Freeform 20"/>
              <p:cNvSpPr>
                <a:spLocks noEditPoints="1"/>
              </p:cNvSpPr>
              <p:nvPr/>
            </p:nvSpPr>
            <p:spPr bwMode="auto">
              <a:xfrm>
                <a:off x="101600" y="57708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6" name="Freeform 18"/>
              <p:cNvSpPr>
                <a:spLocks noEditPoints="1"/>
              </p:cNvSpPr>
              <p:nvPr/>
            </p:nvSpPr>
            <p:spPr bwMode="auto">
              <a:xfrm>
                <a:off x="5254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7" name="Freeform 19"/>
              <p:cNvSpPr>
                <a:spLocks/>
              </p:cNvSpPr>
              <p:nvPr/>
            </p:nvSpPr>
            <p:spPr bwMode="auto">
              <a:xfrm>
                <a:off x="97474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8" name="Freeform 7"/>
              <p:cNvSpPr>
                <a:spLocks/>
              </p:cNvSpPr>
              <p:nvPr/>
            </p:nvSpPr>
            <p:spPr bwMode="auto">
              <a:xfrm>
                <a:off x="127565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49" name="Freeform 8"/>
              <p:cNvSpPr>
                <a:spLocks/>
              </p:cNvSpPr>
              <p:nvPr/>
            </p:nvSpPr>
            <p:spPr bwMode="auto">
              <a:xfrm>
                <a:off x="157327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0" name="Freeform 13"/>
              <p:cNvSpPr>
                <a:spLocks/>
              </p:cNvSpPr>
              <p:nvPr/>
            </p:nvSpPr>
            <p:spPr bwMode="auto">
              <a:xfrm>
                <a:off x="186759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1" name="Freeform 23"/>
              <p:cNvSpPr>
                <a:spLocks/>
              </p:cNvSpPr>
              <p:nvPr/>
            </p:nvSpPr>
            <p:spPr bwMode="auto">
              <a:xfrm>
                <a:off x="2646513"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2" name="Freeform 24"/>
              <p:cNvSpPr>
                <a:spLocks/>
              </p:cNvSpPr>
              <p:nvPr/>
            </p:nvSpPr>
            <p:spPr bwMode="auto">
              <a:xfrm>
                <a:off x="2947429"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3" name="Freeform 29"/>
              <p:cNvSpPr>
                <a:spLocks/>
              </p:cNvSpPr>
              <p:nvPr/>
            </p:nvSpPr>
            <p:spPr bwMode="auto">
              <a:xfrm>
                <a:off x="3248345"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4" name="Freeform 17"/>
              <p:cNvSpPr>
                <a:spLocks/>
              </p:cNvSpPr>
              <p:nvPr/>
            </p:nvSpPr>
            <p:spPr bwMode="auto">
              <a:xfrm>
                <a:off x="3549261"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55" name="Group 740"/>
              <p:cNvGrpSpPr/>
              <p:nvPr/>
            </p:nvGrpSpPr>
            <p:grpSpPr>
              <a:xfrm>
                <a:off x="2168525" y="3806074"/>
                <a:ext cx="348521" cy="470651"/>
                <a:chOff x="7011958" y="-48945"/>
                <a:chExt cx="557213" cy="752475"/>
              </a:xfrm>
              <a:solidFill>
                <a:schemeClr val="tx1">
                  <a:alpha val="12000"/>
                </a:schemeClr>
              </a:solidFill>
            </p:grpSpPr>
            <p:sp>
              <p:nvSpPr>
                <p:cNvPr id="182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456" name="Group 746"/>
              <p:cNvGrpSpPr/>
              <p:nvPr/>
            </p:nvGrpSpPr>
            <p:grpSpPr>
              <a:xfrm>
                <a:off x="4585172" y="3806074"/>
                <a:ext cx="348521" cy="470651"/>
                <a:chOff x="7011958" y="-48945"/>
                <a:chExt cx="557213" cy="752475"/>
              </a:xfrm>
              <a:solidFill>
                <a:schemeClr val="tx1">
                  <a:alpha val="7000"/>
                </a:schemeClr>
              </a:solidFill>
            </p:grpSpPr>
            <p:sp>
              <p:nvSpPr>
                <p:cNvPr id="182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57" name="Freeform 19"/>
              <p:cNvSpPr>
                <a:spLocks/>
              </p:cNvSpPr>
              <p:nvPr/>
            </p:nvSpPr>
            <p:spPr bwMode="auto">
              <a:xfrm>
                <a:off x="5063160"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8" name="Freeform 7"/>
              <p:cNvSpPr>
                <a:spLocks/>
              </p:cNvSpPr>
              <p:nvPr/>
            </p:nvSpPr>
            <p:spPr bwMode="auto">
              <a:xfrm>
                <a:off x="5364076" y="38118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59" name="Freeform 8"/>
              <p:cNvSpPr>
                <a:spLocks/>
              </p:cNvSpPr>
              <p:nvPr/>
            </p:nvSpPr>
            <p:spPr bwMode="auto">
              <a:xfrm>
                <a:off x="5661695"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0" name="Freeform 23"/>
              <p:cNvSpPr>
                <a:spLocks/>
              </p:cNvSpPr>
              <p:nvPr/>
            </p:nvSpPr>
            <p:spPr bwMode="auto">
              <a:xfrm>
                <a:off x="6434017"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1" name="Freeform 24"/>
              <p:cNvSpPr>
                <a:spLocks/>
              </p:cNvSpPr>
              <p:nvPr/>
            </p:nvSpPr>
            <p:spPr bwMode="auto">
              <a:xfrm>
                <a:off x="6734933"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2" name="Freeform 17"/>
              <p:cNvSpPr>
                <a:spLocks/>
              </p:cNvSpPr>
              <p:nvPr/>
            </p:nvSpPr>
            <p:spPr bwMode="auto">
              <a:xfrm>
                <a:off x="7035849"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3" name="Freeform 18"/>
              <p:cNvSpPr>
                <a:spLocks noEditPoints="1"/>
              </p:cNvSpPr>
              <p:nvPr/>
            </p:nvSpPr>
            <p:spPr bwMode="auto">
              <a:xfrm>
                <a:off x="7330170"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4" name="Freeform 20"/>
              <p:cNvSpPr>
                <a:spLocks noEditPoints="1"/>
              </p:cNvSpPr>
              <p:nvPr/>
            </p:nvSpPr>
            <p:spPr bwMode="auto">
              <a:xfrm>
                <a:off x="7779440"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65" name="Group 740"/>
              <p:cNvGrpSpPr/>
              <p:nvPr/>
            </p:nvGrpSpPr>
            <p:grpSpPr>
              <a:xfrm>
                <a:off x="5956029" y="3806074"/>
                <a:ext cx="348521" cy="470651"/>
                <a:chOff x="7011958" y="-48945"/>
                <a:chExt cx="557213" cy="752475"/>
              </a:xfrm>
              <a:solidFill>
                <a:schemeClr val="tx1">
                  <a:alpha val="12000"/>
                </a:schemeClr>
              </a:solidFill>
            </p:grpSpPr>
            <p:sp>
              <p:nvSpPr>
                <p:cNvPr id="182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66" name="Freeform 16"/>
              <p:cNvSpPr>
                <a:spLocks noEditPoints="1"/>
              </p:cNvSpPr>
              <p:nvPr/>
            </p:nvSpPr>
            <p:spPr bwMode="auto">
              <a:xfrm>
                <a:off x="9124863"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7" name="Freeform 16"/>
              <p:cNvSpPr>
                <a:spLocks noEditPoints="1"/>
              </p:cNvSpPr>
              <p:nvPr/>
            </p:nvSpPr>
            <p:spPr bwMode="auto">
              <a:xfrm>
                <a:off x="9871752" y="37953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8" name="Freeform 5"/>
              <p:cNvSpPr>
                <a:spLocks/>
              </p:cNvSpPr>
              <p:nvPr/>
            </p:nvSpPr>
            <p:spPr bwMode="auto">
              <a:xfrm>
                <a:off x="9574133" y="38118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69" name="Freeform 20"/>
              <p:cNvSpPr>
                <a:spLocks noEditPoints="1"/>
              </p:cNvSpPr>
              <p:nvPr/>
            </p:nvSpPr>
            <p:spPr bwMode="auto">
              <a:xfrm>
                <a:off x="10321022" y="37953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0" name="Group 746"/>
              <p:cNvGrpSpPr/>
              <p:nvPr/>
            </p:nvGrpSpPr>
            <p:grpSpPr>
              <a:xfrm>
                <a:off x="10770305" y="3806074"/>
                <a:ext cx="348521" cy="470651"/>
                <a:chOff x="7011958" y="-48945"/>
                <a:chExt cx="557213" cy="752475"/>
              </a:xfrm>
              <a:solidFill>
                <a:schemeClr val="tx1">
                  <a:alpha val="7000"/>
                </a:schemeClr>
              </a:solidFill>
            </p:grpSpPr>
            <p:sp>
              <p:nvSpPr>
                <p:cNvPr id="182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1" name="Freeform 18"/>
              <p:cNvSpPr>
                <a:spLocks noEditPoints="1"/>
              </p:cNvSpPr>
              <p:nvPr/>
            </p:nvSpPr>
            <p:spPr bwMode="auto">
              <a:xfrm>
                <a:off x="11726649" y="37953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2" name="Freeform 19"/>
              <p:cNvSpPr>
                <a:spLocks/>
              </p:cNvSpPr>
              <p:nvPr/>
            </p:nvSpPr>
            <p:spPr bwMode="auto">
              <a:xfrm>
                <a:off x="121505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73" name="Group 781"/>
              <p:cNvGrpSpPr/>
              <p:nvPr/>
            </p:nvGrpSpPr>
            <p:grpSpPr>
              <a:xfrm>
                <a:off x="520986" y="3124431"/>
                <a:ext cx="612096" cy="486108"/>
                <a:chOff x="9258271" y="-45770"/>
                <a:chExt cx="925513" cy="735013"/>
              </a:xfrm>
              <a:solidFill>
                <a:schemeClr val="bg2">
                  <a:alpha val="38000"/>
                </a:schemeClr>
              </a:solidFill>
            </p:grpSpPr>
            <p:sp>
              <p:nvSpPr>
                <p:cNvPr id="181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2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4" name="Freeform 21"/>
              <p:cNvSpPr>
                <a:spLocks noEditPoints="1"/>
              </p:cNvSpPr>
              <p:nvPr/>
            </p:nvSpPr>
            <p:spPr bwMode="auto">
              <a:xfrm>
                <a:off x="11248293" y="38186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475" name="Group 781"/>
              <p:cNvGrpSpPr/>
              <p:nvPr/>
            </p:nvGrpSpPr>
            <p:grpSpPr>
              <a:xfrm>
                <a:off x="3843582" y="3790617"/>
                <a:ext cx="612096" cy="486108"/>
                <a:chOff x="9258271" y="-45770"/>
                <a:chExt cx="925513" cy="735013"/>
              </a:xfrm>
              <a:solidFill>
                <a:schemeClr val="accent4">
                  <a:lumMod val="20000"/>
                  <a:lumOff val="80000"/>
                  <a:alpha val="38000"/>
                </a:schemeClr>
              </a:solidFill>
            </p:grpSpPr>
            <p:sp>
              <p:nvSpPr>
                <p:cNvPr id="1802"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3"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4"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5"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6"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7"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8"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9"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0"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11"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76" name="Freeform 23"/>
              <p:cNvSpPr>
                <a:spLocks/>
              </p:cNvSpPr>
              <p:nvPr/>
            </p:nvSpPr>
            <p:spPr bwMode="auto">
              <a:xfrm>
                <a:off x="8228710" y="38118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7" name="Freeform 24"/>
              <p:cNvSpPr>
                <a:spLocks/>
              </p:cNvSpPr>
              <p:nvPr/>
            </p:nvSpPr>
            <p:spPr bwMode="auto">
              <a:xfrm>
                <a:off x="8529626" y="38118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8" name="Freeform 17"/>
              <p:cNvSpPr>
                <a:spLocks/>
              </p:cNvSpPr>
              <p:nvPr/>
            </p:nvSpPr>
            <p:spPr bwMode="auto">
              <a:xfrm>
                <a:off x="8830542" y="38118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79" name="Freeform 19"/>
              <p:cNvSpPr>
                <a:spLocks/>
              </p:cNvSpPr>
              <p:nvPr/>
            </p:nvSpPr>
            <p:spPr bwMode="auto">
              <a:xfrm>
                <a:off x="1015931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0" name="Freeform 7"/>
              <p:cNvSpPr>
                <a:spLocks/>
              </p:cNvSpPr>
              <p:nvPr/>
            </p:nvSpPr>
            <p:spPr bwMode="auto">
              <a:xfrm>
                <a:off x="10455748"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1" name="Freeform 8"/>
              <p:cNvSpPr>
                <a:spLocks/>
              </p:cNvSpPr>
              <p:nvPr/>
            </p:nvSpPr>
            <p:spPr bwMode="auto">
              <a:xfrm>
                <a:off x="1074888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2" name="Freeform 13"/>
              <p:cNvSpPr>
                <a:spLocks/>
              </p:cNvSpPr>
              <p:nvPr/>
            </p:nvSpPr>
            <p:spPr bwMode="auto">
              <a:xfrm>
                <a:off x="1103872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3" name="Freeform 23"/>
              <p:cNvSpPr>
                <a:spLocks/>
              </p:cNvSpPr>
              <p:nvPr/>
            </p:nvSpPr>
            <p:spPr bwMode="auto">
              <a:xfrm>
                <a:off x="11808669"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4" name="Freeform 24"/>
              <p:cNvSpPr>
                <a:spLocks/>
              </p:cNvSpPr>
              <p:nvPr/>
            </p:nvSpPr>
            <p:spPr bwMode="auto">
              <a:xfrm>
                <a:off x="1210510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85" name="Group 740"/>
              <p:cNvGrpSpPr/>
              <p:nvPr/>
            </p:nvGrpSpPr>
            <p:grpSpPr>
              <a:xfrm>
                <a:off x="11335165" y="3139888"/>
                <a:ext cx="348521" cy="470651"/>
                <a:chOff x="7011958" y="-48945"/>
                <a:chExt cx="557213" cy="752475"/>
              </a:xfrm>
              <a:solidFill>
                <a:schemeClr val="tx1">
                  <a:alpha val="12000"/>
                </a:schemeClr>
              </a:solidFill>
            </p:grpSpPr>
            <p:sp>
              <p:nvSpPr>
                <p:cNvPr id="18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8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86" name="Freeform 18"/>
              <p:cNvSpPr>
                <a:spLocks noEditPoints="1"/>
              </p:cNvSpPr>
              <p:nvPr/>
            </p:nvSpPr>
            <p:spPr bwMode="auto">
              <a:xfrm>
                <a:off x="7649122"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7" name="Freeform 20"/>
              <p:cNvSpPr>
                <a:spLocks noEditPoints="1"/>
              </p:cNvSpPr>
              <p:nvPr/>
            </p:nvSpPr>
            <p:spPr bwMode="auto">
              <a:xfrm>
                <a:off x="8093908"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8" name="Freeform 16"/>
              <p:cNvSpPr>
                <a:spLocks noEditPoints="1"/>
              </p:cNvSpPr>
              <p:nvPr/>
            </p:nvSpPr>
            <p:spPr bwMode="auto">
              <a:xfrm>
                <a:off x="9421395" y="31927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89" name="Freeform 5"/>
              <p:cNvSpPr>
                <a:spLocks/>
              </p:cNvSpPr>
              <p:nvPr/>
            </p:nvSpPr>
            <p:spPr bwMode="auto">
              <a:xfrm>
                <a:off x="9866181" y="3145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0" name="Freeform 23"/>
              <p:cNvSpPr>
                <a:spLocks/>
              </p:cNvSpPr>
              <p:nvPr/>
            </p:nvSpPr>
            <p:spPr bwMode="auto">
              <a:xfrm>
                <a:off x="8538694"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1" name="Freeform 24"/>
              <p:cNvSpPr>
                <a:spLocks/>
              </p:cNvSpPr>
              <p:nvPr/>
            </p:nvSpPr>
            <p:spPr bwMode="auto">
              <a:xfrm>
                <a:off x="8835126"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2" name="Freeform 17"/>
              <p:cNvSpPr>
                <a:spLocks/>
              </p:cNvSpPr>
              <p:nvPr/>
            </p:nvSpPr>
            <p:spPr bwMode="auto">
              <a:xfrm>
                <a:off x="9131558"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3" name="Freeform 24"/>
              <p:cNvSpPr>
                <a:spLocks/>
              </p:cNvSpPr>
              <p:nvPr/>
            </p:nvSpPr>
            <p:spPr bwMode="auto">
              <a:xfrm>
                <a:off x="1258079"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4" name="Freeform 29"/>
              <p:cNvSpPr>
                <a:spLocks/>
              </p:cNvSpPr>
              <p:nvPr/>
            </p:nvSpPr>
            <p:spPr bwMode="auto">
              <a:xfrm>
                <a:off x="155451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5" name="Freeform 17"/>
              <p:cNvSpPr>
                <a:spLocks/>
              </p:cNvSpPr>
              <p:nvPr/>
            </p:nvSpPr>
            <p:spPr bwMode="auto">
              <a:xfrm>
                <a:off x="18509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496" name="Group 746"/>
              <p:cNvGrpSpPr/>
              <p:nvPr/>
            </p:nvGrpSpPr>
            <p:grpSpPr>
              <a:xfrm>
                <a:off x="2877886" y="3139888"/>
                <a:ext cx="348521" cy="470651"/>
                <a:chOff x="7011958" y="-48945"/>
                <a:chExt cx="557213" cy="752475"/>
              </a:xfrm>
              <a:solidFill>
                <a:schemeClr val="tx1">
                  <a:alpha val="7000"/>
                </a:schemeClr>
              </a:solidFill>
            </p:grpSpPr>
            <p:sp>
              <p:nvSpPr>
                <p:cNvPr id="17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497" name="Freeform 19"/>
              <p:cNvSpPr>
                <a:spLocks/>
              </p:cNvSpPr>
              <p:nvPr/>
            </p:nvSpPr>
            <p:spPr bwMode="auto">
              <a:xfrm>
                <a:off x="335139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8" name="Freeform 7"/>
              <p:cNvSpPr>
                <a:spLocks/>
              </p:cNvSpPr>
              <p:nvPr/>
            </p:nvSpPr>
            <p:spPr bwMode="auto">
              <a:xfrm>
                <a:off x="3647822" y="3145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499" name="Freeform 8"/>
              <p:cNvSpPr>
                <a:spLocks/>
              </p:cNvSpPr>
              <p:nvPr/>
            </p:nvSpPr>
            <p:spPr bwMode="auto">
              <a:xfrm>
                <a:off x="3940957"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0" name="Group 781"/>
              <p:cNvGrpSpPr/>
              <p:nvPr/>
            </p:nvGrpSpPr>
            <p:grpSpPr>
              <a:xfrm>
                <a:off x="2140780" y="3124431"/>
                <a:ext cx="612096" cy="486108"/>
                <a:chOff x="9258271" y="-45770"/>
                <a:chExt cx="925513" cy="735013"/>
              </a:xfrm>
              <a:solidFill>
                <a:schemeClr val="accent4">
                  <a:lumMod val="20000"/>
                  <a:lumOff val="80000"/>
                  <a:alpha val="38000"/>
                </a:schemeClr>
              </a:solidFill>
            </p:grpSpPr>
            <p:sp>
              <p:nvSpPr>
                <p:cNvPr id="178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9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1" name="Freeform 8"/>
              <p:cNvSpPr>
                <a:spLocks/>
              </p:cNvSpPr>
              <p:nvPr/>
            </p:nvSpPr>
            <p:spPr bwMode="auto">
              <a:xfrm>
                <a:off x="4230794"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2" name="Freeform 23"/>
              <p:cNvSpPr>
                <a:spLocks/>
              </p:cNvSpPr>
              <p:nvPr/>
            </p:nvSpPr>
            <p:spPr bwMode="auto">
              <a:xfrm>
                <a:off x="4994148"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3" name="Freeform 24"/>
              <p:cNvSpPr>
                <a:spLocks/>
              </p:cNvSpPr>
              <p:nvPr/>
            </p:nvSpPr>
            <p:spPr bwMode="auto">
              <a:xfrm>
                <a:off x="5290580"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4" name="Freeform 17"/>
              <p:cNvSpPr>
                <a:spLocks/>
              </p:cNvSpPr>
              <p:nvPr/>
            </p:nvSpPr>
            <p:spPr bwMode="auto">
              <a:xfrm>
                <a:off x="5587012"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05" name="Group 740"/>
              <p:cNvGrpSpPr/>
              <p:nvPr/>
            </p:nvGrpSpPr>
            <p:grpSpPr>
              <a:xfrm>
                <a:off x="4520644" y="3139888"/>
                <a:ext cx="348521" cy="470651"/>
                <a:chOff x="7011958" y="-48945"/>
                <a:chExt cx="557213" cy="752475"/>
              </a:xfrm>
              <a:solidFill>
                <a:schemeClr val="tx1">
                  <a:alpha val="12000"/>
                </a:schemeClr>
              </a:solidFill>
            </p:grpSpPr>
            <p:sp>
              <p:nvSpPr>
                <p:cNvPr id="178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06" name="Freeform 18"/>
              <p:cNvSpPr>
                <a:spLocks noEditPoints="1"/>
              </p:cNvSpPr>
              <p:nvPr/>
            </p:nvSpPr>
            <p:spPr bwMode="auto">
              <a:xfrm>
                <a:off x="5876849" y="3129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7" name="Freeform 20"/>
              <p:cNvSpPr>
                <a:spLocks noEditPoints="1"/>
              </p:cNvSpPr>
              <p:nvPr/>
            </p:nvSpPr>
            <p:spPr bwMode="auto">
              <a:xfrm>
                <a:off x="6321635" y="3129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8" name="Freeform 23"/>
              <p:cNvSpPr>
                <a:spLocks/>
              </p:cNvSpPr>
              <p:nvPr/>
            </p:nvSpPr>
            <p:spPr bwMode="auto">
              <a:xfrm>
                <a:off x="6766421" y="3145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09" name="Freeform 24"/>
              <p:cNvSpPr>
                <a:spLocks/>
              </p:cNvSpPr>
              <p:nvPr/>
            </p:nvSpPr>
            <p:spPr bwMode="auto">
              <a:xfrm>
                <a:off x="7062853" y="3145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0" name="Freeform 17"/>
              <p:cNvSpPr>
                <a:spLocks/>
              </p:cNvSpPr>
              <p:nvPr/>
            </p:nvSpPr>
            <p:spPr bwMode="auto">
              <a:xfrm>
                <a:off x="7359285"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1" name="Freeform 18"/>
              <p:cNvSpPr>
                <a:spLocks noEditPoints="1"/>
              </p:cNvSpPr>
              <p:nvPr/>
            </p:nvSpPr>
            <p:spPr bwMode="auto">
              <a:xfrm>
                <a:off x="6161824"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2" name="Freeform 19"/>
              <p:cNvSpPr>
                <a:spLocks/>
              </p:cNvSpPr>
              <p:nvPr/>
            </p:nvSpPr>
            <p:spPr bwMode="auto">
              <a:xfrm>
                <a:off x="6611583"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3" name="Freeform 7"/>
              <p:cNvSpPr>
                <a:spLocks/>
              </p:cNvSpPr>
              <p:nvPr/>
            </p:nvSpPr>
            <p:spPr bwMode="auto">
              <a:xfrm>
                <a:off x="6912988"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4" name="Freeform 8"/>
              <p:cNvSpPr>
                <a:spLocks/>
              </p:cNvSpPr>
              <p:nvPr/>
            </p:nvSpPr>
            <p:spPr bwMode="auto">
              <a:xfrm>
                <a:off x="721109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5" name="Freeform 13"/>
              <p:cNvSpPr>
                <a:spLocks/>
              </p:cNvSpPr>
              <p:nvPr/>
            </p:nvSpPr>
            <p:spPr bwMode="auto">
              <a:xfrm>
                <a:off x="75059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6" name="Freeform 23"/>
              <p:cNvSpPr>
                <a:spLocks/>
              </p:cNvSpPr>
              <p:nvPr/>
            </p:nvSpPr>
            <p:spPr bwMode="auto">
              <a:xfrm>
                <a:off x="828580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7" name="Freeform 24"/>
              <p:cNvSpPr>
                <a:spLocks/>
              </p:cNvSpPr>
              <p:nvPr/>
            </p:nvSpPr>
            <p:spPr bwMode="auto">
              <a:xfrm>
                <a:off x="858720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8" name="Freeform 29"/>
              <p:cNvSpPr>
                <a:spLocks/>
              </p:cNvSpPr>
              <p:nvPr/>
            </p:nvSpPr>
            <p:spPr bwMode="auto">
              <a:xfrm>
                <a:off x="888861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19" name="Freeform 17"/>
              <p:cNvSpPr>
                <a:spLocks/>
              </p:cNvSpPr>
              <p:nvPr/>
            </p:nvSpPr>
            <p:spPr bwMode="auto">
              <a:xfrm>
                <a:off x="9190016"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0" name="Group 740"/>
              <p:cNvGrpSpPr/>
              <p:nvPr/>
            </p:nvGrpSpPr>
            <p:grpSpPr>
              <a:xfrm>
                <a:off x="7807324" y="2515539"/>
                <a:ext cx="348521" cy="470651"/>
                <a:chOff x="7011958" y="-48945"/>
                <a:chExt cx="557213" cy="752475"/>
              </a:xfrm>
              <a:solidFill>
                <a:schemeClr val="tx1">
                  <a:alpha val="12000"/>
                </a:schemeClr>
              </a:solidFill>
            </p:grpSpPr>
            <p:sp>
              <p:nvSpPr>
                <p:cNvPr id="178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1" name="Group 746"/>
              <p:cNvGrpSpPr/>
              <p:nvPr/>
            </p:nvGrpSpPr>
            <p:grpSpPr>
              <a:xfrm>
                <a:off x="10226905" y="2515539"/>
                <a:ext cx="348521" cy="470651"/>
                <a:chOff x="7011958" y="-48945"/>
                <a:chExt cx="557213" cy="752475"/>
              </a:xfrm>
              <a:solidFill>
                <a:schemeClr val="tx1">
                  <a:alpha val="7000"/>
                </a:schemeClr>
              </a:solidFill>
            </p:grpSpPr>
            <p:sp>
              <p:nvSpPr>
                <p:cNvPr id="178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2" name="Freeform 19"/>
              <p:cNvSpPr>
                <a:spLocks/>
              </p:cNvSpPr>
              <p:nvPr/>
            </p:nvSpPr>
            <p:spPr bwMode="auto">
              <a:xfrm>
                <a:off x="107053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3" name="Freeform 7"/>
              <p:cNvSpPr>
                <a:spLocks/>
              </p:cNvSpPr>
              <p:nvPr/>
            </p:nvSpPr>
            <p:spPr bwMode="auto">
              <a:xfrm>
                <a:off x="11006787" y="25213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4" name="Freeform 8"/>
              <p:cNvSpPr>
                <a:spLocks/>
              </p:cNvSpPr>
              <p:nvPr/>
            </p:nvSpPr>
            <p:spPr bwMode="auto">
              <a:xfrm>
                <a:off x="11304895"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25" name="Freeform 23"/>
              <p:cNvSpPr>
                <a:spLocks/>
              </p:cNvSpPr>
              <p:nvPr/>
            </p:nvSpPr>
            <p:spPr bwMode="auto">
              <a:xfrm>
                <a:off x="12078195"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26" name="Group 740"/>
              <p:cNvGrpSpPr/>
              <p:nvPr/>
            </p:nvGrpSpPr>
            <p:grpSpPr>
              <a:xfrm>
                <a:off x="11599718" y="2515539"/>
                <a:ext cx="348521" cy="470651"/>
                <a:chOff x="7011958" y="-48945"/>
                <a:chExt cx="557213" cy="752475"/>
              </a:xfrm>
              <a:solidFill>
                <a:schemeClr val="tx1">
                  <a:alpha val="12000"/>
                </a:schemeClr>
              </a:solidFill>
            </p:grpSpPr>
            <p:sp>
              <p:nvSpPr>
                <p:cNvPr id="178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8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7" name="Group 781"/>
              <p:cNvGrpSpPr/>
              <p:nvPr/>
            </p:nvGrpSpPr>
            <p:grpSpPr>
              <a:xfrm>
                <a:off x="6129230" y="1892531"/>
                <a:ext cx="612096" cy="486108"/>
                <a:chOff x="9258271" y="-45770"/>
                <a:chExt cx="925513" cy="735013"/>
              </a:xfrm>
              <a:solidFill>
                <a:schemeClr val="bg2">
                  <a:alpha val="38000"/>
                </a:schemeClr>
              </a:solidFill>
            </p:grpSpPr>
            <p:sp>
              <p:nvSpPr>
                <p:cNvPr id="177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7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28" name="Group 781"/>
              <p:cNvGrpSpPr/>
              <p:nvPr/>
            </p:nvGrpSpPr>
            <p:grpSpPr>
              <a:xfrm>
                <a:off x="9484826" y="2500082"/>
                <a:ext cx="612096" cy="486108"/>
                <a:chOff x="9258271" y="-45770"/>
                <a:chExt cx="925513" cy="735013"/>
              </a:xfrm>
              <a:solidFill>
                <a:schemeClr val="accent4">
                  <a:lumMod val="20000"/>
                  <a:lumOff val="80000"/>
                  <a:alpha val="38000"/>
                </a:schemeClr>
              </a:solidFill>
            </p:grpSpPr>
            <p:sp>
              <p:nvSpPr>
                <p:cNvPr id="176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6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29" name="Freeform 24"/>
              <p:cNvSpPr>
                <a:spLocks/>
              </p:cNvSpPr>
              <p:nvPr/>
            </p:nvSpPr>
            <p:spPr bwMode="auto">
              <a:xfrm>
                <a:off x="6866947"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0" name="Freeform 29"/>
              <p:cNvSpPr>
                <a:spLocks/>
              </p:cNvSpPr>
              <p:nvPr/>
            </p:nvSpPr>
            <p:spPr bwMode="auto">
              <a:xfrm>
                <a:off x="71640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1" name="Freeform 17"/>
              <p:cNvSpPr>
                <a:spLocks/>
              </p:cNvSpPr>
              <p:nvPr/>
            </p:nvSpPr>
            <p:spPr bwMode="auto">
              <a:xfrm>
                <a:off x="7461059"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2" name="Group 746"/>
              <p:cNvGrpSpPr/>
              <p:nvPr/>
            </p:nvGrpSpPr>
            <p:grpSpPr>
              <a:xfrm>
                <a:off x="8489250" y="1907988"/>
                <a:ext cx="348521" cy="470651"/>
                <a:chOff x="7011958" y="-48945"/>
                <a:chExt cx="557213" cy="752475"/>
              </a:xfrm>
              <a:solidFill>
                <a:schemeClr val="tx1">
                  <a:alpha val="7000"/>
                </a:schemeClr>
              </a:solidFill>
            </p:grpSpPr>
            <p:sp>
              <p:nvSpPr>
                <p:cNvPr id="175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3" name="Freeform 19"/>
              <p:cNvSpPr>
                <a:spLocks/>
              </p:cNvSpPr>
              <p:nvPr/>
            </p:nvSpPr>
            <p:spPr bwMode="auto">
              <a:xfrm>
                <a:off x="8963378"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4" name="Freeform 7"/>
              <p:cNvSpPr>
                <a:spLocks/>
              </p:cNvSpPr>
              <p:nvPr/>
            </p:nvSpPr>
            <p:spPr bwMode="auto">
              <a:xfrm>
                <a:off x="9260434"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5" name="Freeform 8"/>
              <p:cNvSpPr>
                <a:spLocks/>
              </p:cNvSpPr>
              <p:nvPr/>
            </p:nvSpPr>
            <p:spPr bwMode="auto">
              <a:xfrm>
                <a:off x="9554193"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36" name="Group 781"/>
              <p:cNvGrpSpPr/>
              <p:nvPr/>
            </p:nvGrpSpPr>
            <p:grpSpPr>
              <a:xfrm>
                <a:off x="7751520" y="1892531"/>
                <a:ext cx="612096" cy="486108"/>
                <a:chOff x="9258271" y="-45770"/>
                <a:chExt cx="925513" cy="735013"/>
              </a:xfrm>
              <a:solidFill>
                <a:schemeClr val="accent4">
                  <a:lumMod val="20000"/>
                  <a:lumOff val="80000"/>
                  <a:alpha val="38000"/>
                </a:schemeClr>
              </a:solidFill>
            </p:grpSpPr>
            <p:sp>
              <p:nvSpPr>
                <p:cNvPr id="1748"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9"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0"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1"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2"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3"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4"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5"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6"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57"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37" name="Freeform 8"/>
              <p:cNvSpPr>
                <a:spLocks/>
              </p:cNvSpPr>
              <p:nvPr/>
            </p:nvSpPr>
            <p:spPr bwMode="auto">
              <a:xfrm>
                <a:off x="9844654"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8" name="Freeform 23"/>
              <p:cNvSpPr>
                <a:spLocks/>
              </p:cNvSpPr>
              <p:nvPr/>
            </p:nvSpPr>
            <p:spPr bwMode="auto">
              <a:xfrm>
                <a:off x="10609256"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39" name="Freeform 24"/>
              <p:cNvSpPr>
                <a:spLocks/>
              </p:cNvSpPr>
              <p:nvPr/>
            </p:nvSpPr>
            <p:spPr bwMode="auto">
              <a:xfrm>
                <a:off x="10906312"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0" name="Freeform 17"/>
              <p:cNvSpPr>
                <a:spLocks/>
              </p:cNvSpPr>
              <p:nvPr/>
            </p:nvSpPr>
            <p:spPr bwMode="auto">
              <a:xfrm>
                <a:off x="11203368"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41" name="Group 740"/>
              <p:cNvGrpSpPr/>
              <p:nvPr/>
            </p:nvGrpSpPr>
            <p:grpSpPr>
              <a:xfrm>
                <a:off x="10135128" y="1907988"/>
                <a:ext cx="348521" cy="470651"/>
                <a:chOff x="7011958" y="-48945"/>
                <a:chExt cx="557213" cy="752475"/>
              </a:xfrm>
              <a:solidFill>
                <a:schemeClr val="tx1">
                  <a:alpha val="12000"/>
                </a:schemeClr>
              </a:solidFill>
            </p:grpSpPr>
            <p:sp>
              <p:nvSpPr>
                <p:cNvPr id="174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42" name="Freeform 18"/>
              <p:cNvSpPr>
                <a:spLocks noEditPoints="1"/>
              </p:cNvSpPr>
              <p:nvPr/>
            </p:nvSpPr>
            <p:spPr bwMode="auto">
              <a:xfrm>
                <a:off x="11493829"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3" name="Freeform 20"/>
              <p:cNvSpPr>
                <a:spLocks noEditPoints="1"/>
              </p:cNvSpPr>
              <p:nvPr/>
            </p:nvSpPr>
            <p:spPr bwMode="auto">
              <a:xfrm>
                <a:off x="11939244"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4" name="Freeform 23"/>
              <p:cNvSpPr>
                <a:spLocks/>
              </p:cNvSpPr>
              <p:nvPr/>
            </p:nvSpPr>
            <p:spPr bwMode="auto">
              <a:xfrm>
                <a:off x="177051"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5" name="Freeform 24"/>
              <p:cNvSpPr>
                <a:spLocks/>
              </p:cNvSpPr>
              <p:nvPr/>
            </p:nvSpPr>
            <p:spPr bwMode="auto">
              <a:xfrm>
                <a:off x="478456"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6" name="Freeform 17"/>
              <p:cNvSpPr>
                <a:spLocks/>
              </p:cNvSpPr>
              <p:nvPr/>
            </p:nvSpPr>
            <p:spPr bwMode="auto">
              <a:xfrm>
                <a:off x="779861"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7" name="Freeform 18"/>
              <p:cNvSpPr>
                <a:spLocks noEditPoints="1"/>
              </p:cNvSpPr>
              <p:nvPr/>
            </p:nvSpPr>
            <p:spPr bwMode="auto">
              <a:xfrm>
                <a:off x="1074671"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8" name="Freeform 20"/>
              <p:cNvSpPr>
                <a:spLocks noEditPoints="1"/>
              </p:cNvSpPr>
              <p:nvPr/>
            </p:nvSpPr>
            <p:spPr bwMode="auto">
              <a:xfrm>
                <a:off x="1524430"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49" name="Freeform 16"/>
              <p:cNvSpPr>
                <a:spLocks noEditPoints="1"/>
              </p:cNvSpPr>
              <p:nvPr/>
            </p:nvSpPr>
            <p:spPr bwMode="auto">
              <a:xfrm>
                <a:off x="2871809"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0" name="Freeform 16"/>
              <p:cNvSpPr>
                <a:spLocks noEditPoints="1"/>
              </p:cNvSpPr>
              <p:nvPr/>
            </p:nvSpPr>
            <p:spPr bwMode="auto">
              <a:xfrm>
                <a:off x="3619676" y="25048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1" name="Freeform 5"/>
              <p:cNvSpPr>
                <a:spLocks/>
              </p:cNvSpPr>
              <p:nvPr/>
            </p:nvSpPr>
            <p:spPr bwMode="auto">
              <a:xfrm>
                <a:off x="3321568" y="25213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2" name="Freeform 20"/>
              <p:cNvSpPr>
                <a:spLocks noEditPoints="1"/>
              </p:cNvSpPr>
              <p:nvPr/>
            </p:nvSpPr>
            <p:spPr bwMode="auto">
              <a:xfrm>
                <a:off x="4069435" y="25048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53" name="Group 746"/>
              <p:cNvGrpSpPr/>
              <p:nvPr/>
            </p:nvGrpSpPr>
            <p:grpSpPr>
              <a:xfrm>
                <a:off x="4519207" y="2515539"/>
                <a:ext cx="348521" cy="470651"/>
                <a:chOff x="7011958" y="-48945"/>
                <a:chExt cx="557213" cy="752475"/>
              </a:xfrm>
              <a:solidFill>
                <a:schemeClr val="tx1">
                  <a:alpha val="7000"/>
                </a:schemeClr>
              </a:solidFill>
            </p:grpSpPr>
            <p:sp>
              <p:nvSpPr>
                <p:cNvPr id="174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54" name="Freeform 18"/>
              <p:cNvSpPr>
                <a:spLocks noEditPoints="1"/>
              </p:cNvSpPr>
              <p:nvPr/>
            </p:nvSpPr>
            <p:spPr bwMode="auto">
              <a:xfrm>
                <a:off x="5476529" y="25048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5" name="Freeform 19"/>
              <p:cNvSpPr>
                <a:spLocks/>
              </p:cNvSpPr>
              <p:nvPr/>
            </p:nvSpPr>
            <p:spPr bwMode="auto">
              <a:xfrm>
                <a:off x="5926282"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6" name="Freeform 21"/>
              <p:cNvSpPr>
                <a:spLocks noEditPoints="1"/>
              </p:cNvSpPr>
              <p:nvPr/>
            </p:nvSpPr>
            <p:spPr bwMode="auto">
              <a:xfrm>
                <a:off x="4997684" y="25281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557" name="Freeform 23"/>
              <p:cNvSpPr>
                <a:spLocks/>
              </p:cNvSpPr>
              <p:nvPr/>
            </p:nvSpPr>
            <p:spPr bwMode="auto">
              <a:xfrm>
                <a:off x="1974189" y="25213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8" name="Freeform 24"/>
              <p:cNvSpPr>
                <a:spLocks/>
              </p:cNvSpPr>
              <p:nvPr/>
            </p:nvSpPr>
            <p:spPr bwMode="auto">
              <a:xfrm>
                <a:off x="2275594" y="25213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59" name="Freeform 17"/>
              <p:cNvSpPr>
                <a:spLocks/>
              </p:cNvSpPr>
              <p:nvPr/>
            </p:nvSpPr>
            <p:spPr bwMode="auto">
              <a:xfrm>
                <a:off x="2576999" y="25213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0" name="Freeform 19"/>
              <p:cNvSpPr>
                <a:spLocks/>
              </p:cNvSpPr>
              <p:nvPr/>
            </p:nvSpPr>
            <p:spPr bwMode="auto">
              <a:xfrm>
                <a:off x="3882645"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1" name="Freeform 7"/>
              <p:cNvSpPr>
                <a:spLocks/>
              </p:cNvSpPr>
              <p:nvPr/>
            </p:nvSpPr>
            <p:spPr bwMode="auto">
              <a:xfrm>
                <a:off x="4179701" y="19137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2" name="Freeform 8"/>
              <p:cNvSpPr>
                <a:spLocks/>
              </p:cNvSpPr>
              <p:nvPr/>
            </p:nvSpPr>
            <p:spPr bwMode="auto">
              <a:xfrm>
                <a:off x="4473460"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3" name="Freeform 13"/>
              <p:cNvSpPr>
                <a:spLocks/>
              </p:cNvSpPr>
              <p:nvPr/>
            </p:nvSpPr>
            <p:spPr bwMode="auto">
              <a:xfrm>
                <a:off x="4763921"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4" name="Freeform 23"/>
              <p:cNvSpPr>
                <a:spLocks/>
              </p:cNvSpPr>
              <p:nvPr/>
            </p:nvSpPr>
            <p:spPr bwMode="auto">
              <a:xfrm>
                <a:off x="5535118"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5" name="Freeform 24"/>
              <p:cNvSpPr>
                <a:spLocks/>
              </p:cNvSpPr>
              <p:nvPr/>
            </p:nvSpPr>
            <p:spPr bwMode="auto">
              <a:xfrm>
                <a:off x="5832174"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66" name="Group 740"/>
              <p:cNvGrpSpPr/>
              <p:nvPr/>
            </p:nvGrpSpPr>
            <p:grpSpPr>
              <a:xfrm>
                <a:off x="5060990" y="1907988"/>
                <a:ext cx="348521" cy="470651"/>
                <a:chOff x="7011958" y="-48945"/>
                <a:chExt cx="557213" cy="752475"/>
              </a:xfrm>
              <a:solidFill>
                <a:schemeClr val="tx1">
                  <a:alpha val="12000"/>
                </a:schemeClr>
              </a:solidFill>
            </p:grpSpPr>
            <p:sp>
              <p:nvSpPr>
                <p:cNvPr id="174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67" name="Freeform 18"/>
              <p:cNvSpPr>
                <a:spLocks noEditPoints="1"/>
              </p:cNvSpPr>
              <p:nvPr/>
            </p:nvSpPr>
            <p:spPr bwMode="auto">
              <a:xfrm>
                <a:off x="1368083" y="18973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8" name="Freeform 20"/>
              <p:cNvSpPr>
                <a:spLocks noEditPoints="1"/>
              </p:cNvSpPr>
              <p:nvPr/>
            </p:nvSpPr>
            <p:spPr bwMode="auto">
              <a:xfrm>
                <a:off x="1813493"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69" name="Freeform 16"/>
              <p:cNvSpPr>
                <a:spLocks noEditPoints="1"/>
              </p:cNvSpPr>
              <p:nvPr/>
            </p:nvSpPr>
            <p:spPr bwMode="auto">
              <a:xfrm>
                <a:off x="3143476" y="18973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0" name="Freeform 5"/>
              <p:cNvSpPr>
                <a:spLocks/>
              </p:cNvSpPr>
              <p:nvPr/>
            </p:nvSpPr>
            <p:spPr bwMode="auto">
              <a:xfrm>
                <a:off x="3588886" y="19137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1" name="Freeform 23"/>
              <p:cNvSpPr>
                <a:spLocks/>
              </p:cNvSpPr>
              <p:nvPr/>
            </p:nvSpPr>
            <p:spPr bwMode="auto">
              <a:xfrm>
                <a:off x="2258903"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2" name="Freeform 24"/>
              <p:cNvSpPr>
                <a:spLocks/>
              </p:cNvSpPr>
              <p:nvPr/>
            </p:nvSpPr>
            <p:spPr bwMode="auto">
              <a:xfrm>
                <a:off x="2555959"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3" name="Freeform 17"/>
              <p:cNvSpPr>
                <a:spLocks/>
              </p:cNvSpPr>
              <p:nvPr/>
            </p:nvSpPr>
            <p:spPr bwMode="auto">
              <a:xfrm>
                <a:off x="2853015"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4" name="Freeform 20"/>
              <p:cNvSpPr>
                <a:spLocks noEditPoints="1"/>
              </p:cNvSpPr>
              <p:nvPr/>
            </p:nvSpPr>
            <p:spPr bwMode="auto">
              <a:xfrm>
                <a:off x="114300" y="18973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5" name="Freeform 23"/>
              <p:cNvSpPr>
                <a:spLocks/>
              </p:cNvSpPr>
              <p:nvPr/>
            </p:nvSpPr>
            <p:spPr bwMode="auto">
              <a:xfrm>
                <a:off x="483510" y="19137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6" name="Freeform 24"/>
              <p:cNvSpPr>
                <a:spLocks/>
              </p:cNvSpPr>
              <p:nvPr/>
            </p:nvSpPr>
            <p:spPr bwMode="auto">
              <a:xfrm>
                <a:off x="780566" y="19137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7" name="Freeform 17"/>
              <p:cNvSpPr>
                <a:spLocks/>
              </p:cNvSpPr>
              <p:nvPr/>
            </p:nvSpPr>
            <p:spPr bwMode="auto">
              <a:xfrm>
                <a:off x="1077622" y="19137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8" name="Freeform 24"/>
              <p:cNvSpPr>
                <a:spLocks/>
              </p:cNvSpPr>
              <p:nvPr/>
            </p:nvSpPr>
            <p:spPr bwMode="auto">
              <a:xfrm>
                <a:off x="178579" y="38060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79" name="Freeform 17"/>
              <p:cNvSpPr>
                <a:spLocks/>
              </p:cNvSpPr>
              <p:nvPr/>
            </p:nvSpPr>
            <p:spPr bwMode="auto">
              <a:xfrm>
                <a:off x="187243" y="3145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0" name="Freeform 18"/>
              <p:cNvSpPr>
                <a:spLocks noEditPoints="1"/>
              </p:cNvSpPr>
              <p:nvPr/>
            </p:nvSpPr>
            <p:spPr bwMode="auto">
              <a:xfrm>
                <a:off x="6174524"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1" name="Freeform 19"/>
              <p:cNvSpPr>
                <a:spLocks/>
              </p:cNvSpPr>
              <p:nvPr/>
            </p:nvSpPr>
            <p:spPr bwMode="auto">
              <a:xfrm>
                <a:off x="6624283"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2" name="Freeform 7"/>
              <p:cNvSpPr>
                <a:spLocks/>
              </p:cNvSpPr>
              <p:nvPr/>
            </p:nvSpPr>
            <p:spPr bwMode="auto">
              <a:xfrm>
                <a:off x="6925688"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3" name="Freeform 8"/>
              <p:cNvSpPr>
                <a:spLocks/>
              </p:cNvSpPr>
              <p:nvPr/>
            </p:nvSpPr>
            <p:spPr bwMode="auto">
              <a:xfrm>
                <a:off x="722379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4" name="Freeform 13"/>
              <p:cNvSpPr>
                <a:spLocks/>
              </p:cNvSpPr>
              <p:nvPr/>
            </p:nvSpPr>
            <p:spPr bwMode="auto">
              <a:xfrm>
                <a:off x="75186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5" name="Freeform 23"/>
              <p:cNvSpPr>
                <a:spLocks/>
              </p:cNvSpPr>
              <p:nvPr/>
            </p:nvSpPr>
            <p:spPr bwMode="auto">
              <a:xfrm>
                <a:off x="829850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6" name="Freeform 24"/>
              <p:cNvSpPr>
                <a:spLocks/>
              </p:cNvSpPr>
              <p:nvPr/>
            </p:nvSpPr>
            <p:spPr bwMode="auto">
              <a:xfrm>
                <a:off x="859990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7" name="Freeform 29"/>
              <p:cNvSpPr>
                <a:spLocks/>
              </p:cNvSpPr>
              <p:nvPr/>
            </p:nvSpPr>
            <p:spPr bwMode="auto">
              <a:xfrm>
                <a:off x="890131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88" name="Freeform 17"/>
              <p:cNvSpPr>
                <a:spLocks/>
              </p:cNvSpPr>
              <p:nvPr/>
            </p:nvSpPr>
            <p:spPr bwMode="auto">
              <a:xfrm>
                <a:off x="9202716"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89" name="Group 740"/>
              <p:cNvGrpSpPr/>
              <p:nvPr/>
            </p:nvGrpSpPr>
            <p:grpSpPr>
              <a:xfrm>
                <a:off x="7820024" y="1334439"/>
                <a:ext cx="348521" cy="470651"/>
                <a:chOff x="7011958" y="-48945"/>
                <a:chExt cx="557213" cy="752475"/>
              </a:xfrm>
              <a:solidFill>
                <a:schemeClr val="tx1">
                  <a:alpha val="12000"/>
                </a:schemeClr>
              </a:solidFill>
            </p:grpSpPr>
            <p:sp>
              <p:nvSpPr>
                <p:cNvPr id="174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4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0" name="Group 746"/>
              <p:cNvGrpSpPr/>
              <p:nvPr/>
            </p:nvGrpSpPr>
            <p:grpSpPr>
              <a:xfrm>
                <a:off x="10239605" y="1334439"/>
                <a:ext cx="348521" cy="470651"/>
                <a:chOff x="7011958" y="-48945"/>
                <a:chExt cx="557213" cy="752475"/>
              </a:xfrm>
              <a:solidFill>
                <a:schemeClr val="tx1">
                  <a:alpha val="7000"/>
                </a:schemeClr>
              </a:solidFill>
            </p:grpSpPr>
            <p:sp>
              <p:nvSpPr>
                <p:cNvPr id="173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1" name="Freeform 19"/>
              <p:cNvSpPr>
                <a:spLocks/>
              </p:cNvSpPr>
              <p:nvPr/>
            </p:nvSpPr>
            <p:spPr bwMode="auto">
              <a:xfrm>
                <a:off x="107180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2" name="Freeform 7"/>
              <p:cNvSpPr>
                <a:spLocks/>
              </p:cNvSpPr>
              <p:nvPr/>
            </p:nvSpPr>
            <p:spPr bwMode="auto">
              <a:xfrm>
                <a:off x="11019487" y="1340241"/>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3" name="Freeform 8"/>
              <p:cNvSpPr>
                <a:spLocks/>
              </p:cNvSpPr>
              <p:nvPr/>
            </p:nvSpPr>
            <p:spPr bwMode="auto">
              <a:xfrm>
                <a:off x="11317595"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4" name="Freeform 23"/>
              <p:cNvSpPr>
                <a:spLocks/>
              </p:cNvSpPr>
              <p:nvPr/>
            </p:nvSpPr>
            <p:spPr bwMode="auto">
              <a:xfrm>
                <a:off x="12090895"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595" name="Group 740"/>
              <p:cNvGrpSpPr/>
              <p:nvPr/>
            </p:nvGrpSpPr>
            <p:grpSpPr>
              <a:xfrm>
                <a:off x="11612418" y="1334439"/>
                <a:ext cx="348521" cy="470651"/>
                <a:chOff x="7011958" y="-48945"/>
                <a:chExt cx="557213" cy="752475"/>
              </a:xfrm>
              <a:solidFill>
                <a:schemeClr val="tx1">
                  <a:alpha val="12000"/>
                </a:schemeClr>
              </a:solidFill>
            </p:grpSpPr>
            <p:sp>
              <p:nvSpPr>
                <p:cNvPr id="173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6" name="Group 781"/>
              <p:cNvGrpSpPr/>
              <p:nvPr/>
            </p:nvGrpSpPr>
            <p:grpSpPr>
              <a:xfrm>
                <a:off x="6141930" y="711431"/>
                <a:ext cx="612096" cy="486108"/>
                <a:chOff x="9258271" y="-45770"/>
                <a:chExt cx="925513" cy="735013"/>
              </a:xfrm>
              <a:solidFill>
                <a:schemeClr val="bg2">
                  <a:alpha val="38000"/>
                </a:schemeClr>
              </a:solidFill>
            </p:grpSpPr>
            <p:sp>
              <p:nvSpPr>
                <p:cNvPr id="172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3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597" name="Group 781"/>
              <p:cNvGrpSpPr/>
              <p:nvPr/>
            </p:nvGrpSpPr>
            <p:grpSpPr>
              <a:xfrm>
                <a:off x="9497526" y="1318982"/>
                <a:ext cx="612096" cy="486108"/>
                <a:chOff x="9258271" y="-45770"/>
                <a:chExt cx="925513" cy="735013"/>
              </a:xfrm>
              <a:solidFill>
                <a:schemeClr val="accent4">
                  <a:lumMod val="20000"/>
                  <a:lumOff val="80000"/>
                  <a:alpha val="38000"/>
                </a:schemeClr>
              </a:solidFill>
            </p:grpSpPr>
            <p:sp>
              <p:nvSpPr>
                <p:cNvPr id="1716"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7"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8"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9"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0"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1"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2"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3"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4"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25"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598" name="Freeform 24"/>
              <p:cNvSpPr>
                <a:spLocks/>
              </p:cNvSpPr>
              <p:nvPr/>
            </p:nvSpPr>
            <p:spPr bwMode="auto">
              <a:xfrm>
                <a:off x="6879647"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599" name="Freeform 29"/>
              <p:cNvSpPr>
                <a:spLocks/>
              </p:cNvSpPr>
              <p:nvPr/>
            </p:nvSpPr>
            <p:spPr bwMode="auto">
              <a:xfrm>
                <a:off x="71767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0" name="Freeform 17"/>
              <p:cNvSpPr>
                <a:spLocks/>
              </p:cNvSpPr>
              <p:nvPr/>
            </p:nvSpPr>
            <p:spPr bwMode="auto">
              <a:xfrm>
                <a:off x="7473759"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1" name="Group 746"/>
              <p:cNvGrpSpPr/>
              <p:nvPr/>
            </p:nvGrpSpPr>
            <p:grpSpPr>
              <a:xfrm>
                <a:off x="8501950" y="726888"/>
                <a:ext cx="348521" cy="470651"/>
                <a:chOff x="7011958" y="-48945"/>
                <a:chExt cx="557213" cy="752475"/>
              </a:xfrm>
              <a:solidFill>
                <a:schemeClr val="tx1">
                  <a:alpha val="7000"/>
                </a:schemeClr>
              </a:solidFill>
            </p:grpSpPr>
            <p:sp>
              <p:nvSpPr>
                <p:cNvPr id="171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2" name="Freeform 19"/>
              <p:cNvSpPr>
                <a:spLocks/>
              </p:cNvSpPr>
              <p:nvPr/>
            </p:nvSpPr>
            <p:spPr bwMode="auto">
              <a:xfrm>
                <a:off x="8976078"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3" name="Freeform 7"/>
              <p:cNvSpPr>
                <a:spLocks/>
              </p:cNvSpPr>
              <p:nvPr/>
            </p:nvSpPr>
            <p:spPr bwMode="auto">
              <a:xfrm>
                <a:off x="9273134"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4" name="Freeform 8"/>
              <p:cNvSpPr>
                <a:spLocks/>
              </p:cNvSpPr>
              <p:nvPr/>
            </p:nvSpPr>
            <p:spPr bwMode="auto">
              <a:xfrm>
                <a:off x="9566893"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05" name="Group 781"/>
              <p:cNvGrpSpPr/>
              <p:nvPr/>
            </p:nvGrpSpPr>
            <p:grpSpPr>
              <a:xfrm>
                <a:off x="7764220" y="711431"/>
                <a:ext cx="612096" cy="486108"/>
                <a:chOff x="9258271" y="-45770"/>
                <a:chExt cx="925513" cy="735013"/>
              </a:xfrm>
              <a:solidFill>
                <a:schemeClr val="accent4">
                  <a:lumMod val="20000"/>
                  <a:lumOff val="80000"/>
                  <a:alpha val="38000"/>
                </a:schemeClr>
              </a:solidFill>
            </p:grpSpPr>
            <p:sp>
              <p:nvSpPr>
                <p:cNvPr id="1704"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5"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6"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7"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8"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9"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0"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1"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2"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13"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06" name="Freeform 8"/>
              <p:cNvSpPr>
                <a:spLocks/>
              </p:cNvSpPr>
              <p:nvPr/>
            </p:nvSpPr>
            <p:spPr bwMode="auto">
              <a:xfrm>
                <a:off x="9857354"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7" name="Freeform 23"/>
              <p:cNvSpPr>
                <a:spLocks/>
              </p:cNvSpPr>
              <p:nvPr/>
            </p:nvSpPr>
            <p:spPr bwMode="auto">
              <a:xfrm>
                <a:off x="10621956"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8" name="Freeform 24"/>
              <p:cNvSpPr>
                <a:spLocks/>
              </p:cNvSpPr>
              <p:nvPr/>
            </p:nvSpPr>
            <p:spPr bwMode="auto">
              <a:xfrm>
                <a:off x="10919012"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09" name="Freeform 17"/>
              <p:cNvSpPr>
                <a:spLocks/>
              </p:cNvSpPr>
              <p:nvPr/>
            </p:nvSpPr>
            <p:spPr bwMode="auto">
              <a:xfrm>
                <a:off x="11216068"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10" name="Group 740"/>
              <p:cNvGrpSpPr/>
              <p:nvPr/>
            </p:nvGrpSpPr>
            <p:grpSpPr>
              <a:xfrm>
                <a:off x="10147828" y="726888"/>
                <a:ext cx="348521" cy="470651"/>
                <a:chOff x="7011958" y="-48945"/>
                <a:chExt cx="557213" cy="752475"/>
              </a:xfrm>
              <a:solidFill>
                <a:schemeClr val="tx1">
                  <a:alpha val="12000"/>
                </a:schemeClr>
              </a:solidFill>
            </p:grpSpPr>
            <p:sp>
              <p:nvSpPr>
                <p:cNvPr id="170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11" name="Freeform 18"/>
              <p:cNvSpPr>
                <a:spLocks noEditPoints="1"/>
              </p:cNvSpPr>
              <p:nvPr/>
            </p:nvSpPr>
            <p:spPr bwMode="auto">
              <a:xfrm>
                <a:off x="11506529"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2" name="Freeform 20"/>
              <p:cNvSpPr>
                <a:spLocks noEditPoints="1"/>
              </p:cNvSpPr>
              <p:nvPr/>
            </p:nvSpPr>
            <p:spPr bwMode="auto">
              <a:xfrm>
                <a:off x="11951944"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3" name="Freeform 23"/>
              <p:cNvSpPr>
                <a:spLocks/>
              </p:cNvSpPr>
              <p:nvPr/>
            </p:nvSpPr>
            <p:spPr bwMode="auto">
              <a:xfrm>
                <a:off x="189751"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4" name="Freeform 24"/>
              <p:cNvSpPr>
                <a:spLocks/>
              </p:cNvSpPr>
              <p:nvPr/>
            </p:nvSpPr>
            <p:spPr bwMode="auto">
              <a:xfrm>
                <a:off x="491156"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5" name="Freeform 17"/>
              <p:cNvSpPr>
                <a:spLocks/>
              </p:cNvSpPr>
              <p:nvPr/>
            </p:nvSpPr>
            <p:spPr bwMode="auto">
              <a:xfrm>
                <a:off x="792561"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6" name="Freeform 18"/>
              <p:cNvSpPr>
                <a:spLocks noEditPoints="1"/>
              </p:cNvSpPr>
              <p:nvPr/>
            </p:nvSpPr>
            <p:spPr bwMode="auto">
              <a:xfrm>
                <a:off x="1087371"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7" name="Freeform 20"/>
              <p:cNvSpPr>
                <a:spLocks noEditPoints="1"/>
              </p:cNvSpPr>
              <p:nvPr/>
            </p:nvSpPr>
            <p:spPr bwMode="auto">
              <a:xfrm>
                <a:off x="1537130"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8" name="Freeform 16"/>
              <p:cNvSpPr>
                <a:spLocks noEditPoints="1"/>
              </p:cNvSpPr>
              <p:nvPr/>
            </p:nvSpPr>
            <p:spPr bwMode="auto">
              <a:xfrm>
                <a:off x="2884509"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19" name="Freeform 16"/>
              <p:cNvSpPr>
                <a:spLocks noEditPoints="1"/>
              </p:cNvSpPr>
              <p:nvPr/>
            </p:nvSpPr>
            <p:spPr bwMode="auto">
              <a:xfrm>
                <a:off x="3632376" y="1323757"/>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0" name="Freeform 5"/>
              <p:cNvSpPr>
                <a:spLocks/>
              </p:cNvSpPr>
              <p:nvPr/>
            </p:nvSpPr>
            <p:spPr bwMode="auto">
              <a:xfrm>
                <a:off x="3334268" y="1340242"/>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1" name="Freeform 20"/>
              <p:cNvSpPr>
                <a:spLocks noEditPoints="1"/>
              </p:cNvSpPr>
              <p:nvPr/>
            </p:nvSpPr>
            <p:spPr bwMode="auto">
              <a:xfrm>
                <a:off x="4082135" y="1323757"/>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22" name="Group 746"/>
              <p:cNvGrpSpPr/>
              <p:nvPr/>
            </p:nvGrpSpPr>
            <p:grpSpPr>
              <a:xfrm>
                <a:off x="4531907" y="1334439"/>
                <a:ext cx="348521" cy="470651"/>
                <a:chOff x="7011958" y="-48945"/>
                <a:chExt cx="557213" cy="752475"/>
              </a:xfrm>
              <a:solidFill>
                <a:schemeClr val="tx1">
                  <a:alpha val="7000"/>
                </a:schemeClr>
              </a:solidFill>
            </p:grpSpPr>
            <p:sp>
              <p:nvSpPr>
                <p:cNvPr id="170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70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23" name="Freeform 18"/>
              <p:cNvSpPr>
                <a:spLocks noEditPoints="1"/>
              </p:cNvSpPr>
              <p:nvPr/>
            </p:nvSpPr>
            <p:spPr bwMode="auto">
              <a:xfrm>
                <a:off x="5489229" y="1323757"/>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4" name="Freeform 19"/>
              <p:cNvSpPr>
                <a:spLocks/>
              </p:cNvSpPr>
              <p:nvPr/>
            </p:nvSpPr>
            <p:spPr bwMode="auto">
              <a:xfrm>
                <a:off x="5938982"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5" name="Freeform 21"/>
              <p:cNvSpPr>
                <a:spLocks noEditPoints="1"/>
              </p:cNvSpPr>
              <p:nvPr/>
            </p:nvSpPr>
            <p:spPr bwMode="auto">
              <a:xfrm>
                <a:off x="5010384" y="1347043"/>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26" name="Freeform 23"/>
              <p:cNvSpPr>
                <a:spLocks/>
              </p:cNvSpPr>
              <p:nvPr/>
            </p:nvSpPr>
            <p:spPr bwMode="auto">
              <a:xfrm>
                <a:off x="1986889" y="1340241"/>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7" name="Freeform 24"/>
              <p:cNvSpPr>
                <a:spLocks/>
              </p:cNvSpPr>
              <p:nvPr/>
            </p:nvSpPr>
            <p:spPr bwMode="auto">
              <a:xfrm>
                <a:off x="2288294" y="1340241"/>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8" name="Freeform 17"/>
              <p:cNvSpPr>
                <a:spLocks/>
              </p:cNvSpPr>
              <p:nvPr/>
            </p:nvSpPr>
            <p:spPr bwMode="auto">
              <a:xfrm>
                <a:off x="2589699" y="1340240"/>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29" name="Freeform 19"/>
              <p:cNvSpPr>
                <a:spLocks/>
              </p:cNvSpPr>
              <p:nvPr/>
            </p:nvSpPr>
            <p:spPr bwMode="auto">
              <a:xfrm>
                <a:off x="3895345"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0" name="Freeform 7"/>
              <p:cNvSpPr>
                <a:spLocks/>
              </p:cNvSpPr>
              <p:nvPr/>
            </p:nvSpPr>
            <p:spPr bwMode="auto">
              <a:xfrm>
                <a:off x="4192401" y="732690"/>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1" name="Freeform 8"/>
              <p:cNvSpPr>
                <a:spLocks/>
              </p:cNvSpPr>
              <p:nvPr/>
            </p:nvSpPr>
            <p:spPr bwMode="auto">
              <a:xfrm>
                <a:off x="4486160"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2" name="Freeform 13"/>
              <p:cNvSpPr>
                <a:spLocks/>
              </p:cNvSpPr>
              <p:nvPr/>
            </p:nvSpPr>
            <p:spPr bwMode="auto">
              <a:xfrm>
                <a:off x="4776621"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3" name="Freeform 23"/>
              <p:cNvSpPr>
                <a:spLocks/>
              </p:cNvSpPr>
              <p:nvPr/>
            </p:nvSpPr>
            <p:spPr bwMode="auto">
              <a:xfrm>
                <a:off x="5547818"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4" name="Freeform 24"/>
              <p:cNvSpPr>
                <a:spLocks/>
              </p:cNvSpPr>
              <p:nvPr/>
            </p:nvSpPr>
            <p:spPr bwMode="auto">
              <a:xfrm>
                <a:off x="5844874"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35" name="Group 740"/>
              <p:cNvGrpSpPr/>
              <p:nvPr/>
            </p:nvGrpSpPr>
            <p:grpSpPr>
              <a:xfrm>
                <a:off x="5073690" y="726888"/>
                <a:ext cx="348521" cy="470651"/>
                <a:chOff x="7011958" y="-48945"/>
                <a:chExt cx="557213" cy="752475"/>
              </a:xfrm>
              <a:solidFill>
                <a:schemeClr val="tx1">
                  <a:alpha val="12000"/>
                </a:schemeClr>
              </a:solidFill>
            </p:grpSpPr>
            <p:sp>
              <p:nvSpPr>
                <p:cNvPr id="1698"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9"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36" name="Freeform 18"/>
              <p:cNvSpPr>
                <a:spLocks noEditPoints="1"/>
              </p:cNvSpPr>
              <p:nvPr/>
            </p:nvSpPr>
            <p:spPr bwMode="auto">
              <a:xfrm>
                <a:off x="1380783" y="716206"/>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7" name="Freeform 20"/>
              <p:cNvSpPr>
                <a:spLocks noEditPoints="1"/>
              </p:cNvSpPr>
              <p:nvPr/>
            </p:nvSpPr>
            <p:spPr bwMode="auto">
              <a:xfrm>
                <a:off x="1826193"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8" name="Freeform 16"/>
              <p:cNvSpPr>
                <a:spLocks noEditPoints="1"/>
              </p:cNvSpPr>
              <p:nvPr/>
            </p:nvSpPr>
            <p:spPr bwMode="auto">
              <a:xfrm>
                <a:off x="3156176" y="716206"/>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39" name="Freeform 5"/>
              <p:cNvSpPr>
                <a:spLocks/>
              </p:cNvSpPr>
              <p:nvPr/>
            </p:nvSpPr>
            <p:spPr bwMode="auto">
              <a:xfrm>
                <a:off x="3601586" y="732691"/>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0" name="Freeform 23"/>
              <p:cNvSpPr>
                <a:spLocks/>
              </p:cNvSpPr>
              <p:nvPr/>
            </p:nvSpPr>
            <p:spPr bwMode="auto">
              <a:xfrm>
                <a:off x="2271603"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1" name="Freeform 24"/>
              <p:cNvSpPr>
                <a:spLocks/>
              </p:cNvSpPr>
              <p:nvPr/>
            </p:nvSpPr>
            <p:spPr bwMode="auto">
              <a:xfrm>
                <a:off x="2568659"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2" name="Freeform 17"/>
              <p:cNvSpPr>
                <a:spLocks/>
              </p:cNvSpPr>
              <p:nvPr/>
            </p:nvSpPr>
            <p:spPr bwMode="auto">
              <a:xfrm>
                <a:off x="2865715"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3" name="Freeform 20"/>
              <p:cNvSpPr>
                <a:spLocks noEditPoints="1"/>
              </p:cNvSpPr>
              <p:nvPr/>
            </p:nvSpPr>
            <p:spPr bwMode="auto">
              <a:xfrm>
                <a:off x="127000" y="716206"/>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4" name="Freeform 23"/>
              <p:cNvSpPr>
                <a:spLocks/>
              </p:cNvSpPr>
              <p:nvPr/>
            </p:nvSpPr>
            <p:spPr bwMode="auto">
              <a:xfrm>
                <a:off x="496210" y="732690"/>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5" name="Freeform 24"/>
              <p:cNvSpPr>
                <a:spLocks/>
              </p:cNvSpPr>
              <p:nvPr/>
            </p:nvSpPr>
            <p:spPr bwMode="auto">
              <a:xfrm>
                <a:off x="793266" y="7326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6" name="Freeform 17"/>
              <p:cNvSpPr>
                <a:spLocks/>
              </p:cNvSpPr>
              <p:nvPr/>
            </p:nvSpPr>
            <p:spPr bwMode="auto">
              <a:xfrm>
                <a:off x="1090322" y="732689"/>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7" name="Freeform 18"/>
              <p:cNvSpPr>
                <a:spLocks noEditPoints="1"/>
              </p:cNvSpPr>
              <p:nvPr/>
            </p:nvSpPr>
            <p:spPr bwMode="auto">
              <a:xfrm>
                <a:off x="5635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8" name="Freeform 19"/>
              <p:cNvSpPr>
                <a:spLocks/>
              </p:cNvSpPr>
              <p:nvPr/>
            </p:nvSpPr>
            <p:spPr bwMode="auto">
              <a:xfrm>
                <a:off x="101284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49" name="Freeform 7"/>
              <p:cNvSpPr>
                <a:spLocks/>
              </p:cNvSpPr>
              <p:nvPr/>
            </p:nvSpPr>
            <p:spPr bwMode="auto">
              <a:xfrm>
                <a:off x="131375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0" name="Freeform 8"/>
              <p:cNvSpPr>
                <a:spLocks/>
              </p:cNvSpPr>
              <p:nvPr/>
            </p:nvSpPr>
            <p:spPr bwMode="auto">
              <a:xfrm>
                <a:off x="161137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1" name="Freeform 13"/>
              <p:cNvSpPr>
                <a:spLocks/>
              </p:cNvSpPr>
              <p:nvPr/>
            </p:nvSpPr>
            <p:spPr bwMode="auto">
              <a:xfrm>
                <a:off x="190569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2" name="Freeform 23"/>
              <p:cNvSpPr>
                <a:spLocks/>
              </p:cNvSpPr>
              <p:nvPr/>
            </p:nvSpPr>
            <p:spPr bwMode="auto">
              <a:xfrm>
                <a:off x="2684613"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3" name="Freeform 24"/>
              <p:cNvSpPr>
                <a:spLocks/>
              </p:cNvSpPr>
              <p:nvPr/>
            </p:nvSpPr>
            <p:spPr bwMode="auto">
              <a:xfrm>
                <a:off x="2985529"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4" name="Freeform 29"/>
              <p:cNvSpPr>
                <a:spLocks/>
              </p:cNvSpPr>
              <p:nvPr/>
            </p:nvSpPr>
            <p:spPr bwMode="auto">
              <a:xfrm>
                <a:off x="3286445"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3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3" y="5"/>
                    </a:cubicBezTo>
                    <a:cubicBezTo>
                      <a:pt x="25" y="4"/>
                      <a:pt x="28"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5" name="Freeform 17"/>
              <p:cNvSpPr>
                <a:spLocks/>
              </p:cNvSpPr>
              <p:nvPr/>
            </p:nvSpPr>
            <p:spPr bwMode="auto">
              <a:xfrm>
                <a:off x="3587361"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56" name="Group 740"/>
              <p:cNvGrpSpPr/>
              <p:nvPr/>
            </p:nvGrpSpPr>
            <p:grpSpPr>
              <a:xfrm>
                <a:off x="2206625" y="46874"/>
                <a:ext cx="348521" cy="470651"/>
                <a:chOff x="7011958" y="-48945"/>
                <a:chExt cx="557213" cy="752475"/>
              </a:xfrm>
              <a:solidFill>
                <a:schemeClr val="tx1">
                  <a:alpha val="12000"/>
                </a:schemeClr>
              </a:solidFill>
            </p:grpSpPr>
            <p:sp>
              <p:nvSpPr>
                <p:cNvPr id="1696"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7"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grpSp>
            <p:nvGrpSpPr>
              <p:cNvPr id="1657" name="Group 746"/>
              <p:cNvGrpSpPr/>
              <p:nvPr/>
            </p:nvGrpSpPr>
            <p:grpSpPr>
              <a:xfrm>
                <a:off x="4623272" y="46874"/>
                <a:ext cx="348521" cy="470651"/>
                <a:chOff x="7011958" y="-48945"/>
                <a:chExt cx="557213" cy="752475"/>
              </a:xfrm>
              <a:solidFill>
                <a:schemeClr val="tx1">
                  <a:alpha val="7000"/>
                </a:schemeClr>
              </a:solidFill>
            </p:grpSpPr>
            <p:sp>
              <p:nvSpPr>
                <p:cNvPr id="1694"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5"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58" name="Freeform 19"/>
              <p:cNvSpPr>
                <a:spLocks/>
              </p:cNvSpPr>
              <p:nvPr/>
            </p:nvSpPr>
            <p:spPr bwMode="auto">
              <a:xfrm>
                <a:off x="5101260"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59" name="Freeform 7"/>
              <p:cNvSpPr>
                <a:spLocks/>
              </p:cNvSpPr>
              <p:nvPr/>
            </p:nvSpPr>
            <p:spPr bwMode="auto">
              <a:xfrm>
                <a:off x="5402176" y="52676"/>
                <a:ext cx="168138"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0" name="Freeform 8"/>
              <p:cNvSpPr>
                <a:spLocks/>
              </p:cNvSpPr>
              <p:nvPr/>
            </p:nvSpPr>
            <p:spPr bwMode="auto">
              <a:xfrm>
                <a:off x="5699795"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3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7"/>
                      <a:pt x="4" y="28"/>
                      <a:pt x="0" y="29"/>
                    </a:cubicBezTo>
                    <a:cubicBezTo>
                      <a:pt x="0" y="15"/>
                      <a:pt x="0" y="15"/>
                      <a:pt x="0" y="15"/>
                    </a:cubicBezTo>
                    <a:cubicBezTo>
                      <a:pt x="2" y="15"/>
                      <a:pt x="5" y="14"/>
                      <a:pt x="7" y="13"/>
                    </a:cubicBezTo>
                    <a:cubicBezTo>
                      <a:pt x="10" y="12"/>
                      <a:pt x="12" y="11"/>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1" name="Freeform 23"/>
              <p:cNvSpPr>
                <a:spLocks/>
              </p:cNvSpPr>
              <p:nvPr/>
            </p:nvSpPr>
            <p:spPr bwMode="auto">
              <a:xfrm>
                <a:off x="6472117"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2" name="Freeform 24"/>
              <p:cNvSpPr>
                <a:spLocks/>
              </p:cNvSpPr>
              <p:nvPr/>
            </p:nvSpPr>
            <p:spPr bwMode="auto">
              <a:xfrm>
                <a:off x="6773033"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3" name="Freeform 17"/>
              <p:cNvSpPr>
                <a:spLocks/>
              </p:cNvSpPr>
              <p:nvPr/>
            </p:nvSpPr>
            <p:spPr bwMode="auto">
              <a:xfrm>
                <a:off x="7073949"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4" name="Freeform 18"/>
              <p:cNvSpPr>
                <a:spLocks noEditPoints="1"/>
              </p:cNvSpPr>
              <p:nvPr/>
            </p:nvSpPr>
            <p:spPr bwMode="auto">
              <a:xfrm>
                <a:off x="7368270"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5" name="Freeform 20"/>
              <p:cNvSpPr>
                <a:spLocks noEditPoints="1"/>
              </p:cNvSpPr>
              <p:nvPr/>
            </p:nvSpPr>
            <p:spPr bwMode="auto">
              <a:xfrm>
                <a:off x="7817540"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66" name="Group 740"/>
              <p:cNvGrpSpPr/>
              <p:nvPr/>
            </p:nvGrpSpPr>
            <p:grpSpPr>
              <a:xfrm>
                <a:off x="5994129" y="46874"/>
                <a:ext cx="348521" cy="470651"/>
                <a:chOff x="7011958" y="-48945"/>
                <a:chExt cx="557213" cy="752475"/>
              </a:xfrm>
              <a:solidFill>
                <a:schemeClr val="tx1">
                  <a:alpha val="12000"/>
                </a:schemeClr>
              </a:solidFill>
            </p:grpSpPr>
            <p:sp>
              <p:nvSpPr>
                <p:cNvPr id="1692"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3"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67" name="Freeform 16"/>
              <p:cNvSpPr>
                <a:spLocks noEditPoints="1"/>
              </p:cNvSpPr>
              <p:nvPr/>
            </p:nvSpPr>
            <p:spPr bwMode="auto">
              <a:xfrm>
                <a:off x="9162963"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8" name="Freeform 16"/>
              <p:cNvSpPr>
                <a:spLocks noEditPoints="1"/>
              </p:cNvSpPr>
              <p:nvPr/>
            </p:nvSpPr>
            <p:spPr bwMode="auto">
              <a:xfrm>
                <a:off x="9909852" y="36192"/>
                <a:ext cx="319789" cy="481333"/>
              </a:xfrm>
              <a:custGeom>
                <a:avLst/>
                <a:gdLst>
                  <a:gd name="T0" fmla="*/ 33 w 69"/>
                  <a:gd name="T1" fmla="*/ 104 h 104"/>
                  <a:gd name="T2" fmla="*/ 9 w 69"/>
                  <a:gd name="T3" fmla="*/ 91 h 104"/>
                  <a:gd name="T4" fmla="*/ 0 w 69"/>
                  <a:gd name="T5" fmla="*/ 54 h 104"/>
                  <a:gd name="T6" fmla="*/ 9 w 69"/>
                  <a:gd name="T7" fmla="*/ 13 h 104"/>
                  <a:gd name="T8" fmla="*/ 36 w 69"/>
                  <a:gd name="T9" fmla="*/ 0 h 104"/>
                  <a:gd name="T10" fmla="*/ 69 w 69"/>
                  <a:gd name="T11" fmla="*/ 51 h 104"/>
                  <a:gd name="T12" fmla="*/ 60 w 69"/>
                  <a:gd name="T13" fmla="*/ 91 h 104"/>
                  <a:gd name="T14" fmla="*/ 33 w 69"/>
                  <a:gd name="T15" fmla="*/ 104 h 104"/>
                  <a:gd name="T16" fmla="*/ 35 w 69"/>
                  <a:gd name="T17" fmla="*/ 13 h 104"/>
                  <a:gd name="T18" fmla="*/ 17 w 69"/>
                  <a:gd name="T19" fmla="*/ 53 h 104"/>
                  <a:gd name="T20" fmla="*/ 35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5" y="100"/>
                      <a:pt x="9" y="91"/>
                    </a:cubicBezTo>
                    <a:cubicBezTo>
                      <a:pt x="3" y="83"/>
                      <a:pt x="0" y="70"/>
                      <a:pt x="0" y="54"/>
                    </a:cubicBezTo>
                    <a:cubicBezTo>
                      <a:pt x="0" y="36"/>
                      <a:pt x="3" y="23"/>
                      <a:pt x="9" y="13"/>
                    </a:cubicBezTo>
                    <a:cubicBezTo>
                      <a:pt x="15" y="4"/>
                      <a:pt x="24" y="0"/>
                      <a:pt x="36" y="0"/>
                    </a:cubicBezTo>
                    <a:cubicBezTo>
                      <a:pt x="58" y="0"/>
                      <a:pt x="69" y="17"/>
                      <a:pt x="69" y="51"/>
                    </a:cubicBezTo>
                    <a:cubicBezTo>
                      <a:pt x="69" y="69"/>
                      <a:pt x="66" y="82"/>
                      <a:pt x="60" y="91"/>
                    </a:cubicBezTo>
                    <a:cubicBezTo>
                      <a:pt x="53" y="100"/>
                      <a:pt x="45" y="104"/>
                      <a:pt x="33" y="104"/>
                    </a:cubicBezTo>
                    <a:close/>
                    <a:moveTo>
                      <a:pt x="35" y="13"/>
                    </a:moveTo>
                    <a:cubicBezTo>
                      <a:pt x="23" y="13"/>
                      <a:pt x="17" y="26"/>
                      <a:pt x="17" y="53"/>
                    </a:cubicBezTo>
                    <a:cubicBezTo>
                      <a:pt x="17" y="78"/>
                      <a:pt x="23" y="91"/>
                      <a:pt x="35" y="91"/>
                    </a:cubicBezTo>
                    <a:cubicBezTo>
                      <a:pt x="46" y="91"/>
                      <a:pt x="52" y="78"/>
                      <a:pt x="52" y="53"/>
                    </a:cubicBezTo>
                    <a:cubicBezTo>
                      <a:pt x="52" y="26"/>
                      <a:pt x="47" y="13"/>
                      <a:pt x="35" y="13"/>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69" name="Freeform 5"/>
              <p:cNvSpPr>
                <a:spLocks/>
              </p:cNvSpPr>
              <p:nvPr/>
            </p:nvSpPr>
            <p:spPr bwMode="auto">
              <a:xfrm>
                <a:off x="9612233" y="52677"/>
                <a:ext cx="168138" cy="464848"/>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3"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0" name="Freeform 20"/>
              <p:cNvSpPr>
                <a:spLocks noEditPoints="1"/>
              </p:cNvSpPr>
              <p:nvPr/>
            </p:nvSpPr>
            <p:spPr bwMode="auto">
              <a:xfrm>
                <a:off x="10359122" y="36192"/>
                <a:ext cx="319789" cy="481333"/>
              </a:xfrm>
              <a:custGeom>
                <a:avLst/>
                <a:gdLst>
                  <a:gd name="T0" fmla="*/ 33 w 69"/>
                  <a:gd name="T1" fmla="*/ 104 h 104"/>
                  <a:gd name="T2" fmla="*/ 9 w 69"/>
                  <a:gd name="T3" fmla="*/ 92 h 104"/>
                  <a:gd name="T4" fmla="*/ 0 w 69"/>
                  <a:gd name="T5" fmla="*/ 54 h 104"/>
                  <a:gd name="T6" fmla="*/ 9 w 69"/>
                  <a:gd name="T7" fmla="*/ 14 h 104"/>
                  <a:gd name="T8" fmla="*/ 36 w 69"/>
                  <a:gd name="T9" fmla="*/ 0 h 104"/>
                  <a:gd name="T10" fmla="*/ 69 w 69"/>
                  <a:gd name="T11" fmla="*/ 52 h 104"/>
                  <a:gd name="T12" fmla="*/ 60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9"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60" y="91"/>
                    </a:cubicBezTo>
                    <a:cubicBezTo>
                      <a:pt x="53" y="100"/>
                      <a:pt x="45" y="104"/>
                      <a:pt x="33" y="104"/>
                    </a:cubicBezTo>
                    <a:close/>
                    <a:moveTo>
                      <a:pt x="35" y="13"/>
                    </a:moveTo>
                    <a:cubicBezTo>
                      <a:pt x="23"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nvGrpSpPr>
              <p:cNvPr id="1671" name="Group 746"/>
              <p:cNvGrpSpPr/>
              <p:nvPr/>
            </p:nvGrpSpPr>
            <p:grpSpPr>
              <a:xfrm>
                <a:off x="10808405" y="46874"/>
                <a:ext cx="348521" cy="470651"/>
                <a:chOff x="7011958" y="-48945"/>
                <a:chExt cx="557213" cy="752475"/>
              </a:xfrm>
              <a:solidFill>
                <a:schemeClr val="tx1">
                  <a:alpha val="7000"/>
                </a:schemeClr>
              </a:solidFill>
            </p:grpSpPr>
            <p:sp>
              <p:nvSpPr>
                <p:cNvPr id="1690" name="Freeform 18"/>
                <p:cNvSpPr>
                  <a:spLocks/>
                </p:cNvSpPr>
                <p:nvPr/>
              </p:nvSpPr>
              <p:spPr bwMode="auto">
                <a:xfrm>
                  <a:off x="7011958" y="-48945"/>
                  <a:ext cx="244475" cy="752475"/>
                </a:xfrm>
                <a:custGeom>
                  <a:avLst/>
                  <a:gdLst>
                    <a:gd name="T0" fmla="*/ 1 w 65"/>
                    <a:gd name="T1" fmla="*/ 89 h 199"/>
                    <a:gd name="T2" fmla="*/ 19 w 65"/>
                    <a:gd name="T3" fmla="*/ 72 h 199"/>
                    <a:gd name="T4" fmla="*/ 17 w 65"/>
                    <a:gd name="T5" fmla="*/ 54 h 199"/>
                    <a:gd name="T6" fmla="*/ 16 w 65"/>
                    <a:gd name="T7" fmla="*/ 34 h 199"/>
                    <a:gd name="T8" fmla="*/ 55 w 65"/>
                    <a:gd name="T9" fmla="*/ 0 h 199"/>
                    <a:gd name="T10" fmla="*/ 65 w 65"/>
                    <a:gd name="T11" fmla="*/ 0 h 199"/>
                    <a:gd name="T12" fmla="*/ 65 w 65"/>
                    <a:gd name="T13" fmla="*/ 25 h 199"/>
                    <a:gd name="T14" fmla="*/ 61 w 65"/>
                    <a:gd name="T15" fmla="*/ 25 h 199"/>
                    <a:gd name="T16" fmla="*/ 48 w 65"/>
                    <a:gd name="T17" fmla="*/ 41 h 199"/>
                    <a:gd name="T18" fmla="*/ 49 w 65"/>
                    <a:gd name="T19" fmla="*/ 53 h 199"/>
                    <a:gd name="T20" fmla="*/ 50 w 65"/>
                    <a:gd name="T21" fmla="*/ 70 h 199"/>
                    <a:gd name="T22" fmla="*/ 27 w 65"/>
                    <a:gd name="T23" fmla="*/ 99 h 199"/>
                    <a:gd name="T24" fmla="*/ 27 w 65"/>
                    <a:gd name="T25" fmla="*/ 100 h 199"/>
                    <a:gd name="T26" fmla="*/ 50 w 65"/>
                    <a:gd name="T27" fmla="*/ 130 h 199"/>
                    <a:gd name="T28" fmla="*/ 49 w 65"/>
                    <a:gd name="T29" fmla="*/ 146 h 199"/>
                    <a:gd name="T30" fmla="*/ 48 w 65"/>
                    <a:gd name="T31" fmla="*/ 159 h 199"/>
                    <a:gd name="T32" fmla="*/ 61 w 65"/>
                    <a:gd name="T33" fmla="*/ 175 h 199"/>
                    <a:gd name="T34" fmla="*/ 65 w 65"/>
                    <a:gd name="T35" fmla="*/ 175 h 199"/>
                    <a:gd name="T36" fmla="*/ 65 w 65"/>
                    <a:gd name="T37" fmla="*/ 199 h 199"/>
                    <a:gd name="T38" fmla="*/ 55 w 65"/>
                    <a:gd name="T39" fmla="*/ 199 h 199"/>
                    <a:gd name="T40" fmla="*/ 16 w 65"/>
                    <a:gd name="T41" fmla="*/ 165 h 199"/>
                    <a:gd name="T42" fmla="*/ 18 w 65"/>
                    <a:gd name="T43" fmla="*/ 146 h 199"/>
                    <a:gd name="T44" fmla="*/ 19 w 65"/>
                    <a:gd name="T45" fmla="*/ 127 h 199"/>
                    <a:gd name="T46" fmla="*/ 0 w 65"/>
                    <a:gd name="T47" fmla="*/ 111 h 199"/>
                    <a:gd name="T48" fmla="*/ 1 w 65"/>
                    <a:gd name="T49" fmla="*/ 8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1" y="89"/>
                      </a:moveTo>
                      <a:cubicBezTo>
                        <a:pt x="17" y="88"/>
                        <a:pt x="19" y="79"/>
                        <a:pt x="19" y="72"/>
                      </a:cubicBezTo>
                      <a:cubicBezTo>
                        <a:pt x="19" y="67"/>
                        <a:pt x="18" y="60"/>
                        <a:pt x="17" y="54"/>
                      </a:cubicBezTo>
                      <a:cubicBezTo>
                        <a:pt x="17" y="47"/>
                        <a:pt x="16" y="40"/>
                        <a:pt x="16" y="34"/>
                      </a:cubicBezTo>
                      <a:cubicBezTo>
                        <a:pt x="16" y="11"/>
                        <a:pt x="31" y="0"/>
                        <a:pt x="55" y="0"/>
                      </a:cubicBezTo>
                      <a:cubicBezTo>
                        <a:pt x="65" y="0"/>
                        <a:pt x="65" y="0"/>
                        <a:pt x="65" y="0"/>
                      </a:cubicBezTo>
                      <a:cubicBezTo>
                        <a:pt x="65" y="25"/>
                        <a:pt x="65" y="25"/>
                        <a:pt x="65" y="25"/>
                      </a:cubicBezTo>
                      <a:cubicBezTo>
                        <a:pt x="61" y="25"/>
                        <a:pt x="61" y="25"/>
                        <a:pt x="61" y="25"/>
                      </a:cubicBezTo>
                      <a:cubicBezTo>
                        <a:pt x="51" y="25"/>
                        <a:pt x="48" y="31"/>
                        <a:pt x="48" y="41"/>
                      </a:cubicBezTo>
                      <a:cubicBezTo>
                        <a:pt x="48" y="44"/>
                        <a:pt x="48" y="49"/>
                        <a:pt x="49" y="53"/>
                      </a:cubicBezTo>
                      <a:cubicBezTo>
                        <a:pt x="49" y="58"/>
                        <a:pt x="50" y="63"/>
                        <a:pt x="50" y="70"/>
                      </a:cubicBezTo>
                      <a:cubicBezTo>
                        <a:pt x="50" y="90"/>
                        <a:pt x="42" y="96"/>
                        <a:pt x="27" y="99"/>
                      </a:cubicBezTo>
                      <a:cubicBezTo>
                        <a:pt x="27" y="100"/>
                        <a:pt x="27" y="100"/>
                        <a:pt x="27" y="100"/>
                      </a:cubicBezTo>
                      <a:cubicBezTo>
                        <a:pt x="42" y="103"/>
                        <a:pt x="50" y="110"/>
                        <a:pt x="50" y="130"/>
                      </a:cubicBezTo>
                      <a:cubicBezTo>
                        <a:pt x="50" y="136"/>
                        <a:pt x="49" y="142"/>
                        <a:pt x="49" y="146"/>
                      </a:cubicBezTo>
                      <a:cubicBezTo>
                        <a:pt x="48" y="151"/>
                        <a:pt x="48" y="155"/>
                        <a:pt x="48" y="159"/>
                      </a:cubicBezTo>
                      <a:cubicBezTo>
                        <a:pt x="48" y="168"/>
                        <a:pt x="51" y="175"/>
                        <a:pt x="61" y="175"/>
                      </a:cubicBezTo>
                      <a:cubicBezTo>
                        <a:pt x="65" y="175"/>
                        <a:pt x="65" y="175"/>
                        <a:pt x="65" y="175"/>
                      </a:cubicBezTo>
                      <a:cubicBezTo>
                        <a:pt x="65" y="199"/>
                        <a:pt x="65" y="199"/>
                        <a:pt x="65" y="199"/>
                      </a:cubicBezTo>
                      <a:cubicBezTo>
                        <a:pt x="55" y="199"/>
                        <a:pt x="55" y="199"/>
                        <a:pt x="55" y="199"/>
                      </a:cubicBezTo>
                      <a:cubicBezTo>
                        <a:pt x="32" y="199"/>
                        <a:pt x="16" y="190"/>
                        <a:pt x="16" y="165"/>
                      </a:cubicBezTo>
                      <a:cubicBezTo>
                        <a:pt x="16" y="159"/>
                        <a:pt x="17" y="153"/>
                        <a:pt x="18" y="146"/>
                      </a:cubicBezTo>
                      <a:cubicBezTo>
                        <a:pt x="18" y="139"/>
                        <a:pt x="19" y="133"/>
                        <a:pt x="19" y="127"/>
                      </a:cubicBezTo>
                      <a:cubicBezTo>
                        <a:pt x="19" y="120"/>
                        <a:pt x="17" y="112"/>
                        <a:pt x="0" y="111"/>
                      </a:cubicBezTo>
                      <a:lnTo>
                        <a:pt x="1"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91" name="Freeform 19"/>
                <p:cNvSpPr>
                  <a:spLocks/>
                </p:cNvSpPr>
                <p:nvPr/>
              </p:nvSpPr>
              <p:spPr bwMode="auto">
                <a:xfrm>
                  <a:off x="7324696" y="-48945"/>
                  <a:ext cx="244475" cy="752475"/>
                </a:xfrm>
                <a:custGeom>
                  <a:avLst/>
                  <a:gdLst>
                    <a:gd name="T0" fmla="*/ 65 w 65"/>
                    <a:gd name="T1" fmla="*/ 111 h 199"/>
                    <a:gd name="T2" fmla="*/ 47 w 65"/>
                    <a:gd name="T3" fmla="*/ 127 h 199"/>
                    <a:gd name="T4" fmla="*/ 48 w 65"/>
                    <a:gd name="T5" fmla="*/ 146 h 199"/>
                    <a:gd name="T6" fmla="*/ 49 w 65"/>
                    <a:gd name="T7" fmla="*/ 165 h 199"/>
                    <a:gd name="T8" fmla="*/ 10 w 65"/>
                    <a:gd name="T9" fmla="*/ 199 h 199"/>
                    <a:gd name="T10" fmla="*/ 0 w 65"/>
                    <a:gd name="T11" fmla="*/ 199 h 199"/>
                    <a:gd name="T12" fmla="*/ 0 w 65"/>
                    <a:gd name="T13" fmla="*/ 175 h 199"/>
                    <a:gd name="T14" fmla="*/ 4 w 65"/>
                    <a:gd name="T15" fmla="*/ 175 h 199"/>
                    <a:gd name="T16" fmla="*/ 18 w 65"/>
                    <a:gd name="T17" fmla="*/ 159 h 199"/>
                    <a:gd name="T18" fmla="*/ 17 w 65"/>
                    <a:gd name="T19" fmla="*/ 146 h 199"/>
                    <a:gd name="T20" fmla="*/ 16 w 65"/>
                    <a:gd name="T21" fmla="*/ 130 h 199"/>
                    <a:gd name="T22" fmla="*/ 39 w 65"/>
                    <a:gd name="T23" fmla="*/ 100 h 199"/>
                    <a:gd name="T24" fmla="*/ 39 w 65"/>
                    <a:gd name="T25" fmla="*/ 99 h 199"/>
                    <a:gd name="T26" fmla="*/ 16 w 65"/>
                    <a:gd name="T27" fmla="*/ 70 h 199"/>
                    <a:gd name="T28" fmla="*/ 17 w 65"/>
                    <a:gd name="T29" fmla="*/ 53 h 199"/>
                    <a:gd name="T30" fmla="*/ 18 w 65"/>
                    <a:gd name="T31" fmla="*/ 41 h 199"/>
                    <a:gd name="T32" fmla="*/ 4 w 65"/>
                    <a:gd name="T33" fmla="*/ 25 h 199"/>
                    <a:gd name="T34" fmla="*/ 0 w 65"/>
                    <a:gd name="T35" fmla="*/ 25 h 199"/>
                    <a:gd name="T36" fmla="*/ 0 w 65"/>
                    <a:gd name="T37" fmla="*/ 0 h 199"/>
                    <a:gd name="T38" fmla="*/ 10 w 65"/>
                    <a:gd name="T39" fmla="*/ 0 h 199"/>
                    <a:gd name="T40" fmla="*/ 49 w 65"/>
                    <a:gd name="T41" fmla="*/ 34 h 199"/>
                    <a:gd name="T42" fmla="*/ 48 w 65"/>
                    <a:gd name="T43" fmla="*/ 54 h 199"/>
                    <a:gd name="T44" fmla="*/ 47 w 65"/>
                    <a:gd name="T45" fmla="*/ 72 h 199"/>
                    <a:gd name="T46" fmla="*/ 65 w 65"/>
                    <a:gd name="T47" fmla="*/ 89 h 199"/>
                    <a:gd name="T48" fmla="*/ 65 w 65"/>
                    <a:gd name="T49" fmla="*/ 11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99">
                      <a:moveTo>
                        <a:pt x="65" y="111"/>
                      </a:moveTo>
                      <a:cubicBezTo>
                        <a:pt x="48" y="112"/>
                        <a:pt x="47" y="120"/>
                        <a:pt x="47" y="127"/>
                      </a:cubicBezTo>
                      <a:cubicBezTo>
                        <a:pt x="47" y="133"/>
                        <a:pt x="47" y="139"/>
                        <a:pt x="48" y="146"/>
                      </a:cubicBezTo>
                      <a:cubicBezTo>
                        <a:pt x="49" y="153"/>
                        <a:pt x="49" y="159"/>
                        <a:pt x="49" y="165"/>
                      </a:cubicBezTo>
                      <a:cubicBezTo>
                        <a:pt x="49" y="190"/>
                        <a:pt x="34" y="199"/>
                        <a:pt x="10" y="199"/>
                      </a:cubicBezTo>
                      <a:cubicBezTo>
                        <a:pt x="0" y="199"/>
                        <a:pt x="0" y="199"/>
                        <a:pt x="0" y="199"/>
                      </a:cubicBezTo>
                      <a:cubicBezTo>
                        <a:pt x="0" y="175"/>
                        <a:pt x="0" y="175"/>
                        <a:pt x="0" y="175"/>
                      </a:cubicBezTo>
                      <a:cubicBezTo>
                        <a:pt x="4" y="175"/>
                        <a:pt x="4" y="175"/>
                        <a:pt x="4" y="175"/>
                      </a:cubicBezTo>
                      <a:cubicBezTo>
                        <a:pt x="15" y="175"/>
                        <a:pt x="18" y="168"/>
                        <a:pt x="18" y="159"/>
                      </a:cubicBezTo>
                      <a:cubicBezTo>
                        <a:pt x="18" y="155"/>
                        <a:pt x="17" y="151"/>
                        <a:pt x="17" y="146"/>
                      </a:cubicBezTo>
                      <a:cubicBezTo>
                        <a:pt x="16" y="142"/>
                        <a:pt x="16" y="136"/>
                        <a:pt x="16" y="130"/>
                      </a:cubicBezTo>
                      <a:cubicBezTo>
                        <a:pt x="16" y="110"/>
                        <a:pt x="23" y="103"/>
                        <a:pt x="39" y="100"/>
                      </a:cubicBezTo>
                      <a:cubicBezTo>
                        <a:pt x="39" y="99"/>
                        <a:pt x="39" y="99"/>
                        <a:pt x="39" y="99"/>
                      </a:cubicBezTo>
                      <a:cubicBezTo>
                        <a:pt x="23" y="96"/>
                        <a:pt x="16" y="90"/>
                        <a:pt x="16" y="70"/>
                      </a:cubicBezTo>
                      <a:cubicBezTo>
                        <a:pt x="16" y="63"/>
                        <a:pt x="16" y="58"/>
                        <a:pt x="17" y="53"/>
                      </a:cubicBezTo>
                      <a:cubicBezTo>
                        <a:pt x="17" y="49"/>
                        <a:pt x="18" y="44"/>
                        <a:pt x="18" y="41"/>
                      </a:cubicBezTo>
                      <a:cubicBezTo>
                        <a:pt x="18" y="31"/>
                        <a:pt x="14" y="25"/>
                        <a:pt x="4" y="25"/>
                      </a:cubicBezTo>
                      <a:cubicBezTo>
                        <a:pt x="0" y="25"/>
                        <a:pt x="0" y="25"/>
                        <a:pt x="0" y="25"/>
                      </a:cubicBezTo>
                      <a:cubicBezTo>
                        <a:pt x="0" y="0"/>
                        <a:pt x="0" y="0"/>
                        <a:pt x="0" y="0"/>
                      </a:cubicBezTo>
                      <a:cubicBezTo>
                        <a:pt x="10" y="0"/>
                        <a:pt x="10" y="0"/>
                        <a:pt x="10" y="0"/>
                      </a:cubicBezTo>
                      <a:cubicBezTo>
                        <a:pt x="35" y="0"/>
                        <a:pt x="49" y="11"/>
                        <a:pt x="49" y="34"/>
                      </a:cubicBezTo>
                      <a:cubicBezTo>
                        <a:pt x="49" y="40"/>
                        <a:pt x="49" y="47"/>
                        <a:pt x="48" y="54"/>
                      </a:cubicBezTo>
                      <a:cubicBezTo>
                        <a:pt x="47" y="60"/>
                        <a:pt x="47" y="67"/>
                        <a:pt x="47" y="72"/>
                      </a:cubicBezTo>
                      <a:cubicBezTo>
                        <a:pt x="47" y="79"/>
                        <a:pt x="48" y="88"/>
                        <a:pt x="65" y="89"/>
                      </a:cubicBezTo>
                      <a:lnTo>
                        <a:pt x="6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2" name="Freeform 18"/>
              <p:cNvSpPr>
                <a:spLocks noEditPoints="1"/>
              </p:cNvSpPr>
              <p:nvPr/>
            </p:nvSpPr>
            <p:spPr bwMode="auto">
              <a:xfrm>
                <a:off x="11764749" y="36192"/>
                <a:ext cx="319789" cy="481333"/>
              </a:xfrm>
              <a:custGeom>
                <a:avLst/>
                <a:gdLst>
                  <a:gd name="T0" fmla="*/ 33 w 69"/>
                  <a:gd name="T1" fmla="*/ 104 h 104"/>
                  <a:gd name="T2" fmla="*/ 8 w 69"/>
                  <a:gd name="T3" fmla="*/ 92 h 104"/>
                  <a:gd name="T4" fmla="*/ 0 w 69"/>
                  <a:gd name="T5" fmla="*/ 54 h 104"/>
                  <a:gd name="T6" fmla="*/ 9 w 69"/>
                  <a:gd name="T7" fmla="*/ 14 h 104"/>
                  <a:gd name="T8" fmla="*/ 36 w 69"/>
                  <a:gd name="T9" fmla="*/ 0 h 104"/>
                  <a:gd name="T10" fmla="*/ 69 w 69"/>
                  <a:gd name="T11" fmla="*/ 52 h 104"/>
                  <a:gd name="T12" fmla="*/ 59 w 69"/>
                  <a:gd name="T13" fmla="*/ 91 h 104"/>
                  <a:gd name="T14" fmla="*/ 33 w 69"/>
                  <a:gd name="T15" fmla="*/ 104 h 104"/>
                  <a:gd name="T16" fmla="*/ 35 w 69"/>
                  <a:gd name="T17" fmla="*/ 13 h 104"/>
                  <a:gd name="T18" fmla="*/ 16 w 69"/>
                  <a:gd name="T19" fmla="*/ 54 h 104"/>
                  <a:gd name="T20" fmla="*/ 34 w 69"/>
                  <a:gd name="T21" fmla="*/ 91 h 104"/>
                  <a:gd name="T22" fmla="*/ 52 w 69"/>
                  <a:gd name="T23" fmla="*/ 53 h 104"/>
                  <a:gd name="T24" fmla="*/ 35 w 69"/>
                  <a:gd name="T25"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4">
                    <a:moveTo>
                      <a:pt x="33" y="104"/>
                    </a:moveTo>
                    <a:cubicBezTo>
                      <a:pt x="23" y="104"/>
                      <a:pt x="14" y="100"/>
                      <a:pt x="8" y="92"/>
                    </a:cubicBezTo>
                    <a:cubicBezTo>
                      <a:pt x="3" y="83"/>
                      <a:pt x="0" y="71"/>
                      <a:pt x="0" y="54"/>
                    </a:cubicBezTo>
                    <a:cubicBezTo>
                      <a:pt x="0" y="36"/>
                      <a:pt x="3" y="23"/>
                      <a:pt x="9" y="14"/>
                    </a:cubicBezTo>
                    <a:cubicBezTo>
                      <a:pt x="15" y="5"/>
                      <a:pt x="24" y="0"/>
                      <a:pt x="36" y="0"/>
                    </a:cubicBezTo>
                    <a:cubicBezTo>
                      <a:pt x="58" y="0"/>
                      <a:pt x="69" y="17"/>
                      <a:pt x="69" y="52"/>
                    </a:cubicBezTo>
                    <a:cubicBezTo>
                      <a:pt x="69" y="69"/>
                      <a:pt x="66" y="82"/>
                      <a:pt x="59" y="91"/>
                    </a:cubicBezTo>
                    <a:cubicBezTo>
                      <a:pt x="53" y="100"/>
                      <a:pt x="44" y="104"/>
                      <a:pt x="33" y="104"/>
                    </a:cubicBezTo>
                    <a:close/>
                    <a:moveTo>
                      <a:pt x="35" y="13"/>
                    </a:moveTo>
                    <a:cubicBezTo>
                      <a:pt x="22" y="13"/>
                      <a:pt x="16" y="27"/>
                      <a:pt x="16" y="54"/>
                    </a:cubicBezTo>
                    <a:cubicBezTo>
                      <a:pt x="16" y="79"/>
                      <a:pt x="22" y="91"/>
                      <a:pt x="34" y="91"/>
                    </a:cubicBezTo>
                    <a:cubicBezTo>
                      <a:pt x="46" y="91"/>
                      <a:pt x="52" y="79"/>
                      <a:pt x="52" y="53"/>
                    </a:cubicBezTo>
                    <a:cubicBezTo>
                      <a:pt x="52" y="26"/>
                      <a:pt x="46" y="13"/>
                      <a:pt x="35" y="13"/>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3" name="Freeform 19"/>
              <p:cNvSpPr>
                <a:spLocks/>
              </p:cNvSpPr>
              <p:nvPr/>
            </p:nvSpPr>
            <p:spPr bwMode="auto">
              <a:xfrm>
                <a:off x="121886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2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6"/>
                      <a:pt x="4" y="28"/>
                      <a:pt x="0" y="29"/>
                    </a:cubicBezTo>
                    <a:cubicBezTo>
                      <a:pt x="0" y="15"/>
                      <a:pt x="0" y="15"/>
                      <a:pt x="0" y="15"/>
                    </a:cubicBezTo>
                    <a:cubicBezTo>
                      <a:pt x="3" y="14"/>
                      <a:pt x="5" y="13"/>
                      <a:pt x="8" y="12"/>
                    </a:cubicBezTo>
                    <a:cubicBezTo>
                      <a:pt x="10" y="11"/>
                      <a:pt x="12" y="10"/>
                      <a:pt x="15" y="9"/>
                    </a:cubicBezTo>
                    <a:cubicBezTo>
                      <a:pt x="17"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4" name="Freeform 21"/>
              <p:cNvSpPr>
                <a:spLocks noEditPoints="1"/>
              </p:cNvSpPr>
              <p:nvPr/>
            </p:nvSpPr>
            <p:spPr bwMode="auto">
              <a:xfrm>
                <a:off x="11286393" y="59478"/>
                <a:ext cx="348875" cy="458047"/>
              </a:xfrm>
              <a:custGeom>
                <a:avLst/>
                <a:gdLst>
                  <a:gd name="T0" fmla="*/ 31 w 294"/>
                  <a:gd name="T1" fmla="*/ 386 h 386"/>
                  <a:gd name="T2" fmla="*/ 47 w 294"/>
                  <a:gd name="T3" fmla="*/ 284 h 386"/>
                  <a:gd name="T4" fmla="*/ 0 w 294"/>
                  <a:gd name="T5" fmla="*/ 284 h 386"/>
                  <a:gd name="T6" fmla="*/ 0 w 294"/>
                  <a:gd name="T7" fmla="*/ 219 h 386"/>
                  <a:gd name="T8" fmla="*/ 57 w 294"/>
                  <a:gd name="T9" fmla="*/ 219 h 386"/>
                  <a:gd name="T10" fmla="*/ 66 w 294"/>
                  <a:gd name="T11" fmla="*/ 162 h 386"/>
                  <a:gd name="T12" fmla="*/ 16 w 294"/>
                  <a:gd name="T13" fmla="*/ 162 h 386"/>
                  <a:gd name="T14" fmla="*/ 16 w 294"/>
                  <a:gd name="T15" fmla="*/ 98 h 386"/>
                  <a:gd name="T16" fmla="*/ 76 w 294"/>
                  <a:gd name="T17" fmla="*/ 98 h 386"/>
                  <a:gd name="T18" fmla="*/ 90 w 294"/>
                  <a:gd name="T19" fmla="*/ 0 h 386"/>
                  <a:gd name="T20" fmla="*/ 151 w 294"/>
                  <a:gd name="T21" fmla="*/ 0 h 386"/>
                  <a:gd name="T22" fmla="*/ 135 w 294"/>
                  <a:gd name="T23" fmla="*/ 98 h 386"/>
                  <a:gd name="T24" fmla="*/ 187 w 294"/>
                  <a:gd name="T25" fmla="*/ 98 h 386"/>
                  <a:gd name="T26" fmla="*/ 201 w 294"/>
                  <a:gd name="T27" fmla="*/ 0 h 386"/>
                  <a:gd name="T28" fmla="*/ 263 w 294"/>
                  <a:gd name="T29" fmla="*/ 0 h 386"/>
                  <a:gd name="T30" fmla="*/ 246 w 294"/>
                  <a:gd name="T31" fmla="*/ 98 h 386"/>
                  <a:gd name="T32" fmla="*/ 294 w 294"/>
                  <a:gd name="T33" fmla="*/ 98 h 386"/>
                  <a:gd name="T34" fmla="*/ 294 w 294"/>
                  <a:gd name="T35" fmla="*/ 162 h 386"/>
                  <a:gd name="T36" fmla="*/ 237 w 294"/>
                  <a:gd name="T37" fmla="*/ 162 h 386"/>
                  <a:gd name="T38" fmla="*/ 227 w 294"/>
                  <a:gd name="T39" fmla="*/ 219 h 386"/>
                  <a:gd name="T40" fmla="*/ 277 w 294"/>
                  <a:gd name="T41" fmla="*/ 219 h 386"/>
                  <a:gd name="T42" fmla="*/ 277 w 294"/>
                  <a:gd name="T43" fmla="*/ 284 h 386"/>
                  <a:gd name="T44" fmla="*/ 218 w 294"/>
                  <a:gd name="T45" fmla="*/ 284 h 386"/>
                  <a:gd name="T46" fmla="*/ 204 w 294"/>
                  <a:gd name="T47" fmla="*/ 386 h 386"/>
                  <a:gd name="T48" fmla="*/ 142 w 294"/>
                  <a:gd name="T49" fmla="*/ 386 h 386"/>
                  <a:gd name="T50" fmla="*/ 159 w 294"/>
                  <a:gd name="T51" fmla="*/ 284 h 386"/>
                  <a:gd name="T52" fmla="*/ 106 w 294"/>
                  <a:gd name="T53" fmla="*/ 284 h 386"/>
                  <a:gd name="T54" fmla="*/ 92 w 294"/>
                  <a:gd name="T55" fmla="*/ 386 h 386"/>
                  <a:gd name="T56" fmla="*/ 31 w 294"/>
                  <a:gd name="T57" fmla="*/ 386 h 386"/>
                  <a:gd name="T58" fmla="*/ 168 w 294"/>
                  <a:gd name="T59" fmla="*/ 219 h 386"/>
                  <a:gd name="T60" fmla="*/ 177 w 294"/>
                  <a:gd name="T61" fmla="*/ 162 h 386"/>
                  <a:gd name="T62" fmla="*/ 125 w 294"/>
                  <a:gd name="T63" fmla="*/ 162 h 386"/>
                  <a:gd name="T64" fmla="*/ 118 w 294"/>
                  <a:gd name="T65" fmla="*/ 219 h 386"/>
                  <a:gd name="T66" fmla="*/ 168 w 294"/>
                  <a:gd name="T67"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4" h="386">
                    <a:moveTo>
                      <a:pt x="31" y="386"/>
                    </a:moveTo>
                    <a:lnTo>
                      <a:pt x="47" y="284"/>
                    </a:lnTo>
                    <a:lnTo>
                      <a:pt x="0" y="284"/>
                    </a:lnTo>
                    <a:lnTo>
                      <a:pt x="0" y="219"/>
                    </a:lnTo>
                    <a:lnTo>
                      <a:pt x="57" y="219"/>
                    </a:lnTo>
                    <a:lnTo>
                      <a:pt x="66" y="162"/>
                    </a:lnTo>
                    <a:lnTo>
                      <a:pt x="16" y="162"/>
                    </a:lnTo>
                    <a:lnTo>
                      <a:pt x="16" y="98"/>
                    </a:lnTo>
                    <a:lnTo>
                      <a:pt x="76" y="98"/>
                    </a:lnTo>
                    <a:lnTo>
                      <a:pt x="90" y="0"/>
                    </a:lnTo>
                    <a:lnTo>
                      <a:pt x="151" y="0"/>
                    </a:lnTo>
                    <a:lnTo>
                      <a:pt x="135" y="98"/>
                    </a:lnTo>
                    <a:lnTo>
                      <a:pt x="187" y="98"/>
                    </a:lnTo>
                    <a:lnTo>
                      <a:pt x="201" y="0"/>
                    </a:lnTo>
                    <a:lnTo>
                      <a:pt x="263" y="0"/>
                    </a:lnTo>
                    <a:lnTo>
                      <a:pt x="246" y="98"/>
                    </a:lnTo>
                    <a:lnTo>
                      <a:pt x="294" y="98"/>
                    </a:lnTo>
                    <a:lnTo>
                      <a:pt x="294" y="162"/>
                    </a:lnTo>
                    <a:lnTo>
                      <a:pt x="237" y="162"/>
                    </a:lnTo>
                    <a:lnTo>
                      <a:pt x="227" y="219"/>
                    </a:lnTo>
                    <a:lnTo>
                      <a:pt x="277" y="219"/>
                    </a:lnTo>
                    <a:lnTo>
                      <a:pt x="277" y="284"/>
                    </a:lnTo>
                    <a:lnTo>
                      <a:pt x="218" y="284"/>
                    </a:lnTo>
                    <a:lnTo>
                      <a:pt x="204" y="386"/>
                    </a:lnTo>
                    <a:lnTo>
                      <a:pt x="142" y="386"/>
                    </a:lnTo>
                    <a:lnTo>
                      <a:pt x="159" y="284"/>
                    </a:lnTo>
                    <a:lnTo>
                      <a:pt x="106" y="284"/>
                    </a:lnTo>
                    <a:lnTo>
                      <a:pt x="92" y="386"/>
                    </a:lnTo>
                    <a:lnTo>
                      <a:pt x="31" y="386"/>
                    </a:lnTo>
                    <a:close/>
                    <a:moveTo>
                      <a:pt x="168" y="219"/>
                    </a:moveTo>
                    <a:lnTo>
                      <a:pt x="177" y="162"/>
                    </a:lnTo>
                    <a:lnTo>
                      <a:pt x="125" y="162"/>
                    </a:lnTo>
                    <a:lnTo>
                      <a:pt x="118" y="219"/>
                    </a:lnTo>
                    <a:lnTo>
                      <a:pt x="168" y="219"/>
                    </a:lnTo>
                    <a:close/>
                  </a:path>
                </a:pathLst>
              </a:custGeom>
              <a:solidFill>
                <a:schemeClr val="tx1">
                  <a:alpha val="11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nvGrpSpPr>
              <p:cNvPr id="1675" name="Group 781"/>
              <p:cNvGrpSpPr/>
              <p:nvPr/>
            </p:nvGrpSpPr>
            <p:grpSpPr>
              <a:xfrm>
                <a:off x="3881682" y="31417"/>
                <a:ext cx="612096" cy="486108"/>
                <a:chOff x="9258271" y="-45770"/>
                <a:chExt cx="925513" cy="735013"/>
              </a:xfrm>
              <a:solidFill>
                <a:schemeClr val="accent4">
                  <a:lumMod val="20000"/>
                  <a:lumOff val="80000"/>
                  <a:alpha val="38000"/>
                </a:schemeClr>
              </a:solidFill>
            </p:grpSpPr>
            <p:sp>
              <p:nvSpPr>
                <p:cNvPr id="1680" name="Freeform 6"/>
                <p:cNvSpPr>
                  <a:spLocks noEditPoints="1"/>
                </p:cNvSpPr>
                <p:nvPr/>
              </p:nvSpPr>
              <p:spPr bwMode="auto">
                <a:xfrm>
                  <a:off x="9258271" y="-45770"/>
                  <a:ext cx="925513" cy="735013"/>
                </a:xfrm>
                <a:custGeom>
                  <a:avLst/>
                  <a:gdLst>
                    <a:gd name="T0" fmla="*/ 160 w 246"/>
                    <a:gd name="T1" fmla="*/ 152 h 194"/>
                    <a:gd name="T2" fmla="*/ 131 w 246"/>
                    <a:gd name="T3" fmla="*/ 175 h 194"/>
                    <a:gd name="T4" fmla="*/ 97 w 246"/>
                    <a:gd name="T5" fmla="*/ 189 h 194"/>
                    <a:gd name="T6" fmla="*/ 75 w 246"/>
                    <a:gd name="T7" fmla="*/ 158 h 194"/>
                    <a:gd name="T8" fmla="*/ 56 w 246"/>
                    <a:gd name="T9" fmla="*/ 189 h 194"/>
                    <a:gd name="T10" fmla="*/ 30 w 246"/>
                    <a:gd name="T11" fmla="*/ 169 h 194"/>
                    <a:gd name="T12" fmla="*/ 8 w 246"/>
                    <a:gd name="T13" fmla="*/ 136 h 194"/>
                    <a:gd name="T14" fmla="*/ 6 w 246"/>
                    <a:gd name="T15" fmla="*/ 92 h 194"/>
                    <a:gd name="T16" fmla="*/ 18 w 246"/>
                    <a:gd name="T17" fmla="*/ 68 h 194"/>
                    <a:gd name="T18" fmla="*/ 11 w 246"/>
                    <a:gd name="T19" fmla="*/ 86 h 194"/>
                    <a:gd name="T20" fmla="*/ 70 w 246"/>
                    <a:gd name="T21" fmla="*/ 45 h 194"/>
                    <a:gd name="T22" fmla="*/ 111 w 246"/>
                    <a:gd name="T23" fmla="*/ 20 h 194"/>
                    <a:gd name="T24" fmla="*/ 209 w 246"/>
                    <a:gd name="T25" fmla="*/ 44 h 194"/>
                    <a:gd name="T26" fmla="*/ 238 w 246"/>
                    <a:gd name="T27" fmla="*/ 41 h 194"/>
                    <a:gd name="T28" fmla="*/ 206 w 246"/>
                    <a:gd name="T29" fmla="*/ 122 h 194"/>
                    <a:gd name="T30" fmla="*/ 163 w 246"/>
                    <a:gd name="T31" fmla="*/ 135 h 194"/>
                    <a:gd name="T32" fmla="*/ 139 w 246"/>
                    <a:gd name="T33" fmla="*/ 117 h 194"/>
                    <a:gd name="T34" fmla="*/ 189 w 246"/>
                    <a:gd name="T35" fmla="*/ 120 h 194"/>
                    <a:gd name="T36" fmla="*/ 172 w 246"/>
                    <a:gd name="T37" fmla="*/ 132 h 194"/>
                    <a:gd name="T38" fmla="*/ 196 w 246"/>
                    <a:gd name="T39" fmla="*/ 117 h 194"/>
                    <a:gd name="T40" fmla="*/ 234 w 246"/>
                    <a:gd name="T41" fmla="*/ 43 h 194"/>
                    <a:gd name="T42" fmla="*/ 210 w 246"/>
                    <a:gd name="T43" fmla="*/ 58 h 194"/>
                    <a:gd name="T44" fmla="*/ 206 w 246"/>
                    <a:gd name="T45" fmla="*/ 64 h 194"/>
                    <a:gd name="T46" fmla="*/ 196 w 246"/>
                    <a:gd name="T47" fmla="*/ 76 h 194"/>
                    <a:gd name="T48" fmla="*/ 190 w 246"/>
                    <a:gd name="T49" fmla="*/ 72 h 194"/>
                    <a:gd name="T50" fmla="*/ 194 w 246"/>
                    <a:gd name="T51" fmla="*/ 49 h 194"/>
                    <a:gd name="T52" fmla="*/ 188 w 246"/>
                    <a:gd name="T53" fmla="*/ 30 h 194"/>
                    <a:gd name="T54" fmla="*/ 126 w 246"/>
                    <a:gd name="T55" fmla="*/ 15 h 194"/>
                    <a:gd name="T56" fmla="*/ 113 w 246"/>
                    <a:gd name="T57" fmla="*/ 32 h 194"/>
                    <a:gd name="T58" fmla="*/ 58 w 246"/>
                    <a:gd name="T59" fmla="*/ 85 h 194"/>
                    <a:gd name="T60" fmla="*/ 78 w 246"/>
                    <a:gd name="T61" fmla="*/ 93 h 194"/>
                    <a:gd name="T62" fmla="*/ 70 w 246"/>
                    <a:gd name="T63" fmla="*/ 120 h 194"/>
                    <a:gd name="T64" fmla="*/ 121 w 246"/>
                    <a:gd name="T65" fmla="*/ 108 h 194"/>
                    <a:gd name="T66" fmla="*/ 125 w 246"/>
                    <a:gd name="T67" fmla="*/ 80 h 194"/>
                    <a:gd name="T68" fmla="*/ 95 w 246"/>
                    <a:gd name="T69" fmla="*/ 128 h 194"/>
                    <a:gd name="T70" fmla="*/ 60 w 246"/>
                    <a:gd name="T71" fmla="*/ 100 h 194"/>
                    <a:gd name="T72" fmla="*/ 77 w 246"/>
                    <a:gd name="T73" fmla="*/ 49 h 194"/>
                    <a:gd name="T74" fmla="*/ 20 w 246"/>
                    <a:gd name="T75" fmla="*/ 105 h 194"/>
                    <a:gd name="T76" fmla="*/ 33 w 246"/>
                    <a:gd name="T77" fmla="*/ 172 h 194"/>
                    <a:gd name="T78" fmla="*/ 62 w 246"/>
                    <a:gd name="T79" fmla="*/ 181 h 194"/>
                    <a:gd name="T80" fmla="*/ 70 w 246"/>
                    <a:gd name="T81" fmla="*/ 149 h 194"/>
                    <a:gd name="T82" fmla="*/ 87 w 246"/>
                    <a:gd name="T83" fmla="*/ 154 h 194"/>
                    <a:gd name="T84" fmla="*/ 93 w 246"/>
                    <a:gd name="T85" fmla="*/ 162 h 194"/>
                    <a:gd name="T86" fmla="*/ 113 w 246"/>
                    <a:gd name="T87" fmla="*/ 184 h 194"/>
                    <a:gd name="T88" fmla="*/ 150 w 246"/>
                    <a:gd name="T89" fmla="*/ 128 h 194"/>
                    <a:gd name="T90" fmla="*/ 19 w 246"/>
                    <a:gd name="T91" fmla="*/ 133 h 194"/>
                    <a:gd name="T92" fmla="*/ 27 w 246"/>
                    <a:gd name="T93" fmla="*/ 162 h 194"/>
                    <a:gd name="T94" fmla="*/ 153 w 246"/>
                    <a:gd name="T95" fmla="*/ 138 h 194"/>
                    <a:gd name="T96" fmla="*/ 157 w 246"/>
                    <a:gd name="T97" fmla="*/ 168 h 194"/>
                    <a:gd name="T98" fmla="*/ 19 w 246"/>
                    <a:gd name="T99" fmla="*/ 87 h 194"/>
                    <a:gd name="T100" fmla="*/ 8 w 246"/>
                    <a:gd name="T101" fmla="*/ 83 h 194"/>
                    <a:gd name="T102" fmla="*/ 4 w 246"/>
                    <a:gd name="T103" fmla="*/ 7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6" h="194">
                      <a:moveTo>
                        <a:pt x="153" y="128"/>
                      </a:moveTo>
                      <a:cubicBezTo>
                        <a:pt x="154" y="132"/>
                        <a:pt x="156" y="135"/>
                        <a:pt x="157" y="139"/>
                      </a:cubicBezTo>
                      <a:cubicBezTo>
                        <a:pt x="158" y="143"/>
                        <a:pt x="159" y="148"/>
                        <a:pt x="160" y="152"/>
                      </a:cubicBezTo>
                      <a:cubicBezTo>
                        <a:pt x="160" y="156"/>
                        <a:pt x="161" y="160"/>
                        <a:pt x="161" y="164"/>
                      </a:cubicBezTo>
                      <a:cubicBezTo>
                        <a:pt x="163" y="172"/>
                        <a:pt x="160" y="176"/>
                        <a:pt x="152" y="176"/>
                      </a:cubicBezTo>
                      <a:cubicBezTo>
                        <a:pt x="145" y="176"/>
                        <a:pt x="138" y="175"/>
                        <a:pt x="131" y="175"/>
                      </a:cubicBezTo>
                      <a:cubicBezTo>
                        <a:pt x="130" y="175"/>
                        <a:pt x="128" y="175"/>
                        <a:pt x="127" y="176"/>
                      </a:cubicBezTo>
                      <a:cubicBezTo>
                        <a:pt x="123" y="180"/>
                        <a:pt x="119" y="183"/>
                        <a:pt x="116" y="187"/>
                      </a:cubicBezTo>
                      <a:cubicBezTo>
                        <a:pt x="111" y="193"/>
                        <a:pt x="103" y="194"/>
                        <a:pt x="97" y="189"/>
                      </a:cubicBezTo>
                      <a:cubicBezTo>
                        <a:pt x="92" y="183"/>
                        <a:pt x="89" y="177"/>
                        <a:pt x="85" y="170"/>
                      </a:cubicBezTo>
                      <a:cubicBezTo>
                        <a:pt x="83" y="166"/>
                        <a:pt x="84" y="162"/>
                        <a:pt x="90" y="158"/>
                      </a:cubicBezTo>
                      <a:cubicBezTo>
                        <a:pt x="83" y="158"/>
                        <a:pt x="79" y="158"/>
                        <a:pt x="75" y="158"/>
                      </a:cubicBezTo>
                      <a:cubicBezTo>
                        <a:pt x="73" y="163"/>
                        <a:pt x="70" y="168"/>
                        <a:pt x="68" y="173"/>
                      </a:cubicBezTo>
                      <a:cubicBezTo>
                        <a:pt x="68" y="175"/>
                        <a:pt x="67" y="177"/>
                        <a:pt x="67" y="179"/>
                      </a:cubicBezTo>
                      <a:cubicBezTo>
                        <a:pt x="67" y="187"/>
                        <a:pt x="64" y="190"/>
                        <a:pt x="56" y="189"/>
                      </a:cubicBezTo>
                      <a:cubicBezTo>
                        <a:pt x="48" y="188"/>
                        <a:pt x="41" y="186"/>
                        <a:pt x="33" y="183"/>
                      </a:cubicBezTo>
                      <a:cubicBezTo>
                        <a:pt x="28" y="182"/>
                        <a:pt x="27" y="178"/>
                        <a:pt x="28" y="173"/>
                      </a:cubicBezTo>
                      <a:cubicBezTo>
                        <a:pt x="29" y="171"/>
                        <a:pt x="29" y="169"/>
                        <a:pt x="30" y="169"/>
                      </a:cubicBezTo>
                      <a:cubicBezTo>
                        <a:pt x="24" y="166"/>
                        <a:pt x="18" y="164"/>
                        <a:pt x="13" y="160"/>
                      </a:cubicBezTo>
                      <a:cubicBezTo>
                        <a:pt x="10" y="158"/>
                        <a:pt x="7" y="153"/>
                        <a:pt x="5" y="149"/>
                      </a:cubicBezTo>
                      <a:cubicBezTo>
                        <a:pt x="3" y="144"/>
                        <a:pt x="3" y="140"/>
                        <a:pt x="8" y="136"/>
                      </a:cubicBezTo>
                      <a:cubicBezTo>
                        <a:pt x="16" y="130"/>
                        <a:pt x="18" y="123"/>
                        <a:pt x="16" y="113"/>
                      </a:cubicBezTo>
                      <a:cubicBezTo>
                        <a:pt x="16" y="108"/>
                        <a:pt x="16" y="102"/>
                        <a:pt x="16" y="98"/>
                      </a:cubicBezTo>
                      <a:cubicBezTo>
                        <a:pt x="13" y="96"/>
                        <a:pt x="8" y="95"/>
                        <a:pt x="6" y="92"/>
                      </a:cubicBezTo>
                      <a:cubicBezTo>
                        <a:pt x="3" y="88"/>
                        <a:pt x="1" y="83"/>
                        <a:pt x="1" y="78"/>
                      </a:cubicBezTo>
                      <a:cubicBezTo>
                        <a:pt x="0" y="71"/>
                        <a:pt x="9" y="64"/>
                        <a:pt x="16" y="62"/>
                      </a:cubicBezTo>
                      <a:cubicBezTo>
                        <a:pt x="17" y="64"/>
                        <a:pt x="17" y="66"/>
                        <a:pt x="18" y="68"/>
                      </a:cubicBezTo>
                      <a:cubicBezTo>
                        <a:pt x="18" y="71"/>
                        <a:pt x="18" y="73"/>
                        <a:pt x="19" y="76"/>
                      </a:cubicBezTo>
                      <a:cubicBezTo>
                        <a:pt x="17" y="75"/>
                        <a:pt x="16" y="75"/>
                        <a:pt x="15" y="75"/>
                      </a:cubicBezTo>
                      <a:cubicBezTo>
                        <a:pt x="14" y="78"/>
                        <a:pt x="13" y="81"/>
                        <a:pt x="11" y="86"/>
                      </a:cubicBezTo>
                      <a:cubicBezTo>
                        <a:pt x="14" y="85"/>
                        <a:pt x="16" y="85"/>
                        <a:pt x="17" y="84"/>
                      </a:cubicBezTo>
                      <a:cubicBezTo>
                        <a:pt x="20" y="81"/>
                        <a:pt x="22" y="79"/>
                        <a:pt x="24" y="76"/>
                      </a:cubicBezTo>
                      <a:cubicBezTo>
                        <a:pt x="35" y="59"/>
                        <a:pt x="50" y="49"/>
                        <a:pt x="70" y="45"/>
                      </a:cubicBezTo>
                      <a:cubicBezTo>
                        <a:pt x="78" y="44"/>
                        <a:pt x="86" y="41"/>
                        <a:pt x="92" y="34"/>
                      </a:cubicBezTo>
                      <a:cubicBezTo>
                        <a:pt x="92" y="33"/>
                        <a:pt x="94" y="32"/>
                        <a:pt x="95" y="32"/>
                      </a:cubicBezTo>
                      <a:cubicBezTo>
                        <a:pt x="102" y="31"/>
                        <a:pt x="106" y="25"/>
                        <a:pt x="111" y="20"/>
                      </a:cubicBezTo>
                      <a:cubicBezTo>
                        <a:pt x="130" y="1"/>
                        <a:pt x="160" y="0"/>
                        <a:pt x="180" y="17"/>
                      </a:cubicBezTo>
                      <a:cubicBezTo>
                        <a:pt x="186" y="22"/>
                        <a:pt x="193" y="27"/>
                        <a:pt x="199" y="32"/>
                      </a:cubicBezTo>
                      <a:cubicBezTo>
                        <a:pt x="203" y="35"/>
                        <a:pt x="206" y="39"/>
                        <a:pt x="209" y="44"/>
                      </a:cubicBezTo>
                      <a:cubicBezTo>
                        <a:pt x="211" y="48"/>
                        <a:pt x="213" y="48"/>
                        <a:pt x="216" y="45"/>
                      </a:cubicBezTo>
                      <a:cubicBezTo>
                        <a:pt x="218" y="44"/>
                        <a:pt x="220" y="42"/>
                        <a:pt x="222" y="40"/>
                      </a:cubicBezTo>
                      <a:cubicBezTo>
                        <a:pt x="227" y="33"/>
                        <a:pt x="235" y="33"/>
                        <a:pt x="238" y="41"/>
                      </a:cubicBezTo>
                      <a:cubicBezTo>
                        <a:pt x="241" y="49"/>
                        <a:pt x="243" y="56"/>
                        <a:pt x="244" y="64"/>
                      </a:cubicBezTo>
                      <a:cubicBezTo>
                        <a:pt x="246" y="75"/>
                        <a:pt x="245" y="86"/>
                        <a:pt x="241" y="97"/>
                      </a:cubicBezTo>
                      <a:cubicBezTo>
                        <a:pt x="235" y="113"/>
                        <a:pt x="223" y="122"/>
                        <a:pt x="206" y="122"/>
                      </a:cubicBezTo>
                      <a:cubicBezTo>
                        <a:pt x="204" y="122"/>
                        <a:pt x="203" y="122"/>
                        <a:pt x="201" y="122"/>
                      </a:cubicBezTo>
                      <a:cubicBezTo>
                        <a:pt x="195" y="121"/>
                        <a:pt x="192" y="122"/>
                        <a:pt x="190" y="128"/>
                      </a:cubicBezTo>
                      <a:cubicBezTo>
                        <a:pt x="186" y="139"/>
                        <a:pt x="172" y="143"/>
                        <a:pt x="163" y="135"/>
                      </a:cubicBezTo>
                      <a:cubicBezTo>
                        <a:pt x="160" y="132"/>
                        <a:pt x="158" y="130"/>
                        <a:pt x="155" y="127"/>
                      </a:cubicBezTo>
                      <a:cubicBezTo>
                        <a:pt x="154" y="128"/>
                        <a:pt x="154" y="128"/>
                        <a:pt x="153" y="128"/>
                      </a:cubicBezTo>
                      <a:close/>
                      <a:moveTo>
                        <a:pt x="139" y="117"/>
                      </a:moveTo>
                      <a:cubicBezTo>
                        <a:pt x="148" y="121"/>
                        <a:pt x="157" y="124"/>
                        <a:pt x="164" y="131"/>
                      </a:cubicBezTo>
                      <a:cubicBezTo>
                        <a:pt x="168" y="135"/>
                        <a:pt x="173" y="137"/>
                        <a:pt x="178" y="135"/>
                      </a:cubicBezTo>
                      <a:cubicBezTo>
                        <a:pt x="185" y="133"/>
                        <a:pt x="189" y="128"/>
                        <a:pt x="189" y="120"/>
                      </a:cubicBezTo>
                      <a:cubicBezTo>
                        <a:pt x="188" y="121"/>
                        <a:pt x="186" y="121"/>
                        <a:pt x="186" y="122"/>
                      </a:cubicBezTo>
                      <a:cubicBezTo>
                        <a:pt x="185" y="126"/>
                        <a:pt x="182" y="128"/>
                        <a:pt x="180" y="131"/>
                      </a:cubicBezTo>
                      <a:cubicBezTo>
                        <a:pt x="177" y="134"/>
                        <a:pt x="174" y="133"/>
                        <a:pt x="172" y="132"/>
                      </a:cubicBezTo>
                      <a:cubicBezTo>
                        <a:pt x="170" y="132"/>
                        <a:pt x="169" y="129"/>
                        <a:pt x="169" y="127"/>
                      </a:cubicBezTo>
                      <a:cubicBezTo>
                        <a:pt x="169" y="121"/>
                        <a:pt x="170" y="116"/>
                        <a:pt x="171" y="111"/>
                      </a:cubicBezTo>
                      <a:cubicBezTo>
                        <a:pt x="179" y="113"/>
                        <a:pt x="187" y="116"/>
                        <a:pt x="196" y="117"/>
                      </a:cubicBezTo>
                      <a:cubicBezTo>
                        <a:pt x="215" y="120"/>
                        <a:pt x="230" y="116"/>
                        <a:pt x="238" y="94"/>
                      </a:cubicBezTo>
                      <a:cubicBezTo>
                        <a:pt x="242" y="82"/>
                        <a:pt x="241" y="70"/>
                        <a:pt x="239" y="57"/>
                      </a:cubicBezTo>
                      <a:cubicBezTo>
                        <a:pt x="238" y="52"/>
                        <a:pt x="236" y="48"/>
                        <a:pt x="234" y="43"/>
                      </a:cubicBezTo>
                      <a:cubicBezTo>
                        <a:pt x="232" y="39"/>
                        <a:pt x="229" y="38"/>
                        <a:pt x="226" y="42"/>
                      </a:cubicBezTo>
                      <a:cubicBezTo>
                        <a:pt x="222" y="46"/>
                        <a:pt x="218" y="50"/>
                        <a:pt x="213" y="52"/>
                      </a:cubicBezTo>
                      <a:cubicBezTo>
                        <a:pt x="211" y="53"/>
                        <a:pt x="209" y="55"/>
                        <a:pt x="210" y="58"/>
                      </a:cubicBezTo>
                      <a:cubicBezTo>
                        <a:pt x="212" y="66"/>
                        <a:pt x="210" y="74"/>
                        <a:pt x="207" y="82"/>
                      </a:cubicBezTo>
                      <a:cubicBezTo>
                        <a:pt x="207" y="77"/>
                        <a:pt x="208" y="72"/>
                        <a:pt x="208" y="68"/>
                      </a:cubicBezTo>
                      <a:cubicBezTo>
                        <a:pt x="208" y="66"/>
                        <a:pt x="207" y="65"/>
                        <a:pt x="206" y="64"/>
                      </a:cubicBezTo>
                      <a:cubicBezTo>
                        <a:pt x="205" y="65"/>
                        <a:pt x="203" y="65"/>
                        <a:pt x="203" y="66"/>
                      </a:cubicBezTo>
                      <a:cubicBezTo>
                        <a:pt x="201" y="69"/>
                        <a:pt x="199" y="73"/>
                        <a:pt x="197" y="76"/>
                      </a:cubicBezTo>
                      <a:cubicBezTo>
                        <a:pt x="196" y="76"/>
                        <a:pt x="196" y="76"/>
                        <a:pt x="196" y="76"/>
                      </a:cubicBezTo>
                      <a:cubicBezTo>
                        <a:pt x="197" y="72"/>
                        <a:pt x="198" y="68"/>
                        <a:pt x="199" y="62"/>
                      </a:cubicBezTo>
                      <a:cubicBezTo>
                        <a:pt x="196" y="64"/>
                        <a:pt x="195" y="65"/>
                        <a:pt x="193" y="67"/>
                      </a:cubicBezTo>
                      <a:cubicBezTo>
                        <a:pt x="192" y="68"/>
                        <a:pt x="191" y="70"/>
                        <a:pt x="190" y="72"/>
                      </a:cubicBezTo>
                      <a:cubicBezTo>
                        <a:pt x="191" y="63"/>
                        <a:pt x="192" y="63"/>
                        <a:pt x="207" y="60"/>
                      </a:cubicBezTo>
                      <a:cubicBezTo>
                        <a:pt x="206" y="59"/>
                        <a:pt x="204" y="57"/>
                        <a:pt x="204" y="57"/>
                      </a:cubicBezTo>
                      <a:cubicBezTo>
                        <a:pt x="197" y="59"/>
                        <a:pt x="195" y="55"/>
                        <a:pt x="194" y="49"/>
                      </a:cubicBezTo>
                      <a:cubicBezTo>
                        <a:pt x="198" y="48"/>
                        <a:pt x="202" y="47"/>
                        <a:pt x="206" y="46"/>
                      </a:cubicBezTo>
                      <a:cubicBezTo>
                        <a:pt x="202" y="40"/>
                        <a:pt x="198" y="33"/>
                        <a:pt x="190" y="32"/>
                      </a:cubicBezTo>
                      <a:cubicBezTo>
                        <a:pt x="189" y="32"/>
                        <a:pt x="188" y="31"/>
                        <a:pt x="188" y="30"/>
                      </a:cubicBezTo>
                      <a:cubicBezTo>
                        <a:pt x="182" y="25"/>
                        <a:pt x="176" y="19"/>
                        <a:pt x="169" y="14"/>
                      </a:cubicBezTo>
                      <a:cubicBezTo>
                        <a:pt x="163" y="11"/>
                        <a:pt x="156" y="9"/>
                        <a:pt x="150" y="9"/>
                      </a:cubicBezTo>
                      <a:cubicBezTo>
                        <a:pt x="142" y="10"/>
                        <a:pt x="134" y="13"/>
                        <a:pt x="126" y="15"/>
                      </a:cubicBezTo>
                      <a:cubicBezTo>
                        <a:pt x="119" y="18"/>
                        <a:pt x="112" y="22"/>
                        <a:pt x="108" y="30"/>
                      </a:cubicBezTo>
                      <a:cubicBezTo>
                        <a:pt x="112" y="30"/>
                        <a:pt x="115" y="30"/>
                        <a:pt x="118" y="30"/>
                      </a:cubicBezTo>
                      <a:cubicBezTo>
                        <a:pt x="117" y="31"/>
                        <a:pt x="115" y="32"/>
                        <a:pt x="113" y="32"/>
                      </a:cubicBezTo>
                      <a:cubicBezTo>
                        <a:pt x="107" y="34"/>
                        <a:pt x="100" y="32"/>
                        <a:pt x="95" y="38"/>
                      </a:cubicBezTo>
                      <a:cubicBezTo>
                        <a:pt x="86" y="48"/>
                        <a:pt x="76" y="57"/>
                        <a:pt x="67" y="68"/>
                      </a:cubicBezTo>
                      <a:cubicBezTo>
                        <a:pt x="63" y="73"/>
                        <a:pt x="61" y="79"/>
                        <a:pt x="58" y="85"/>
                      </a:cubicBezTo>
                      <a:cubicBezTo>
                        <a:pt x="58" y="86"/>
                        <a:pt x="58" y="88"/>
                        <a:pt x="59" y="89"/>
                      </a:cubicBezTo>
                      <a:cubicBezTo>
                        <a:pt x="62" y="94"/>
                        <a:pt x="65" y="99"/>
                        <a:pt x="69" y="104"/>
                      </a:cubicBezTo>
                      <a:cubicBezTo>
                        <a:pt x="72" y="100"/>
                        <a:pt x="75" y="96"/>
                        <a:pt x="78" y="93"/>
                      </a:cubicBezTo>
                      <a:cubicBezTo>
                        <a:pt x="77" y="96"/>
                        <a:pt x="76" y="99"/>
                        <a:pt x="74" y="103"/>
                      </a:cubicBezTo>
                      <a:cubicBezTo>
                        <a:pt x="72" y="106"/>
                        <a:pt x="70" y="109"/>
                        <a:pt x="69" y="113"/>
                      </a:cubicBezTo>
                      <a:cubicBezTo>
                        <a:pt x="68" y="115"/>
                        <a:pt x="69" y="118"/>
                        <a:pt x="70" y="120"/>
                      </a:cubicBezTo>
                      <a:cubicBezTo>
                        <a:pt x="76" y="129"/>
                        <a:pt x="84" y="129"/>
                        <a:pt x="94" y="124"/>
                      </a:cubicBezTo>
                      <a:cubicBezTo>
                        <a:pt x="100" y="120"/>
                        <a:pt x="107" y="117"/>
                        <a:pt x="114" y="115"/>
                      </a:cubicBezTo>
                      <a:cubicBezTo>
                        <a:pt x="118" y="114"/>
                        <a:pt x="121" y="112"/>
                        <a:pt x="121" y="108"/>
                      </a:cubicBezTo>
                      <a:cubicBezTo>
                        <a:pt x="121" y="100"/>
                        <a:pt x="121" y="91"/>
                        <a:pt x="121" y="83"/>
                      </a:cubicBezTo>
                      <a:cubicBezTo>
                        <a:pt x="121" y="75"/>
                        <a:pt x="121" y="68"/>
                        <a:pt x="121" y="60"/>
                      </a:cubicBezTo>
                      <a:cubicBezTo>
                        <a:pt x="123" y="67"/>
                        <a:pt x="124" y="74"/>
                        <a:pt x="125" y="80"/>
                      </a:cubicBezTo>
                      <a:cubicBezTo>
                        <a:pt x="127" y="92"/>
                        <a:pt x="128" y="103"/>
                        <a:pt x="124" y="114"/>
                      </a:cubicBezTo>
                      <a:cubicBezTo>
                        <a:pt x="123" y="116"/>
                        <a:pt x="121" y="118"/>
                        <a:pt x="120" y="118"/>
                      </a:cubicBezTo>
                      <a:cubicBezTo>
                        <a:pt x="111" y="119"/>
                        <a:pt x="103" y="124"/>
                        <a:pt x="95" y="128"/>
                      </a:cubicBezTo>
                      <a:cubicBezTo>
                        <a:pt x="82" y="136"/>
                        <a:pt x="73" y="131"/>
                        <a:pt x="64" y="121"/>
                      </a:cubicBezTo>
                      <a:cubicBezTo>
                        <a:pt x="63" y="120"/>
                        <a:pt x="63" y="117"/>
                        <a:pt x="64" y="116"/>
                      </a:cubicBezTo>
                      <a:cubicBezTo>
                        <a:pt x="67" y="110"/>
                        <a:pt x="64" y="105"/>
                        <a:pt x="60" y="100"/>
                      </a:cubicBezTo>
                      <a:cubicBezTo>
                        <a:pt x="56" y="95"/>
                        <a:pt x="52" y="89"/>
                        <a:pt x="55" y="82"/>
                      </a:cubicBezTo>
                      <a:cubicBezTo>
                        <a:pt x="56" y="77"/>
                        <a:pt x="59" y="73"/>
                        <a:pt x="62" y="69"/>
                      </a:cubicBezTo>
                      <a:cubicBezTo>
                        <a:pt x="66" y="62"/>
                        <a:pt x="72" y="56"/>
                        <a:pt x="77" y="49"/>
                      </a:cubicBezTo>
                      <a:cubicBezTo>
                        <a:pt x="76" y="49"/>
                        <a:pt x="74" y="49"/>
                        <a:pt x="74" y="49"/>
                      </a:cubicBezTo>
                      <a:cubicBezTo>
                        <a:pt x="61" y="52"/>
                        <a:pt x="50" y="56"/>
                        <a:pt x="40" y="64"/>
                      </a:cubicBezTo>
                      <a:cubicBezTo>
                        <a:pt x="28" y="75"/>
                        <a:pt x="21" y="88"/>
                        <a:pt x="20" y="105"/>
                      </a:cubicBezTo>
                      <a:cubicBezTo>
                        <a:pt x="19" y="122"/>
                        <a:pt x="25" y="137"/>
                        <a:pt x="34" y="152"/>
                      </a:cubicBezTo>
                      <a:cubicBezTo>
                        <a:pt x="35" y="154"/>
                        <a:pt x="37" y="158"/>
                        <a:pt x="36" y="161"/>
                      </a:cubicBezTo>
                      <a:cubicBezTo>
                        <a:pt x="36" y="165"/>
                        <a:pt x="35" y="169"/>
                        <a:pt x="33" y="172"/>
                      </a:cubicBezTo>
                      <a:cubicBezTo>
                        <a:pt x="32" y="177"/>
                        <a:pt x="33" y="179"/>
                        <a:pt x="36" y="180"/>
                      </a:cubicBezTo>
                      <a:cubicBezTo>
                        <a:pt x="44" y="182"/>
                        <a:pt x="51" y="183"/>
                        <a:pt x="58" y="184"/>
                      </a:cubicBezTo>
                      <a:cubicBezTo>
                        <a:pt x="60" y="184"/>
                        <a:pt x="62" y="182"/>
                        <a:pt x="62" y="181"/>
                      </a:cubicBezTo>
                      <a:cubicBezTo>
                        <a:pt x="63" y="178"/>
                        <a:pt x="63" y="174"/>
                        <a:pt x="65" y="172"/>
                      </a:cubicBezTo>
                      <a:cubicBezTo>
                        <a:pt x="70" y="166"/>
                        <a:pt x="70" y="159"/>
                        <a:pt x="70" y="152"/>
                      </a:cubicBezTo>
                      <a:cubicBezTo>
                        <a:pt x="70" y="151"/>
                        <a:pt x="70" y="150"/>
                        <a:pt x="70" y="149"/>
                      </a:cubicBezTo>
                      <a:cubicBezTo>
                        <a:pt x="70" y="148"/>
                        <a:pt x="70" y="148"/>
                        <a:pt x="70" y="147"/>
                      </a:cubicBezTo>
                      <a:cubicBezTo>
                        <a:pt x="71" y="154"/>
                        <a:pt x="75" y="154"/>
                        <a:pt x="80" y="154"/>
                      </a:cubicBezTo>
                      <a:cubicBezTo>
                        <a:pt x="82" y="154"/>
                        <a:pt x="85" y="154"/>
                        <a:pt x="87" y="154"/>
                      </a:cubicBezTo>
                      <a:cubicBezTo>
                        <a:pt x="93" y="154"/>
                        <a:pt x="101" y="156"/>
                        <a:pt x="103" y="145"/>
                      </a:cubicBezTo>
                      <a:cubicBezTo>
                        <a:pt x="103" y="151"/>
                        <a:pt x="103" y="155"/>
                        <a:pt x="103" y="157"/>
                      </a:cubicBezTo>
                      <a:cubicBezTo>
                        <a:pt x="99" y="159"/>
                        <a:pt x="96" y="161"/>
                        <a:pt x="93" y="162"/>
                      </a:cubicBezTo>
                      <a:cubicBezTo>
                        <a:pt x="89" y="164"/>
                        <a:pt x="88" y="168"/>
                        <a:pt x="90" y="170"/>
                      </a:cubicBezTo>
                      <a:cubicBezTo>
                        <a:pt x="93" y="176"/>
                        <a:pt x="96" y="181"/>
                        <a:pt x="100" y="186"/>
                      </a:cubicBezTo>
                      <a:cubicBezTo>
                        <a:pt x="104" y="189"/>
                        <a:pt x="109" y="188"/>
                        <a:pt x="113" y="184"/>
                      </a:cubicBezTo>
                      <a:cubicBezTo>
                        <a:pt x="114" y="182"/>
                        <a:pt x="116" y="180"/>
                        <a:pt x="118" y="179"/>
                      </a:cubicBezTo>
                      <a:cubicBezTo>
                        <a:pt x="122" y="175"/>
                        <a:pt x="126" y="172"/>
                        <a:pt x="130" y="169"/>
                      </a:cubicBezTo>
                      <a:cubicBezTo>
                        <a:pt x="141" y="158"/>
                        <a:pt x="146" y="143"/>
                        <a:pt x="150" y="128"/>
                      </a:cubicBezTo>
                      <a:cubicBezTo>
                        <a:pt x="150" y="127"/>
                        <a:pt x="148" y="125"/>
                        <a:pt x="147" y="124"/>
                      </a:cubicBezTo>
                      <a:cubicBezTo>
                        <a:pt x="145" y="121"/>
                        <a:pt x="142" y="119"/>
                        <a:pt x="139" y="117"/>
                      </a:cubicBezTo>
                      <a:close/>
                      <a:moveTo>
                        <a:pt x="19" y="133"/>
                      </a:moveTo>
                      <a:cubicBezTo>
                        <a:pt x="17" y="135"/>
                        <a:pt x="13" y="137"/>
                        <a:pt x="10" y="140"/>
                      </a:cubicBezTo>
                      <a:cubicBezTo>
                        <a:pt x="9" y="141"/>
                        <a:pt x="8" y="143"/>
                        <a:pt x="8" y="145"/>
                      </a:cubicBezTo>
                      <a:cubicBezTo>
                        <a:pt x="8" y="152"/>
                        <a:pt x="19" y="163"/>
                        <a:pt x="27" y="162"/>
                      </a:cubicBezTo>
                      <a:cubicBezTo>
                        <a:pt x="31" y="162"/>
                        <a:pt x="33" y="159"/>
                        <a:pt x="31" y="155"/>
                      </a:cubicBezTo>
                      <a:cubicBezTo>
                        <a:pt x="27" y="147"/>
                        <a:pt x="23" y="140"/>
                        <a:pt x="19" y="133"/>
                      </a:cubicBezTo>
                      <a:close/>
                      <a:moveTo>
                        <a:pt x="153" y="138"/>
                      </a:moveTo>
                      <a:cubicBezTo>
                        <a:pt x="147" y="150"/>
                        <a:pt x="141" y="161"/>
                        <a:pt x="135" y="172"/>
                      </a:cubicBezTo>
                      <a:cubicBezTo>
                        <a:pt x="142" y="172"/>
                        <a:pt x="148" y="173"/>
                        <a:pt x="155" y="172"/>
                      </a:cubicBezTo>
                      <a:cubicBezTo>
                        <a:pt x="156" y="172"/>
                        <a:pt x="157" y="169"/>
                        <a:pt x="157" y="168"/>
                      </a:cubicBezTo>
                      <a:cubicBezTo>
                        <a:pt x="157" y="161"/>
                        <a:pt x="157" y="155"/>
                        <a:pt x="156" y="149"/>
                      </a:cubicBezTo>
                      <a:cubicBezTo>
                        <a:pt x="155" y="145"/>
                        <a:pt x="154" y="142"/>
                        <a:pt x="153" y="138"/>
                      </a:cubicBezTo>
                      <a:close/>
                      <a:moveTo>
                        <a:pt x="19" y="87"/>
                      </a:moveTo>
                      <a:cubicBezTo>
                        <a:pt x="17" y="88"/>
                        <a:pt x="15" y="89"/>
                        <a:pt x="14" y="89"/>
                      </a:cubicBezTo>
                      <a:cubicBezTo>
                        <a:pt x="12" y="89"/>
                        <a:pt x="10" y="89"/>
                        <a:pt x="10" y="88"/>
                      </a:cubicBezTo>
                      <a:cubicBezTo>
                        <a:pt x="9" y="87"/>
                        <a:pt x="8" y="85"/>
                        <a:pt x="8" y="83"/>
                      </a:cubicBezTo>
                      <a:cubicBezTo>
                        <a:pt x="10" y="78"/>
                        <a:pt x="11" y="73"/>
                        <a:pt x="13" y="68"/>
                      </a:cubicBezTo>
                      <a:cubicBezTo>
                        <a:pt x="12" y="68"/>
                        <a:pt x="12" y="68"/>
                        <a:pt x="11" y="68"/>
                      </a:cubicBezTo>
                      <a:cubicBezTo>
                        <a:pt x="9" y="70"/>
                        <a:pt x="6" y="72"/>
                        <a:pt x="4" y="75"/>
                      </a:cubicBezTo>
                      <a:cubicBezTo>
                        <a:pt x="2" y="78"/>
                        <a:pt x="6" y="91"/>
                        <a:pt x="10" y="93"/>
                      </a:cubicBezTo>
                      <a:cubicBezTo>
                        <a:pt x="14" y="95"/>
                        <a:pt x="19" y="92"/>
                        <a:pt x="1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1" name="Freeform 8"/>
                <p:cNvSpPr>
                  <a:spLocks/>
                </p:cNvSpPr>
                <p:nvPr/>
              </p:nvSpPr>
              <p:spPr bwMode="auto">
                <a:xfrm>
                  <a:off x="9288433" y="457468"/>
                  <a:ext cx="93663" cy="114300"/>
                </a:xfrm>
                <a:custGeom>
                  <a:avLst/>
                  <a:gdLst>
                    <a:gd name="T0" fmla="*/ 11 w 25"/>
                    <a:gd name="T1" fmla="*/ 0 h 30"/>
                    <a:gd name="T2" fmla="*/ 23 w 25"/>
                    <a:gd name="T3" fmla="*/ 22 h 30"/>
                    <a:gd name="T4" fmla="*/ 19 w 25"/>
                    <a:gd name="T5" fmla="*/ 29 h 30"/>
                    <a:gd name="T6" fmla="*/ 0 w 25"/>
                    <a:gd name="T7" fmla="*/ 12 h 30"/>
                    <a:gd name="T8" fmla="*/ 2 w 25"/>
                    <a:gd name="T9" fmla="*/ 7 h 30"/>
                    <a:gd name="T10" fmla="*/ 11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11" y="0"/>
                      </a:moveTo>
                      <a:cubicBezTo>
                        <a:pt x="15" y="7"/>
                        <a:pt x="19" y="14"/>
                        <a:pt x="23" y="22"/>
                      </a:cubicBezTo>
                      <a:cubicBezTo>
                        <a:pt x="25" y="26"/>
                        <a:pt x="23" y="29"/>
                        <a:pt x="19" y="29"/>
                      </a:cubicBezTo>
                      <a:cubicBezTo>
                        <a:pt x="11" y="30"/>
                        <a:pt x="0" y="19"/>
                        <a:pt x="0" y="12"/>
                      </a:cubicBezTo>
                      <a:cubicBezTo>
                        <a:pt x="0" y="10"/>
                        <a:pt x="1" y="8"/>
                        <a:pt x="2" y="7"/>
                      </a:cubicBezTo>
                      <a:cubicBezTo>
                        <a:pt x="5" y="4"/>
                        <a:pt x="9"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2" name="Freeform 9"/>
                <p:cNvSpPr>
                  <a:spLocks/>
                </p:cNvSpPr>
                <p:nvPr/>
              </p:nvSpPr>
              <p:spPr bwMode="auto">
                <a:xfrm>
                  <a:off x="9766271" y="476518"/>
                  <a:ext cx="82550" cy="133350"/>
                </a:xfrm>
                <a:custGeom>
                  <a:avLst/>
                  <a:gdLst>
                    <a:gd name="T0" fmla="*/ 18 w 22"/>
                    <a:gd name="T1" fmla="*/ 0 h 35"/>
                    <a:gd name="T2" fmla="*/ 21 w 22"/>
                    <a:gd name="T3" fmla="*/ 11 h 35"/>
                    <a:gd name="T4" fmla="*/ 22 w 22"/>
                    <a:gd name="T5" fmla="*/ 30 h 35"/>
                    <a:gd name="T6" fmla="*/ 20 w 22"/>
                    <a:gd name="T7" fmla="*/ 34 h 35"/>
                    <a:gd name="T8" fmla="*/ 0 w 22"/>
                    <a:gd name="T9" fmla="*/ 34 h 35"/>
                    <a:gd name="T10" fmla="*/ 18 w 22"/>
                    <a:gd name="T11" fmla="*/ 0 h 35"/>
                  </a:gdLst>
                  <a:ahLst/>
                  <a:cxnLst>
                    <a:cxn ang="0">
                      <a:pos x="T0" y="T1"/>
                    </a:cxn>
                    <a:cxn ang="0">
                      <a:pos x="T2" y="T3"/>
                    </a:cxn>
                    <a:cxn ang="0">
                      <a:pos x="T4" y="T5"/>
                    </a:cxn>
                    <a:cxn ang="0">
                      <a:pos x="T6" y="T7"/>
                    </a:cxn>
                    <a:cxn ang="0">
                      <a:pos x="T8" y="T9"/>
                    </a:cxn>
                    <a:cxn ang="0">
                      <a:pos x="T10" y="T11"/>
                    </a:cxn>
                  </a:cxnLst>
                  <a:rect l="0" t="0" r="r" b="b"/>
                  <a:pathLst>
                    <a:path w="22" h="35">
                      <a:moveTo>
                        <a:pt x="18" y="0"/>
                      </a:moveTo>
                      <a:cubicBezTo>
                        <a:pt x="19" y="4"/>
                        <a:pt x="20" y="7"/>
                        <a:pt x="21" y="11"/>
                      </a:cubicBezTo>
                      <a:cubicBezTo>
                        <a:pt x="22" y="17"/>
                        <a:pt x="22" y="23"/>
                        <a:pt x="22" y="30"/>
                      </a:cubicBezTo>
                      <a:cubicBezTo>
                        <a:pt x="22" y="31"/>
                        <a:pt x="21" y="34"/>
                        <a:pt x="20" y="34"/>
                      </a:cubicBezTo>
                      <a:cubicBezTo>
                        <a:pt x="13" y="35"/>
                        <a:pt x="7" y="34"/>
                        <a:pt x="0" y="34"/>
                      </a:cubicBezTo>
                      <a:cubicBezTo>
                        <a:pt x="6" y="23"/>
                        <a:pt x="12" y="12"/>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3" name="Freeform 10"/>
                <p:cNvSpPr>
                  <a:spLocks/>
                </p:cNvSpPr>
                <p:nvPr/>
              </p:nvSpPr>
              <p:spPr bwMode="auto">
                <a:xfrm>
                  <a:off x="9266208" y="211405"/>
                  <a:ext cx="63500" cy="103188"/>
                </a:xfrm>
                <a:custGeom>
                  <a:avLst/>
                  <a:gdLst>
                    <a:gd name="T0" fmla="*/ 17 w 17"/>
                    <a:gd name="T1" fmla="*/ 19 h 27"/>
                    <a:gd name="T2" fmla="*/ 8 w 17"/>
                    <a:gd name="T3" fmla="*/ 25 h 27"/>
                    <a:gd name="T4" fmla="*/ 2 w 17"/>
                    <a:gd name="T5" fmla="*/ 7 h 27"/>
                    <a:gd name="T6" fmla="*/ 9 w 17"/>
                    <a:gd name="T7" fmla="*/ 0 h 27"/>
                    <a:gd name="T8" fmla="*/ 11 w 17"/>
                    <a:gd name="T9" fmla="*/ 0 h 27"/>
                    <a:gd name="T10" fmla="*/ 6 w 17"/>
                    <a:gd name="T11" fmla="*/ 15 h 27"/>
                    <a:gd name="T12" fmla="*/ 8 w 17"/>
                    <a:gd name="T13" fmla="*/ 20 h 27"/>
                    <a:gd name="T14" fmla="*/ 12 w 17"/>
                    <a:gd name="T15" fmla="*/ 21 h 27"/>
                    <a:gd name="T16" fmla="*/ 17 w 17"/>
                    <a:gd name="T17"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7">
                      <a:moveTo>
                        <a:pt x="17" y="19"/>
                      </a:moveTo>
                      <a:cubicBezTo>
                        <a:pt x="17" y="24"/>
                        <a:pt x="12" y="27"/>
                        <a:pt x="8" y="25"/>
                      </a:cubicBezTo>
                      <a:cubicBezTo>
                        <a:pt x="4" y="23"/>
                        <a:pt x="0" y="10"/>
                        <a:pt x="2" y="7"/>
                      </a:cubicBezTo>
                      <a:cubicBezTo>
                        <a:pt x="4" y="4"/>
                        <a:pt x="7" y="2"/>
                        <a:pt x="9" y="0"/>
                      </a:cubicBezTo>
                      <a:cubicBezTo>
                        <a:pt x="10" y="0"/>
                        <a:pt x="10" y="0"/>
                        <a:pt x="11" y="0"/>
                      </a:cubicBezTo>
                      <a:cubicBezTo>
                        <a:pt x="9" y="5"/>
                        <a:pt x="8" y="10"/>
                        <a:pt x="6" y="15"/>
                      </a:cubicBezTo>
                      <a:cubicBezTo>
                        <a:pt x="6" y="17"/>
                        <a:pt x="7" y="19"/>
                        <a:pt x="8" y="20"/>
                      </a:cubicBezTo>
                      <a:cubicBezTo>
                        <a:pt x="8" y="21"/>
                        <a:pt x="10" y="21"/>
                        <a:pt x="12" y="21"/>
                      </a:cubicBezTo>
                      <a:cubicBezTo>
                        <a:pt x="13" y="21"/>
                        <a:pt x="15" y="20"/>
                        <a:pt x="1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4" name="Freeform 11"/>
                <p:cNvSpPr>
                  <a:spLocks noEditPoints="1"/>
                </p:cNvSpPr>
                <p:nvPr/>
              </p:nvSpPr>
              <p:spPr bwMode="auto">
                <a:xfrm>
                  <a:off x="9829771" y="159018"/>
                  <a:ext cx="93663" cy="68263"/>
                </a:xfrm>
                <a:custGeom>
                  <a:avLst/>
                  <a:gdLst>
                    <a:gd name="T0" fmla="*/ 0 w 25"/>
                    <a:gd name="T1" fmla="*/ 12 h 18"/>
                    <a:gd name="T2" fmla="*/ 18 w 25"/>
                    <a:gd name="T3" fmla="*/ 0 h 18"/>
                    <a:gd name="T4" fmla="*/ 25 w 25"/>
                    <a:gd name="T5" fmla="*/ 8 h 18"/>
                    <a:gd name="T6" fmla="*/ 9 w 25"/>
                    <a:gd name="T7" fmla="*/ 18 h 18"/>
                    <a:gd name="T8" fmla="*/ 4 w 25"/>
                    <a:gd name="T9" fmla="*/ 11 h 18"/>
                    <a:gd name="T10" fmla="*/ 0 w 25"/>
                    <a:gd name="T11" fmla="*/ 12 h 18"/>
                    <a:gd name="T12" fmla="*/ 15 w 25"/>
                    <a:gd name="T13" fmla="*/ 11 h 18"/>
                    <a:gd name="T14" fmla="*/ 10 w 25"/>
                    <a:gd name="T15" fmla="*/ 9 h 18"/>
                    <a:gd name="T16" fmla="*/ 7 w 25"/>
                    <a:gd name="T17" fmla="*/ 12 h 18"/>
                    <a:gd name="T18" fmla="*/ 9 w 25"/>
                    <a:gd name="T19" fmla="*/ 15 h 18"/>
                    <a:gd name="T20" fmla="*/ 15 w 25"/>
                    <a:gd name="T2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0" y="12"/>
                      </a:moveTo>
                      <a:cubicBezTo>
                        <a:pt x="8" y="3"/>
                        <a:pt x="8" y="3"/>
                        <a:pt x="18" y="0"/>
                      </a:cubicBezTo>
                      <a:cubicBezTo>
                        <a:pt x="18" y="5"/>
                        <a:pt x="21" y="8"/>
                        <a:pt x="25" y="8"/>
                      </a:cubicBezTo>
                      <a:cubicBezTo>
                        <a:pt x="19" y="11"/>
                        <a:pt x="14" y="15"/>
                        <a:pt x="9" y="18"/>
                      </a:cubicBezTo>
                      <a:cubicBezTo>
                        <a:pt x="7" y="16"/>
                        <a:pt x="6" y="14"/>
                        <a:pt x="4" y="11"/>
                      </a:cubicBezTo>
                      <a:cubicBezTo>
                        <a:pt x="3" y="11"/>
                        <a:pt x="2" y="11"/>
                        <a:pt x="0" y="12"/>
                      </a:cubicBezTo>
                      <a:close/>
                      <a:moveTo>
                        <a:pt x="15" y="11"/>
                      </a:moveTo>
                      <a:cubicBezTo>
                        <a:pt x="13" y="10"/>
                        <a:pt x="11" y="9"/>
                        <a:pt x="10" y="9"/>
                      </a:cubicBezTo>
                      <a:cubicBezTo>
                        <a:pt x="9" y="9"/>
                        <a:pt x="7" y="11"/>
                        <a:pt x="7" y="12"/>
                      </a:cubicBezTo>
                      <a:cubicBezTo>
                        <a:pt x="7" y="13"/>
                        <a:pt x="8" y="14"/>
                        <a:pt x="9" y="15"/>
                      </a:cubicBezTo>
                      <a:cubicBezTo>
                        <a:pt x="11" y="14"/>
                        <a:pt x="12" y="13"/>
                        <a:pt x="1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5" name="Freeform 12"/>
                <p:cNvSpPr>
                  <a:spLocks/>
                </p:cNvSpPr>
                <p:nvPr/>
              </p:nvSpPr>
              <p:spPr bwMode="auto">
                <a:xfrm>
                  <a:off x="9604346" y="101868"/>
                  <a:ext cx="101600" cy="98425"/>
                </a:xfrm>
                <a:custGeom>
                  <a:avLst/>
                  <a:gdLst>
                    <a:gd name="T0" fmla="*/ 27 w 27"/>
                    <a:gd name="T1" fmla="*/ 2 h 26"/>
                    <a:gd name="T2" fmla="*/ 11 w 27"/>
                    <a:gd name="T3" fmla="*/ 16 h 26"/>
                    <a:gd name="T4" fmla="*/ 10 w 27"/>
                    <a:gd name="T5" fmla="*/ 9 h 26"/>
                    <a:gd name="T6" fmla="*/ 9 w 27"/>
                    <a:gd name="T7" fmla="*/ 9 h 26"/>
                    <a:gd name="T8" fmla="*/ 0 w 27"/>
                    <a:gd name="T9" fmla="*/ 26 h 26"/>
                    <a:gd name="T10" fmla="*/ 27 w 27"/>
                    <a:gd name="T11" fmla="*/ 2 h 26"/>
                  </a:gdLst>
                  <a:ahLst/>
                  <a:cxnLst>
                    <a:cxn ang="0">
                      <a:pos x="T0" y="T1"/>
                    </a:cxn>
                    <a:cxn ang="0">
                      <a:pos x="T2" y="T3"/>
                    </a:cxn>
                    <a:cxn ang="0">
                      <a:pos x="T4" y="T5"/>
                    </a:cxn>
                    <a:cxn ang="0">
                      <a:pos x="T6" y="T7"/>
                    </a:cxn>
                    <a:cxn ang="0">
                      <a:pos x="T8" y="T9"/>
                    </a:cxn>
                    <a:cxn ang="0">
                      <a:pos x="T10" y="T11"/>
                    </a:cxn>
                  </a:cxnLst>
                  <a:rect l="0" t="0" r="r" b="b"/>
                  <a:pathLst>
                    <a:path w="27" h="26">
                      <a:moveTo>
                        <a:pt x="27" y="2"/>
                      </a:moveTo>
                      <a:cubicBezTo>
                        <a:pt x="18" y="3"/>
                        <a:pt x="14" y="8"/>
                        <a:pt x="11" y="16"/>
                      </a:cubicBezTo>
                      <a:cubicBezTo>
                        <a:pt x="11" y="14"/>
                        <a:pt x="10" y="12"/>
                        <a:pt x="10" y="9"/>
                      </a:cubicBezTo>
                      <a:cubicBezTo>
                        <a:pt x="10" y="9"/>
                        <a:pt x="9" y="9"/>
                        <a:pt x="9" y="9"/>
                      </a:cubicBezTo>
                      <a:cubicBezTo>
                        <a:pt x="6" y="15"/>
                        <a:pt x="3" y="21"/>
                        <a:pt x="0" y="26"/>
                      </a:cubicBezTo>
                      <a:cubicBezTo>
                        <a:pt x="3" y="6"/>
                        <a:pt x="10" y="0"/>
                        <a:pt x="2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6" name="Freeform 13"/>
                <p:cNvSpPr>
                  <a:spLocks/>
                </p:cNvSpPr>
                <p:nvPr/>
              </p:nvSpPr>
              <p:spPr bwMode="auto">
                <a:xfrm>
                  <a:off x="10071071" y="124093"/>
                  <a:ext cx="52388" cy="42863"/>
                </a:xfrm>
                <a:custGeom>
                  <a:avLst/>
                  <a:gdLst>
                    <a:gd name="T0" fmla="*/ 14 w 14"/>
                    <a:gd name="T1" fmla="*/ 0 h 11"/>
                    <a:gd name="T2" fmla="*/ 0 w 14"/>
                    <a:gd name="T3" fmla="*/ 10 h 11"/>
                    <a:gd name="T4" fmla="*/ 14 w 14"/>
                    <a:gd name="T5" fmla="*/ 0 h 11"/>
                  </a:gdLst>
                  <a:ahLst/>
                  <a:cxnLst>
                    <a:cxn ang="0">
                      <a:pos x="T0" y="T1"/>
                    </a:cxn>
                    <a:cxn ang="0">
                      <a:pos x="T2" y="T3"/>
                    </a:cxn>
                    <a:cxn ang="0">
                      <a:pos x="T4" y="T5"/>
                    </a:cxn>
                  </a:cxnLst>
                  <a:rect l="0" t="0" r="r" b="b"/>
                  <a:pathLst>
                    <a:path w="14" h="11">
                      <a:moveTo>
                        <a:pt x="14" y="0"/>
                      </a:moveTo>
                      <a:cubicBezTo>
                        <a:pt x="11" y="7"/>
                        <a:pt x="5" y="11"/>
                        <a:pt x="0" y="10"/>
                      </a:cubicBezTo>
                      <a:cubicBezTo>
                        <a:pt x="4" y="7"/>
                        <a:pt x="9" y="3"/>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7" name="Freeform 14"/>
                <p:cNvSpPr>
                  <a:spLocks/>
                </p:cNvSpPr>
                <p:nvPr/>
              </p:nvSpPr>
              <p:spPr bwMode="auto">
                <a:xfrm>
                  <a:off x="9799608" y="106630"/>
                  <a:ext cx="38100" cy="36513"/>
                </a:xfrm>
                <a:custGeom>
                  <a:avLst/>
                  <a:gdLst>
                    <a:gd name="T0" fmla="*/ 1 w 10"/>
                    <a:gd name="T1" fmla="*/ 10 h 10"/>
                    <a:gd name="T2" fmla="*/ 10 w 10"/>
                    <a:gd name="T3" fmla="*/ 0 h 10"/>
                    <a:gd name="T4" fmla="*/ 1 w 10"/>
                    <a:gd name="T5" fmla="*/ 10 h 10"/>
                  </a:gdLst>
                  <a:ahLst/>
                  <a:cxnLst>
                    <a:cxn ang="0">
                      <a:pos x="T0" y="T1"/>
                    </a:cxn>
                    <a:cxn ang="0">
                      <a:pos x="T2" y="T3"/>
                    </a:cxn>
                    <a:cxn ang="0">
                      <a:pos x="T4" y="T5"/>
                    </a:cxn>
                  </a:cxnLst>
                  <a:rect l="0" t="0" r="r" b="b"/>
                  <a:pathLst>
                    <a:path w="10" h="10">
                      <a:moveTo>
                        <a:pt x="1" y="10"/>
                      </a:moveTo>
                      <a:cubicBezTo>
                        <a:pt x="0" y="5"/>
                        <a:pt x="2" y="3"/>
                        <a:pt x="10" y="0"/>
                      </a:cubicBezTo>
                      <a:cubicBezTo>
                        <a:pt x="7" y="3"/>
                        <a:pt x="4" y="7"/>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8" name="Freeform 15"/>
                <p:cNvSpPr>
                  <a:spLocks/>
                </p:cNvSpPr>
                <p:nvPr/>
              </p:nvSpPr>
              <p:spPr bwMode="auto">
                <a:xfrm>
                  <a:off x="9874221" y="347930"/>
                  <a:ext cx="23813" cy="19050"/>
                </a:xfrm>
                <a:custGeom>
                  <a:avLst/>
                  <a:gdLst>
                    <a:gd name="T0" fmla="*/ 6 w 6"/>
                    <a:gd name="T1" fmla="*/ 0 h 5"/>
                    <a:gd name="T2" fmla="*/ 0 w 6"/>
                    <a:gd name="T3" fmla="*/ 5 h 5"/>
                    <a:gd name="T4" fmla="*/ 6 w 6"/>
                    <a:gd name="T5" fmla="*/ 0 h 5"/>
                  </a:gdLst>
                  <a:ahLst/>
                  <a:cxnLst>
                    <a:cxn ang="0">
                      <a:pos x="T0" y="T1"/>
                    </a:cxn>
                    <a:cxn ang="0">
                      <a:pos x="T2" y="T3"/>
                    </a:cxn>
                    <a:cxn ang="0">
                      <a:pos x="T4" y="T5"/>
                    </a:cxn>
                  </a:cxnLst>
                  <a:rect l="0" t="0" r="r" b="b"/>
                  <a:pathLst>
                    <a:path w="6" h="5">
                      <a:moveTo>
                        <a:pt x="6" y="0"/>
                      </a:moveTo>
                      <a:cubicBezTo>
                        <a:pt x="4" y="2"/>
                        <a:pt x="1" y="4"/>
                        <a:pt x="0" y="5"/>
                      </a:cubicBezTo>
                      <a:cubicBezTo>
                        <a:pt x="0" y="3"/>
                        <a:pt x="2" y="1"/>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sp>
              <p:nvSpPr>
                <p:cNvPr id="1689" name="Freeform 16"/>
                <p:cNvSpPr>
                  <a:spLocks/>
                </p:cNvSpPr>
                <p:nvPr/>
              </p:nvSpPr>
              <p:spPr bwMode="auto">
                <a:xfrm>
                  <a:off x="9856758" y="192355"/>
                  <a:ext cx="30163" cy="23813"/>
                </a:xfrm>
                <a:custGeom>
                  <a:avLst/>
                  <a:gdLst>
                    <a:gd name="T0" fmla="*/ 8 w 8"/>
                    <a:gd name="T1" fmla="*/ 2 h 6"/>
                    <a:gd name="T2" fmla="*/ 2 w 8"/>
                    <a:gd name="T3" fmla="*/ 6 h 6"/>
                    <a:gd name="T4" fmla="*/ 0 w 8"/>
                    <a:gd name="T5" fmla="*/ 3 h 6"/>
                    <a:gd name="T6" fmla="*/ 3 w 8"/>
                    <a:gd name="T7" fmla="*/ 0 h 6"/>
                    <a:gd name="T8" fmla="*/ 8 w 8"/>
                    <a:gd name="T9" fmla="*/ 2 h 6"/>
                  </a:gdLst>
                  <a:ahLst/>
                  <a:cxnLst>
                    <a:cxn ang="0">
                      <a:pos x="T0" y="T1"/>
                    </a:cxn>
                    <a:cxn ang="0">
                      <a:pos x="T2" y="T3"/>
                    </a:cxn>
                    <a:cxn ang="0">
                      <a:pos x="T4" y="T5"/>
                    </a:cxn>
                    <a:cxn ang="0">
                      <a:pos x="T6" y="T7"/>
                    </a:cxn>
                    <a:cxn ang="0">
                      <a:pos x="T8" y="T9"/>
                    </a:cxn>
                  </a:cxnLst>
                  <a:rect l="0" t="0" r="r" b="b"/>
                  <a:pathLst>
                    <a:path w="8" h="6">
                      <a:moveTo>
                        <a:pt x="8" y="2"/>
                      </a:moveTo>
                      <a:cubicBezTo>
                        <a:pt x="5" y="4"/>
                        <a:pt x="4" y="5"/>
                        <a:pt x="2" y="6"/>
                      </a:cubicBezTo>
                      <a:cubicBezTo>
                        <a:pt x="1" y="5"/>
                        <a:pt x="0" y="4"/>
                        <a:pt x="0" y="3"/>
                      </a:cubicBezTo>
                      <a:cubicBezTo>
                        <a:pt x="0" y="2"/>
                        <a:pt x="2" y="0"/>
                        <a:pt x="3" y="0"/>
                      </a:cubicBezTo>
                      <a:cubicBezTo>
                        <a:pt x="4" y="0"/>
                        <a:pt x="6" y="1"/>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2C2C2C"/>
                    </a:solidFill>
                    <a:ea typeface="MS PGothic" charset="0"/>
                  </a:endParaRPr>
                </a:p>
              </p:txBody>
            </p:sp>
          </p:grpSp>
          <p:sp>
            <p:nvSpPr>
              <p:cNvPr id="1676" name="Freeform 23"/>
              <p:cNvSpPr>
                <a:spLocks/>
              </p:cNvSpPr>
              <p:nvPr/>
            </p:nvSpPr>
            <p:spPr bwMode="auto">
              <a:xfrm>
                <a:off x="8266810" y="52676"/>
                <a:ext cx="171435" cy="464849"/>
              </a:xfrm>
              <a:custGeom>
                <a:avLst/>
                <a:gdLst>
                  <a:gd name="T0" fmla="*/ 37 w 37"/>
                  <a:gd name="T1" fmla="*/ 0 h 101"/>
                  <a:gd name="T2" fmla="*/ 37 w 37"/>
                  <a:gd name="T3" fmla="*/ 101 h 101"/>
                  <a:gd name="T4" fmla="*/ 21 w 37"/>
                  <a:gd name="T5" fmla="*/ 101 h 101"/>
                  <a:gd name="T6" fmla="*/ 21 w 37"/>
                  <a:gd name="T7" fmla="*/ 20 h 101"/>
                  <a:gd name="T8" fmla="*/ 12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2" y="25"/>
                    </a:cubicBezTo>
                    <a:cubicBezTo>
                      <a:pt x="8" y="27"/>
                      <a:pt x="4" y="28"/>
                      <a:pt x="0" y="29"/>
                    </a:cubicBezTo>
                    <a:cubicBezTo>
                      <a:pt x="0" y="15"/>
                      <a:pt x="0" y="15"/>
                      <a:pt x="0" y="15"/>
                    </a:cubicBezTo>
                    <a:cubicBezTo>
                      <a:pt x="3" y="15"/>
                      <a:pt x="5" y="14"/>
                      <a:pt x="8" y="13"/>
                    </a:cubicBezTo>
                    <a:cubicBezTo>
                      <a:pt x="10" y="12"/>
                      <a:pt x="13" y="11"/>
                      <a:pt x="15" y="9"/>
                    </a:cubicBezTo>
                    <a:cubicBezTo>
                      <a:pt x="18" y="8"/>
                      <a:pt x="20" y="7"/>
                      <a:pt x="22" y="5"/>
                    </a:cubicBezTo>
                    <a:cubicBezTo>
                      <a:pt x="25" y="4"/>
                      <a:pt x="27" y="2"/>
                      <a:pt x="30" y="0"/>
                    </a:cubicBezTo>
                    <a:lnTo>
                      <a:pt x="37"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7" name="Freeform 24"/>
              <p:cNvSpPr>
                <a:spLocks/>
              </p:cNvSpPr>
              <p:nvPr/>
            </p:nvSpPr>
            <p:spPr bwMode="auto">
              <a:xfrm>
                <a:off x="8567726" y="52676"/>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8" name="Freeform 17"/>
              <p:cNvSpPr>
                <a:spLocks/>
              </p:cNvSpPr>
              <p:nvPr/>
            </p:nvSpPr>
            <p:spPr bwMode="auto">
              <a:xfrm>
                <a:off x="8868642" y="52675"/>
                <a:ext cx="164840" cy="464850"/>
              </a:xfrm>
              <a:custGeom>
                <a:avLst/>
                <a:gdLst>
                  <a:gd name="T0" fmla="*/ 36 w 36"/>
                  <a:gd name="T1" fmla="*/ 0 h 101"/>
                  <a:gd name="T2" fmla="*/ 36 w 36"/>
                  <a:gd name="T3" fmla="*/ 101 h 101"/>
                  <a:gd name="T4" fmla="*/ 20 w 36"/>
                  <a:gd name="T5" fmla="*/ 101 h 101"/>
                  <a:gd name="T6" fmla="*/ 20 w 36"/>
                  <a:gd name="T7" fmla="*/ 20 h 101"/>
                  <a:gd name="T8" fmla="*/ 11 w 36"/>
                  <a:gd name="T9" fmla="*/ 25 h 101"/>
                  <a:gd name="T10" fmla="*/ 0 w 36"/>
                  <a:gd name="T11" fmla="*/ 29 h 101"/>
                  <a:gd name="T12" fmla="*/ 0 w 36"/>
                  <a:gd name="T13" fmla="*/ 15 h 101"/>
                  <a:gd name="T14" fmla="*/ 7 w 36"/>
                  <a:gd name="T15" fmla="*/ 12 h 101"/>
                  <a:gd name="T16" fmla="*/ 15 w 36"/>
                  <a:gd name="T17" fmla="*/ 9 h 101"/>
                  <a:gd name="T18" fmla="*/ 22 w 36"/>
                  <a:gd name="T19" fmla="*/ 5 h 101"/>
                  <a:gd name="T20" fmla="*/ 30 w 36"/>
                  <a:gd name="T21" fmla="*/ 0 h 101"/>
                  <a:gd name="T22" fmla="*/ 36 w 36"/>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01">
                    <a:moveTo>
                      <a:pt x="36" y="0"/>
                    </a:moveTo>
                    <a:cubicBezTo>
                      <a:pt x="36" y="101"/>
                      <a:pt x="36" y="101"/>
                      <a:pt x="36" y="101"/>
                    </a:cubicBezTo>
                    <a:cubicBezTo>
                      <a:pt x="20" y="101"/>
                      <a:pt x="20" y="101"/>
                      <a:pt x="20" y="101"/>
                    </a:cubicBezTo>
                    <a:cubicBezTo>
                      <a:pt x="20" y="20"/>
                      <a:pt x="20" y="20"/>
                      <a:pt x="20" y="20"/>
                    </a:cubicBezTo>
                    <a:cubicBezTo>
                      <a:pt x="18" y="22"/>
                      <a:pt x="14" y="24"/>
                      <a:pt x="11" y="25"/>
                    </a:cubicBezTo>
                    <a:cubicBezTo>
                      <a:pt x="8" y="26"/>
                      <a:pt x="4" y="28"/>
                      <a:pt x="0" y="29"/>
                    </a:cubicBezTo>
                    <a:cubicBezTo>
                      <a:pt x="0" y="15"/>
                      <a:pt x="0" y="15"/>
                      <a:pt x="0" y="15"/>
                    </a:cubicBezTo>
                    <a:cubicBezTo>
                      <a:pt x="2" y="14"/>
                      <a:pt x="5" y="13"/>
                      <a:pt x="7" y="12"/>
                    </a:cubicBezTo>
                    <a:cubicBezTo>
                      <a:pt x="10" y="11"/>
                      <a:pt x="12" y="10"/>
                      <a:pt x="15" y="9"/>
                    </a:cubicBezTo>
                    <a:cubicBezTo>
                      <a:pt x="17" y="8"/>
                      <a:pt x="20" y="7"/>
                      <a:pt x="22" y="5"/>
                    </a:cubicBezTo>
                    <a:cubicBezTo>
                      <a:pt x="25" y="4"/>
                      <a:pt x="27" y="2"/>
                      <a:pt x="30" y="0"/>
                    </a:cubicBezTo>
                    <a:lnTo>
                      <a:pt x="36"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sp>
            <p:nvSpPr>
              <p:cNvPr id="1679" name="Freeform 24"/>
              <p:cNvSpPr>
                <a:spLocks/>
              </p:cNvSpPr>
              <p:nvPr/>
            </p:nvSpPr>
            <p:spPr bwMode="auto">
              <a:xfrm>
                <a:off x="216679" y="46890"/>
                <a:ext cx="171435" cy="464849"/>
              </a:xfrm>
              <a:custGeom>
                <a:avLst/>
                <a:gdLst>
                  <a:gd name="T0" fmla="*/ 37 w 37"/>
                  <a:gd name="T1" fmla="*/ 0 h 101"/>
                  <a:gd name="T2" fmla="*/ 37 w 37"/>
                  <a:gd name="T3" fmla="*/ 101 h 101"/>
                  <a:gd name="T4" fmla="*/ 21 w 37"/>
                  <a:gd name="T5" fmla="*/ 101 h 101"/>
                  <a:gd name="T6" fmla="*/ 21 w 37"/>
                  <a:gd name="T7" fmla="*/ 20 h 101"/>
                  <a:gd name="T8" fmla="*/ 11 w 37"/>
                  <a:gd name="T9" fmla="*/ 25 h 101"/>
                  <a:gd name="T10" fmla="*/ 0 w 37"/>
                  <a:gd name="T11" fmla="*/ 29 h 101"/>
                  <a:gd name="T12" fmla="*/ 0 w 37"/>
                  <a:gd name="T13" fmla="*/ 15 h 101"/>
                  <a:gd name="T14" fmla="*/ 8 w 37"/>
                  <a:gd name="T15" fmla="*/ 13 h 101"/>
                  <a:gd name="T16" fmla="*/ 15 w 37"/>
                  <a:gd name="T17" fmla="*/ 9 h 101"/>
                  <a:gd name="T18" fmla="*/ 22 w 37"/>
                  <a:gd name="T19" fmla="*/ 5 h 101"/>
                  <a:gd name="T20" fmla="*/ 30 w 37"/>
                  <a:gd name="T21" fmla="*/ 0 h 101"/>
                  <a:gd name="T22" fmla="*/ 37 w 37"/>
                  <a:gd name="T2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1">
                    <a:moveTo>
                      <a:pt x="37" y="0"/>
                    </a:moveTo>
                    <a:cubicBezTo>
                      <a:pt x="37" y="101"/>
                      <a:pt x="37" y="101"/>
                      <a:pt x="37" y="101"/>
                    </a:cubicBezTo>
                    <a:cubicBezTo>
                      <a:pt x="21" y="101"/>
                      <a:pt x="21" y="101"/>
                      <a:pt x="21" y="101"/>
                    </a:cubicBezTo>
                    <a:cubicBezTo>
                      <a:pt x="21" y="20"/>
                      <a:pt x="21" y="20"/>
                      <a:pt x="21" y="20"/>
                    </a:cubicBezTo>
                    <a:cubicBezTo>
                      <a:pt x="18" y="22"/>
                      <a:pt x="15" y="24"/>
                      <a:pt x="11" y="25"/>
                    </a:cubicBezTo>
                    <a:cubicBezTo>
                      <a:pt x="8" y="27"/>
                      <a:pt x="4" y="28"/>
                      <a:pt x="0" y="29"/>
                    </a:cubicBezTo>
                    <a:cubicBezTo>
                      <a:pt x="0" y="15"/>
                      <a:pt x="0" y="15"/>
                      <a:pt x="0" y="15"/>
                    </a:cubicBezTo>
                    <a:cubicBezTo>
                      <a:pt x="3" y="15"/>
                      <a:pt x="5" y="14"/>
                      <a:pt x="8" y="13"/>
                    </a:cubicBezTo>
                    <a:cubicBezTo>
                      <a:pt x="10" y="12"/>
                      <a:pt x="13" y="11"/>
                      <a:pt x="15" y="9"/>
                    </a:cubicBezTo>
                    <a:cubicBezTo>
                      <a:pt x="17" y="8"/>
                      <a:pt x="20" y="7"/>
                      <a:pt x="22" y="5"/>
                    </a:cubicBezTo>
                    <a:cubicBezTo>
                      <a:pt x="25" y="4"/>
                      <a:pt x="27" y="2"/>
                      <a:pt x="30" y="0"/>
                    </a:cubicBezTo>
                    <a:lnTo>
                      <a:pt x="3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pPr defTabSz="913505" fontAlgn="base">
                  <a:spcBef>
                    <a:spcPct val="0"/>
                  </a:spcBef>
                  <a:spcAft>
                    <a:spcPct val="0"/>
                  </a:spcAft>
                </a:pPr>
                <a:endParaRPr lang="en-US" sz="2353">
                  <a:solidFill>
                    <a:srgbClr val="000000"/>
                  </a:solidFill>
                  <a:ea typeface="MS PGothic" charset="0"/>
                </a:endParaRPr>
              </a:p>
            </p:txBody>
          </p:sp>
        </p:grpSp>
      </p:grpSp>
      <p:sp>
        <p:nvSpPr>
          <p:cNvPr id="2554" name="Rectangle 2553"/>
          <p:cNvSpPr/>
          <p:nvPr userDrawn="1"/>
        </p:nvSpPr>
        <p:spPr bwMode="auto">
          <a:xfrm>
            <a:off x="2665047" y="0"/>
            <a:ext cx="12192000" cy="6858000"/>
          </a:xfrm>
          <a:prstGeom prst="rect">
            <a:avLst/>
          </a:prstGeom>
          <a:solidFill>
            <a:schemeClr val="bg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2" name="Footer Placeholder 1"/>
          <p:cNvSpPr>
            <a:spLocks noGrp="1"/>
          </p:cNvSpPr>
          <p:nvPr>
            <p:ph type="ftr" sz="quarter" idx="10"/>
          </p:nvPr>
        </p:nvSpPr>
        <p:spPr>
          <a:xfrm>
            <a:off x="448212" y="6437742"/>
            <a:ext cx="3859607" cy="133860"/>
          </a:xfrm>
          <a:prstGeom prst="rect">
            <a:avLst/>
          </a:prstGeom>
        </p:spPr>
        <p:txBody>
          <a:bodyPr/>
          <a:lstStyle>
            <a:lvl1pPr fontAlgn="base">
              <a:spcBef>
                <a:spcPct val="0"/>
              </a:spcBef>
              <a:spcAft>
                <a:spcPct val="0"/>
              </a:spcAft>
              <a:defRPr dirty="0" smtClean="0">
                <a:solidFill>
                  <a:srgbClr val="000000"/>
                </a:solidFill>
              </a:defRPr>
            </a:lvl1pPr>
          </a:lstStyle>
          <a:p>
            <a:pPr defTabSz="913505">
              <a:defRPr/>
            </a:pPr>
            <a:r>
              <a:rPr lang="en-US" sz="2353">
                <a:ea typeface="MS PGothic" charset="0"/>
              </a:rPr>
              <a:t>Microsoft Confidential</a:t>
            </a:r>
          </a:p>
        </p:txBody>
      </p:sp>
      <p:sp>
        <p:nvSpPr>
          <p:cNvPr id="3" name="Slide Number Placeholder 2"/>
          <p:cNvSpPr>
            <a:spLocks noGrp="1"/>
          </p:cNvSpPr>
          <p:nvPr>
            <p:ph type="sldNum" sz="quarter" idx="11"/>
          </p:nvPr>
        </p:nvSpPr>
        <p:spPr/>
        <p:txBody>
          <a:bodyPr/>
          <a:lstStyle>
            <a:lvl1pPr defTabSz="913505" fontAlgn="base">
              <a:spcBef>
                <a:spcPct val="0"/>
              </a:spcBef>
              <a:spcAft>
                <a:spcPct val="0"/>
              </a:spcAft>
              <a:defRPr smtClean="0">
                <a:solidFill>
                  <a:srgbClr val="000000"/>
                </a:solidFill>
              </a:defRPr>
            </a:lvl1pPr>
          </a:lstStyle>
          <a:p>
            <a:pPr>
              <a:defRPr/>
            </a:pPr>
            <a:fld id="{F8A0AC42-AA1D-4944-8D96-660DE70C7E1B}" type="slidenum">
              <a:rPr/>
              <a:pPr>
                <a:defRPr/>
              </a:pPr>
              <a:t>‹#›</a:t>
            </a:fld>
            <a:endParaRPr dirty="0"/>
          </a:p>
        </p:txBody>
      </p:sp>
    </p:spTree>
    <p:extLst>
      <p:ext uri="{BB962C8B-B14F-4D97-AF65-F5344CB8AC3E}">
        <p14:creationId xmlns:p14="http://schemas.microsoft.com/office/powerpoint/2010/main" val="1168941193"/>
      </p:ext>
    </p:extLst>
  </p:cSld>
  <p:clrMapOvr>
    <a:overrideClrMapping bg1="lt1" tx1="dk1" bg2="lt2" tx2="dk2" accent1="accent1" accent2="accent2" accent3="accent3" accent4="accent4" accent5="accent5" accent6="accent6" hlink="hlink" folHlink="folHlink"/>
  </p:clrMapOvr>
  <p:transition spd="med">
    <p:fade/>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_Title Only">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268927" y="286381"/>
            <a:ext cx="11653523" cy="927940"/>
          </a:xfrm>
          <a:prstGeom prst="rect">
            <a:avLst/>
          </a:prstGeom>
        </p:spPr>
        <p:txBody>
          <a:bodyPr lIns="146304" tIns="91440" rIns="146304" bIns="91440"/>
          <a:lstStyle>
            <a:lvl1pPr algn="l">
              <a:defRPr sz="3921">
                <a:solidFill>
                  <a:schemeClr val="tx1"/>
                </a:solidFill>
                <a:latin typeface="+mj-lt"/>
              </a:defRPr>
            </a:lvl1pPr>
          </a:lstStyle>
          <a:p>
            <a:r>
              <a:rPr lang="en-US" dirty="0"/>
              <a:t>Click to edit Master title style</a:t>
            </a:r>
          </a:p>
        </p:txBody>
      </p:sp>
    </p:spTree>
    <p:extLst>
      <p:ext uri="{BB962C8B-B14F-4D97-AF65-F5344CB8AC3E}">
        <p14:creationId xmlns:p14="http://schemas.microsoft.com/office/powerpoint/2010/main" val="3117619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5109">
                      <a:schemeClr val="tx2"/>
                    </a:gs>
                    <a:gs pos="25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9">
                <a:gradFill>
                  <a:gsLst>
                    <a:gs pos="100000">
                      <a:schemeClr val="tx2"/>
                    </a:gs>
                    <a:gs pos="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84132141"/>
      </p:ext>
    </p:extLst>
  </p:cSld>
  <p:clrMapOvr>
    <a:masterClrMapping/>
  </p:clrMapOvr>
  <p:transition>
    <p:fade/>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1_Two Column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2"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5109">
                      <a:schemeClr val="tx2"/>
                    </a:gs>
                    <a:gs pos="2500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46210"/>
          </a:xfrm>
        </p:spPr>
        <p:txBody>
          <a:bodyPr wrap="square">
            <a:spAutoFit/>
          </a:bodyPr>
          <a:lstStyle>
            <a:lvl1pPr marL="0" indent="0">
              <a:spcBef>
                <a:spcPts val="1200"/>
              </a:spcBef>
              <a:buClr>
                <a:schemeClr val="tx1"/>
              </a:buClr>
              <a:buFont typeface="Wingdings" pitchFamily="2" charset="2"/>
              <a:buNone/>
              <a:defRPr sz="3528">
                <a:gradFill>
                  <a:gsLst>
                    <a:gs pos="100000">
                      <a:schemeClr val="tx2"/>
                    </a:gs>
                    <a:gs pos="0">
                      <a:schemeClr val="tx2"/>
                    </a:gs>
                  </a:gsLst>
                  <a:lin ang="5400000" scaled="0"/>
                </a:gradFill>
              </a:defRPr>
            </a:lvl1pPr>
            <a:lvl2pPr marL="0" indent="0">
              <a:buNone/>
              <a:defRPr sz="1961"/>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56822513"/>
      </p:ext>
    </p:extLst>
  </p:cSld>
  <p:clrMapOvr>
    <a:masterClrMapping/>
  </p:clrMapOvr>
  <p:transition>
    <p:fade/>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1_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7"/>
            <a:ext cx="11655840" cy="2018835"/>
          </a:xfrm>
        </p:spPr>
        <p:txBody>
          <a:bodyPr/>
          <a:lstStyle>
            <a:lvl1pPr marL="0" indent="0">
              <a:buNone/>
              <a:defRPr>
                <a:gradFill>
                  <a:gsLst>
                    <a:gs pos="2920">
                      <a:schemeClr val="tx2"/>
                    </a:gs>
                    <a:gs pos="39000">
                      <a:schemeClr val="tx2"/>
                    </a:gs>
                  </a:gsLst>
                  <a:lin ang="5400000" scaled="0"/>
                </a:gradFill>
              </a:defRPr>
            </a:lvl1pPr>
            <a:lvl2pPr marL="28006" indent="0">
              <a:buNone/>
              <a:defRPr sz="1961"/>
            </a:lvl2pPr>
            <a:lvl3pPr marL="219386" indent="0">
              <a:buNone/>
              <a:defRPr sz="1961"/>
            </a:lvl3pPr>
            <a:lvl4pPr marL="466779" indent="0">
              <a:buNone/>
              <a:defRPr sz="1765"/>
            </a:lvl4pPr>
            <a:lvl5pPr marL="72506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91279840"/>
      </p:ext>
    </p:extLst>
  </p:cSld>
  <p:clrMapOvr>
    <a:masterClrMapping/>
  </p:clrMapOvr>
  <p:transition>
    <p:fade/>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Title and Text">
    <p:spTree>
      <p:nvGrpSpPr>
        <p:cNvPr id="1" name=""/>
        <p:cNvGrpSpPr/>
        <p:nvPr/>
      </p:nvGrpSpPr>
      <p:grpSpPr>
        <a:xfrm>
          <a:off x="0" y="0"/>
          <a:ext cx="0" cy="0"/>
          <a:chOff x="0" y="0"/>
          <a:chExt cx="0" cy="0"/>
        </a:xfrm>
      </p:grpSpPr>
      <p:sp>
        <p:nvSpPr>
          <p:cNvPr id="5" name="TextBox 4"/>
          <p:cNvSpPr txBox="1">
            <a:spLocks noChangeArrowheads="1"/>
          </p:cNvSpPr>
          <p:nvPr/>
        </p:nvSpPr>
        <p:spPr bwMode="auto">
          <a:xfrm>
            <a:off x="5869517" y="6551613"/>
            <a:ext cx="369012" cy="2807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9ACF3DA1-47D3-4ECF-AF30-D85A88EB0BF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a:noFill/>
        </p:spPr>
        <p:txBody>
          <a:bodyPr rtlCol="0"/>
          <a:lstStyle>
            <a:lvl1pPr marL="0" indent="0" algn="ctr" defTabSz="-13865173" rtl="0" eaLnBrk="1" fontAlgn="base" hangingPunct="1">
              <a:spcBef>
                <a:spcPct val="0"/>
              </a:spcBef>
              <a:spcAft>
                <a:spcPct val="0"/>
              </a:spcAft>
              <a:defRPr lang="en-US" sz="2800" b="1" dirty="0">
                <a:solidFill>
                  <a:schemeClr val="tx2"/>
                </a:solidFill>
                <a:latin typeface="+mj-lt"/>
                <a:ea typeface="+mj-ea"/>
                <a:cs typeface="Segoe UI" pitchFamily="34" charset="0"/>
              </a:defRPr>
            </a:lvl1pPr>
          </a:lstStyle>
          <a:p>
            <a:r>
              <a:rPr lang="en-US"/>
              <a:t>Click to edit Master title style</a:t>
            </a:r>
            <a:endParaRPr lang="en-US" dirty="0"/>
          </a:p>
        </p:txBody>
      </p:sp>
      <p:sp>
        <p:nvSpPr>
          <p:cNvPr id="3" name="Text Placeholder 2"/>
          <p:cNvSpPr>
            <a:spLocks noGrp="1"/>
          </p:cNvSpPr>
          <p:nvPr>
            <p:ph type="body" idx="1"/>
          </p:nvPr>
        </p:nvSpPr>
        <p:spPr>
          <a:xfrm>
            <a:off x="269243" y="1189178"/>
            <a:ext cx="11653521" cy="1473702"/>
          </a:xfrm>
          <a:prstGeom prst="rect">
            <a:avLst/>
          </a:prstGeom>
        </p:spPr>
        <p:txBody>
          <a:bodyPr rtlCol="0"/>
          <a:lstStyle>
            <a:lvl1pPr>
              <a:buClrTx/>
              <a:buFont typeface="Wingdings" pitchFamily="2" charset="2"/>
              <a:buChar char="§"/>
              <a:defRPr sz="2000" b="1">
                <a:latin typeface="Calibri" pitchFamily="34" charset="0"/>
              </a:defRPr>
            </a:lvl1pPr>
            <a:lvl2pPr>
              <a:buClrTx/>
              <a:buFont typeface="Wingdings" pitchFamily="2" charset="2"/>
              <a:buChar char="o"/>
              <a:defRPr sz="1800" b="0">
                <a:latin typeface="Calibri Light" pitchFamily="34" charset="0"/>
              </a:defRPr>
            </a:lvl2pPr>
            <a:lvl3pPr>
              <a:buClrTx/>
              <a:buFont typeface="Wingdings" pitchFamily="2" charset="2"/>
              <a:buChar char="o"/>
              <a:defRPr sz="1600" b="0">
                <a:latin typeface="Calibri Light" pitchFamily="34" charset="0"/>
              </a:defRPr>
            </a:lvl3pPr>
            <a:lvl4pPr>
              <a:buClrTx/>
              <a:buFont typeface="Wingdings" pitchFamily="2" charset="2"/>
              <a:buChar char="o"/>
              <a:defRPr sz="1400" b="0">
                <a:latin typeface="Calibri Light" pitchFamily="34" charset="0"/>
              </a:defRPr>
            </a:lvl4pPr>
            <a:lvl5pPr>
              <a:buClrTx/>
              <a:buFont typeface="Wingdings" pitchFamily="2" charset="2"/>
              <a:buChar char="o"/>
              <a:defRPr sz="1200" b="0">
                <a:latin typeface="Calibri Light"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473010666"/>
      </p:ext>
    </p:extLst>
  </p:cSld>
  <p:clrMapOvr>
    <a:masterClrMapping/>
  </p:clrMapOvr>
  <p:transition>
    <p:fade/>
  </p:transition>
  <p:hf sldNum="0" hdr="0" ftr="0" dt="0"/>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8"/>
            <a:ext cx="11653523" cy="2178032"/>
          </a:xfrm>
        </p:spPr>
        <p:txBody>
          <a:bodyPr>
            <a:spAutoFit/>
          </a:bodyPr>
          <a:lstStyle>
            <a:lvl1pPr>
              <a:defRPr sz="3921"/>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07203045"/>
      </p:ext>
    </p:extLst>
  </p:cSld>
  <p:clrMapOvr>
    <a:masterClrMapping/>
  </p:clrMapOvr>
  <p:transition>
    <p:fade/>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p:cSld name="3_Blank">
    <p:spTree>
      <p:nvGrpSpPr>
        <p:cNvPr id="1" name=""/>
        <p:cNvGrpSpPr/>
        <p:nvPr/>
      </p:nvGrpSpPr>
      <p:grpSpPr>
        <a:xfrm>
          <a:off x="0" y="0"/>
          <a:ext cx="0" cy="0"/>
          <a:chOff x="0" y="0"/>
          <a:chExt cx="0" cy="0"/>
        </a:xfrm>
      </p:grpSpPr>
      <p:sp>
        <p:nvSpPr>
          <p:cNvPr id="5" name="TextBox 5"/>
          <p:cNvSpPr txBox="1">
            <a:spLocks noChangeArrowheads="1"/>
          </p:cNvSpPr>
          <p:nvPr/>
        </p:nvSpPr>
        <p:spPr bwMode="auto">
          <a:xfrm>
            <a:off x="5869517" y="6551613"/>
            <a:ext cx="3674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defTabSz="913505" fontAlgn="base">
              <a:spcBef>
                <a:spcPct val="0"/>
              </a:spcBef>
              <a:spcAft>
                <a:spcPct val="0"/>
              </a:spcAft>
            </a:pPr>
            <a:fld id="{3261EC2C-A78A-4E63-8952-DC8B66DB96A4}" type="slidenum">
              <a:rPr lang="en-US" altLang="en-US" sz="1200">
                <a:solidFill>
                  <a:srgbClr val="2C2C2C"/>
                </a:solidFill>
                <a:latin typeface="Calibri" pitchFamily="34" charset="0"/>
                <a:ea typeface="MS PGothic" charset="0"/>
              </a:rPr>
              <a:pPr defTabSz="913505" fontAlgn="base">
                <a:spcBef>
                  <a:spcPct val="0"/>
                </a:spcBef>
                <a:spcAft>
                  <a:spcPct val="0"/>
                </a:spcAft>
              </a:pPr>
              <a:t>‹#›</a:t>
            </a:fld>
            <a:endParaRPr lang="en-US" altLang="en-US" sz="1400">
              <a:solidFill>
                <a:srgbClr val="2C2C2C"/>
              </a:solidFill>
              <a:latin typeface="Calibri" pitchFamily="34" charset="0"/>
              <a:ea typeface="MS PGothic" charset="0"/>
            </a:endParaRPr>
          </a:p>
        </p:txBody>
      </p:sp>
      <p:sp>
        <p:nvSpPr>
          <p:cNvPr id="2" name="Title 1"/>
          <p:cNvSpPr>
            <a:spLocks noGrp="1"/>
          </p:cNvSpPr>
          <p:nvPr>
            <p:ph type="title"/>
          </p:nvPr>
        </p:nvSpPr>
        <p:spPr/>
        <p:txBody>
          <a:bodyPr rtlCol="0"/>
          <a:lstStyle/>
          <a:p>
            <a:r>
              <a:rPr lang="en-US"/>
              <a:t>Click to edit Master title style</a:t>
            </a:r>
          </a:p>
        </p:txBody>
      </p:sp>
    </p:spTree>
    <p:extLst>
      <p:ext uri="{BB962C8B-B14F-4D97-AF65-F5344CB8AC3E}">
        <p14:creationId xmlns:p14="http://schemas.microsoft.com/office/powerpoint/2010/main" val="3714967208"/>
      </p:ext>
    </p:extLst>
  </p:cSld>
  <p:clrMapOvr>
    <a:masterClrMapping/>
  </p:clrMapOvr>
  <p:transition>
    <p:fade/>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4"/>
          <p:cNvSpPr/>
          <p:nvPr userDrawn="1"/>
        </p:nvSpPr>
        <p:spPr bwMode="auto">
          <a:xfrm>
            <a:off x="1" y="0"/>
            <a:ext cx="12192000" cy="6858000"/>
          </a:xfrm>
          <a:prstGeom prst="rect">
            <a:avLst/>
          </a:prstGeom>
          <a:solidFill>
            <a:schemeClr val="bg1"/>
          </a:solidFill>
          <a:ln>
            <a:noFill/>
            <a:headEnd type="none" w="med" len="med"/>
            <a:tailEnd type="none" w="med" len="med"/>
          </a:ln>
        </p:spPr>
        <p:style>
          <a:lnRef idx="1">
            <a:schemeClr val="accent4"/>
          </a:lnRef>
          <a:fillRef idx="3">
            <a:schemeClr val="accent4"/>
          </a:fillRef>
          <a:effectRef idx="2">
            <a:schemeClr val="accent4"/>
          </a:effectRef>
          <a:fontRef idx="minor">
            <a:schemeClr val="lt1"/>
          </a:fontRef>
        </p:style>
        <p:txBody>
          <a:bodyPr vert="horz" wrap="square" lIns="76144" tIns="38076" rIns="76144" bIns="38076" numCol="1" rtlCol="0" anchor="ctr" anchorCtr="0" compatLnSpc="1">
            <a:prstTxWarp prst="textNoShape">
              <a:avLst/>
            </a:prstTxWarp>
          </a:bodyPr>
          <a:lstStyle/>
          <a:p>
            <a:pPr algn="ctr" defTabSz="761164" fontAlgn="base">
              <a:spcBef>
                <a:spcPct val="0"/>
              </a:spcBef>
              <a:spcAft>
                <a:spcPct val="0"/>
              </a:spcAft>
            </a:pPr>
            <a:endParaRPr lang="en-US" sz="1750" dirty="0">
              <a:gradFill>
                <a:gsLst>
                  <a:gs pos="0">
                    <a:srgbClr val="FFFFFF"/>
                  </a:gs>
                  <a:gs pos="100000">
                    <a:srgbClr val="FFFFFF"/>
                  </a:gs>
                </a:gsLst>
                <a:lin ang="5400000" scaled="0"/>
              </a:gradFill>
            </a:endParaRPr>
          </a:p>
        </p:txBody>
      </p:sp>
    </p:spTree>
    <p:extLst>
      <p:ext uri="{BB962C8B-B14F-4D97-AF65-F5344CB8AC3E}">
        <p14:creationId xmlns:p14="http://schemas.microsoft.com/office/powerpoint/2010/main" val="1588054087"/>
      </p:ext>
    </p:extLst>
  </p:cSld>
  <p:clrMapOvr>
    <a:masterClrMapping/>
  </p:clrMapOvr>
  <p:transition>
    <p:fade/>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Title_Code">
    <p:spTree>
      <p:nvGrpSpPr>
        <p:cNvPr id="1" name=""/>
        <p:cNvGrpSpPr/>
        <p:nvPr/>
      </p:nvGrpSpPr>
      <p:grpSpPr>
        <a:xfrm>
          <a:off x="0" y="0"/>
          <a:ext cx="0" cy="0"/>
          <a:chOff x="0" y="0"/>
          <a:chExt cx="0" cy="0"/>
        </a:xfrm>
      </p:grpSpPr>
      <p:sp>
        <p:nvSpPr>
          <p:cNvPr id="3" name="Text Placeholder 3"/>
          <p:cNvSpPr>
            <a:spLocks noGrp="1"/>
          </p:cNvSpPr>
          <p:nvPr>
            <p:ph type="body" sz="quarter" idx="10" hasCustomPrompt="1"/>
          </p:nvPr>
        </p:nvSpPr>
        <p:spPr>
          <a:xfrm>
            <a:off x="435935" y="1350548"/>
            <a:ext cx="6751518" cy="4826969"/>
          </a:xfrm>
          <a:solidFill>
            <a:schemeClr val="bg1">
              <a:lumMod val="95000"/>
            </a:schemeClr>
          </a:solidFill>
          <a:ln w="76200">
            <a:solidFill>
              <a:srgbClr val="0072C6"/>
            </a:solidFill>
          </a:ln>
        </p:spPr>
        <p:txBody>
          <a:bodyPr wrap="square">
            <a:normAutofit/>
          </a:bodyPr>
          <a:lstStyle>
            <a:lvl1pPr marL="0" indent="0" defTabSz="365690">
              <a:lnSpc>
                <a:spcPct val="100000"/>
              </a:lnSpc>
              <a:spcBef>
                <a:spcPts val="0"/>
              </a:spcBef>
              <a:buClr>
                <a:schemeClr val="tx1"/>
              </a:buClr>
              <a:buFont typeface="Wingdings" pitchFamily="2" charset="2"/>
              <a:buNone/>
              <a:defRPr sz="1800" baseline="0">
                <a:solidFill>
                  <a:schemeClr val="tx1"/>
                </a:solidFill>
                <a:latin typeface="Consolas" panose="020B0609020204030204" pitchFamily="49" charset="0"/>
                <a:cs typeface="Consolas" panose="020B0609020204030204" pitchFamily="49" charset="0"/>
              </a:defRPr>
            </a:lvl1pPr>
            <a:lvl2pPr marL="365690" indent="0" defTabSz="365690">
              <a:lnSpc>
                <a:spcPct val="100000"/>
              </a:lnSpc>
              <a:spcBef>
                <a:spcPts val="0"/>
              </a:spcBef>
              <a:buNone/>
              <a:defRPr sz="1800">
                <a:latin typeface="Consolas" panose="020B0609020204030204" pitchFamily="49" charset="0"/>
                <a:cs typeface="Consolas" panose="020B0609020204030204" pitchFamily="49" charset="0"/>
              </a:defRPr>
            </a:lvl2pPr>
            <a:lvl3pPr marL="731379" indent="0" defTabSz="365690">
              <a:lnSpc>
                <a:spcPct val="100000"/>
              </a:lnSpc>
              <a:spcBef>
                <a:spcPts val="0"/>
              </a:spcBef>
              <a:buNone/>
              <a:tabLst/>
              <a:defRPr sz="1800">
                <a:latin typeface="Consolas" panose="020B0609020204030204" pitchFamily="49" charset="0"/>
                <a:cs typeface="Consolas" panose="020B0609020204030204" pitchFamily="49" charset="0"/>
              </a:defRPr>
            </a:lvl3pPr>
            <a:lvl4pPr marL="1097069" indent="0" defTabSz="365690">
              <a:lnSpc>
                <a:spcPct val="100000"/>
              </a:lnSpc>
              <a:spcBef>
                <a:spcPts val="0"/>
              </a:spcBef>
              <a:buNone/>
              <a:defRPr sz="1800">
                <a:latin typeface="Consolas" panose="020B0609020204030204" pitchFamily="49" charset="0"/>
                <a:cs typeface="Consolas" panose="020B0609020204030204" pitchFamily="49" charset="0"/>
              </a:defRPr>
            </a:lvl4pPr>
            <a:lvl5pPr marL="1462759" indent="0" defTabSz="365690">
              <a:lnSpc>
                <a:spcPct val="100000"/>
              </a:lnSpc>
              <a:spcBef>
                <a:spcPts val="0"/>
              </a:spcBef>
              <a:buNone/>
              <a:tabLst/>
              <a:defRPr sz="1800">
                <a:latin typeface="Consolas" panose="020B0609020204030204" pitchFamily="49" charset="0"/>
                <a:cs typeface="Consolas" panose="020B0609020204030204" pitchFamily="49" charset="0"/>
              </a:defRPr>
            </a:lvl5pPr>
          </a:lstStyle>
          <a:p>
            <a:pPr lvl="0"/>
            <a:r>
              <a:rPr lang="en-US" dirty="0"/>
              <a:t>Click to edit code</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quarter" idx="11"/>
          </p:nvPr>
        </p:nvSpPr>
        <p:spPr>
          <a:xfrm>
            <a:off x="7563972" y="1350547"/>
            <a:ext cx="3982987" cy="4826970"/>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grpSp>
        <p:nvGrpSpPr>
          <p:cNvPr id="5" name="Group 2"/>
          <p:cNvGrpSpPr/>
          <p:nvPr userDrawn="1"/>
        </p:nvGrpSpPr>
        <p:grpSpPr>
          <a:xfrm>
            <a:off x="-1177" y="6512639"/>
            <a:ext cx="12192313" cy="353950"/>
            <a:chOff x="2577137" y="4571778"/>
            <a:chExt cx="9101124" cy="1390560"/>
          </a:xfrm>
        </p:grpSpPr>
        <p:sp>
          <p:nvSpPr>
            <p:cNvPr id="6" name="TextBox 5"/>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7" name="TextBox 6"/>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8"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3863719129"/>
      </p:ext>
    </p:extLst>
  </p:cSld>
  <p:clrMapOvr>
    <a:masterClrMapping/>
  </p:clrMapOvr>
  <p:transition>
    <p:fade/>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userDrawn="1">
  <p:cSld name="Title Slide Blue">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12192000" cy="6858000"/>
          </a:xfrm>
        </p:spPr>
        <p:txBody>
          <a:bodyPr/>
          <a:lstStyle>
            <a:lvl1pPr marL="0" indent="0">
              <a:buNone/>
              <a:defRPr/>
            </a:lvl1pPr>
          </a:lstStyle>
          <a:p>
            <a:endParaRPr lang="en-US" dirty="0"/>
          </a:p>
        </p:txBody>
      </p:sp>
      <p:sp>
        <p:nvSpPr>
          <p:cNvPr id="5" name="Title 4"/>
          <p:cNvSpPr>
            <a:spLocks noGrp="1"/>
          </p:cNvSpPr>
          <p:nvPr>
            <p:ph type="title"/>
          </p:nvPr>
        </p:nvSpPr>
        <p:spPr>
          <a:xfrm>
            <a:off x="268927" y="301603"/>
            <a:ext cx="5378861" cy="899665"/>
          </a:xfrm>
        </p:spPr>
        <p:txBody>
          <a:bodyPr/>
          <a:lstStyle>
            <a:lvl1pPr>
              <a:defRPr sz="5882">
                <a:solidFill>
                  <a:schemeClr val="bg1"/>
                </a:solidFill>
              </a:defRPr>
            </a:lvl1pPr>
          </a:lstStyle>
          <a:p>
            <a:r>
              <a:rPr lang="en-US" dirty="0"/>
              <a:t>Click to edit Master title style</a:t>
            </a:r>
          </a:p>
        </p:txBody>
      </p:sp>
    </p:spTree>
    <p:extLst>
      <p:ext uri="{BB962C8B-B14F-4D97-AF65-F5344CB8AC3E}">
        <p14:creationId xmlns:p14="http://schemas.microsoft.com/office/powerpoint/2010/main" val="1127177025"/>
      </p:ext>
    </p:extLst>
  </p:cSld>
  <p:clrMapOvr>
    <a:masterClrMapping/>
  </p:clrMapOvr>
  <p:transition>
    <p:fade/>
  </p:transition>
  <p:extLst mod="1">
    <p:ext uri="{DCECCB84-F9BA-43D5-87BE-67443E8EF086}">
      <p15:sldGuideLst xmlns:p15="http://schemas.microsoft.com/office/powerpoint/2012/main">
        <p15:guide id="1" orient="horz" pos="4104">
          <p15:clr>
            <a:srgbClr val="C35EA4"/>
          </p15:clr>
        </p15:guide>
        <p15:guide id="2" pos="288">
          <p15:clr>
            <a:srgbClr val="C35EA4"/>
          </p15:clr>
        </p15:guide>
        <p15:guide id="3" orient="horz" pos="302">
          <p15:clr>
            <a:srgbClr val="C35EA4"/>
          </p15:clr>
        </p15:guide>
        <p15:guide id="4" pos="7546">
          <p15:clr>
            <a:srgbClr val="C35EA4"/>
          </p15:clr>
        </p15:guide>
      </p15:sldGuideLst>
    </p:ext>
  </p:extLst>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Title &amp;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01346274"/>
      </p:ext>
    </p:extLst>
  </p:cSld>
  <p:clrMapOvr>
    <a:masterClrMapping/>
  </p:clrMapOvr>
  <p:transition>
    <p:fade/>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Blank Accent Color 2">
    <p:spTree>
      <p:nvGrpSpPr>
        <p:cNvPr id="1" name=""/>
        <p:cNvGrpSpPr/>
        <p:nvPr/>
      </p:nvGrpSpPr>
      <p:grpSpPr>
        <a:xfrm>
          <a:off x="0" y="0"/>
          <a:ext cx="0" cy="0"/>
          <a:chOff x="0" y="0"/>
          <a:chExt cx="0" cy="0"/>
        </a:xfrm>
      </p:grpSpPr>
    </p:spTree>
    <p:extLst>
      <p:ext uri="{BB962C8B-B14F-4D97-AF65-F5344CB8AC3E}">
        <p14:creationId xmlns:p14="http://schemas.microsoft.com/office/powerpoint/2010/main" val="1604315656"/>
      </p:ext>
    </p:extLst>
  </p:cSld>
  <p:clrMapOvr>
    <a:masterClrMapping/>
  </p:clrMapOvr>
  <p:transition>
    <p:fade/>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19248" y="228601"/>
            <a:ext cx="11151918" cy="609398"/>
          </a:xfrm>
        </p:spPr>
        <p:txBody>
          <a:bodyPr/>
          <a:lstStyle>
            <a:lvl1pPr>
              <a:defRPr/>
            </a:lvl1pPr>
          </a:lstStyle>
          <a:p>
            <a:r>
              <a:rPr lang="en-US"/>
              <a:t>Click to edit Master title style</a:t>
            </a:r>
            <a:endParaRPr lang="en-US" dirty="0"/>
          </a:p>
        </p:txBody>
      </p:sp>
      <p:sp>
        <p:nvSpPr>
          <p:cNvPr id="5" name="Text Placeholder 4"/>
          <p:cNvSpPr>
            <a:spLocks noGrp="1"/>
          </p:cNvSpPr>
          <p:nvPr>
            <p:ph type="body" sz="quarter" idx="10"/>
          </p:nvPr>
        </p:nvSpPr>
        <p:spPr>
          <a:xfrm>
            <a:off x="519248" y="1447801"/>
            <a:ext cx="11151918" cy="21848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75841884"/>
      </p:ext>
    </p:extLst>
  </p:cSld>
  <p:clrMapOvr>
    <a:masterClrMapping/>
  </p:clrMapOvr>
  <p:transition>
    <p:fade/>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15" tIns="45715" rIns="45715" bIns="45715" numCol="1" spcCol="0" rtlCol="0" fromWordArt="0" anchor="ctr" anchorCtr="0" forceAA="0" compatLnSpc="1">
            <a:prstTxWarp prst="textNoShape">
              <a:avLst/>
            </a:prstTxWarp>
            <a:noAutofit/>
          </a:bodyPr>
          <a:lstStyle/>
          <a:p>
            <a:pPr algn="ctr" defTabSz="913927" fontAlgn="base">
              <a:spcBef>
                <a:spcPct val="0"/>
              </a:spcBef>
              <a:spcAft>
                <a:spcPct val="0"/>
              </a:spcAft>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2416"/>
            <a:ext cx="11653522" cy="2089751"/>
          </a:xfrm>
        </p:spPr>
        <p:txBody>
          <a:bodyPr/>
          <a:lstStyle>
            <a:lvl1pPr marL="0" indent="0">
              <a:buNone/>
              <a:defRPr sz="3234">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661"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2979"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36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094"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79004338"/>
      </p:ext>
    </p:extLst>
  </p:cSld>
  <p:clrMapOvr>
    <a:masterClrMapping/>
  </p:clrMapOvr>
  <p:transition>
    <p:fade/>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Title and  Non-Bulleted Content">
    <p:spTree>
      <p:nvGrpSpPr>
        <p:cNvPr id="1" name=""/>
        <p:cNvGrpSpPr/>
        <p:nvPr/>
      </p:nvGrpSpPr>
      <p:grpSpPr>
        <a:xfrm>
          <a:off x="0" y="0"/>
          <a:ext cx="0" cy="0"/>
          <a:chOff x="0" y="0"/>
          <a:chExt cx="0" cy="0"/>
        </a:xfrm>
      </p:grpSpPr>
      <p:sp>
        <p:nvSpPr>
          <p:cNvPr id="2" name="Title 1"/>
          <p:cNvSpPr>
            <a:spLocks noGrp="1"/>
          </p:cNvSpPr>
          <p:nvPr>
            <p:ph type="title"/>
          </p:nvPr>
        </p:nvSpPr>
        <p:spPr>
          <a:xfrm>
            <a:off x="519250" y="228600"/>
            <a:ext cx="11151917" cy="567848"/>
          </a:xfrm>
        </p:spPr>
        <p:txBody>
          <a:bodyPr/>
          <a:lstStyle/>
          <a:p>
            <a:r>
              <a:rPr lang="en-US"/>
              <a:t>Click to edit Master title style</a:t>
            </a:r>
            <a:endParaRPr lang="en-US" dirty="0"/>
          </a:p>
        </p:txBody>
      </p:sp>
      <p:sp>
        <p:nvSpPr>
          <p:cNvPr id="5" name="Text Placeholder 4"/>
          <p:cNvSpPr>
            <a:spLocks noGrp="1"/>
          </p:cNvSpPr>
          <p:nvPr>
            <p:ph type="body" sz="quarter" idx="10"/>
          </p:nvPr>
        </p:nvSpPr>
        <p:spPr>
          <a:xfrm>
            <a:off x="519250" y="1447803"/>
            <a:ext cx="11151917" cy="961637"/>
          </a:xfrm>
        </p:spPr>
        <p:txBody>
          <a:bodyPr/>
          <a:lstStyle>
            <a:lvl1pPr marL="0" indent="0">
              <a:spcBef>
                <a:spcPts val="0"/>
              </a:spcBef>
              <a:spcAft>
                <a:spcPts val="673"/>
              </a:spcAft>
              <a:buNone/>
              <a:defRPr sz="3200" spc="-100" baseline="0">
                <a:latin typeface="Segoe UI Light" pitchFamily="34" charset="0"/>
              </a:defRPr>
            </a:lvl1pPr>
            <a:lvl2pPr marL="0" indent="0">
              <a:spcBef>
                <a:spcPts val="0"/>
              </a:spcBef>
              <a:spcAft>
                <a:spcPts val="300"/>
              </a:spcAft>
              <a:buNone/>
              <a:defRPr sz="1800" spc="-50" baseline="0"/>
            </a:lvl2pPr>
            <a:lvl3pPr marL="0" indent="0">
              <a:spcBef>
                <a:spcPts val="0"/>
              </a:spcBef>
              <a:spcAft>
                <a:spcPts val="300"/>
              </a:spcAft>
              <a:buNone/>
              <a:defRPr sz="1500"/>
            </a:lvl3pPr>
            <a:lvl4pPr marL="0" indent="0">
              <a:spcBef>
                <a:spcPts val="0"/>
              </a:spcBef>
              <a:spcAft>
                <a:spcPts val="300"/>
              </a:spcAft>
              <a:buNone/>
              <a:defRPr/>
            </a:lvl4pPr>
            <a:lvl5pPr marL="0" indent="0">
              <a:spcBef>
                <a:spcPts val="0"/>
              </a:spcBef>
              <a:spcAft>
                <a:spcPts val="300"/>
              </a:spcAft>
              <a:buNone/>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4291327699"/>
      </p:ext>
    </p:extLst>
  </p:cSld>
  <p:clrMapOvr>
    <a:masterClrMapping/>
  </p:clrMapOvr>
  <p:transition>
    <p:fade/>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userDrawn="1">
  <p:cSld name="Perf">
    <p:spTree>
      <p:nvGrpSpPr>
        <p:cNvPr id="1" name=""/>
        <p:cNvGrpSpPr/>
        <p:nvPr/>
      </p:nvGrpSpPr>
      <p:grpSpPr>
        <a:xfrm>
          <a:off x="0" y="0"/>
          <a:ext cx="0" cy="0"/>
          <a:chOff x="0" y="0"/>
          <a:chExt cx="0" cy="0"/>
        </a:xfrm>
      </p:grpSpPr>
      <p:sp>
        <p:nvSpPr>
          <p:cNvPr id="10" name="Rectangle 9"/>
          <p:cNvSpPr/>
          <p:nvPr userDrawn="1"/>
        </p:nvSpPr>
        <p:spPr bwMode="auto">
          <a:xfrm>
            <a:off x="4332972"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pPr>
            <a:endParaRPr lang="en-US" sz="1961" b="1" dirty="0">
              <a:solidFill>
                <a:srgbClr val="FFFFFF"/>
              </a:solidFill>
              <a:latin typeface="Segoe UI Light"/>
              <a:ea typeface="Segoe UI" pitchFamily="34" charset="0"/>
              <a:cs typeface="Segoe UI" pitchFamily="34" charset="0"/>
            </a:endParaRPr>
          </a:p>
        </p:txBody>
      </p:sp>
      <p:sp>
        <p:nvSpPr>
          <p:cNvPr id="11" name="Rectangle 10"/>
          <p:cNvSpPr/>
          <p:nvPr userDrawn="1"/>
        </p:nvSpPr>
        <p:spPr bwMode="auto">
          <a:xfrm>
            <a:off x="868"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fontAlgn="base">
              <a:lnSpc>
                <a:spcPct val="90000"/>
              </a:lnSpc>
              <a:spcBef>
                <a:spcPct val="0"/>
              </a:spcBef>
              <a:spcAft>
                <a:spcPct val="0"/>
              </a:spcAft>
              <a:defRPr/>
            </a:pPr>
            <a:endParaRPr lang="en-US" sz="1765" kern="0" dirty="0">
              <a:ln>
                <a:solidFill>
                  <a:srgbClr val="FFFFFF">
                    <a:alpha val="0"/>
                  </a:srgbClr>
                </a:solidFill>
              </a:ln>
              <a:solidFill>
                <a:srgbClr val="FFFFFF"/>
              </a:solidFill>
              <a:latin typeface="Segoe UI Semibold" panose="020B0702040204020203" pitchFamily="34" charset="0"/>
              <a:ea typeface="MS PGothic" charset="0"/>
              <a:cs typeface="Segoe UI Semibold" panose="020B0702040204020203" pitchFamily="34" charset="0"/>
            </a:endParaRPr>
          </a:p>
        </p:txBody>
      </p:sp>
      <p:sp>
        <p:nvSpPr>
          <p:cNvPr id="12" name="Rectangle 11"/>
          <p:cNvSpPr/>
          <p:nvPr userDrawn="1"/>
        </p:nvSpPr>
        <p:spPr bwMode="auto">
          <a:xfrm>
            <a:off x="473825" y="1893347"/>
            <a:ext cx="7027206" cy="4255917"/>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04" tIns="44802" rIns="89604" bIns="44802" numCol="1" spcCol="0" rtlCol="0" fromWordArt="0" anchor="t" anchorCtr="0" forceAA="0" compatLnSpc="1">
            <a:prstTxWarp prst="textNoShape">
              <a:avLst/>
            </a:prstTxWarp>
            <a:noAutofit/>
          </a:bodyPr>
          <a:lstStyle/>
          <a:p>
            <a:pPr defTabSz="913245" fontAlgn="base">
              <a:spcBef>
                <a:spcPct val="0"/>
              </a:spcBef>
              <a:spcAft>
                <a:spcPct val="0"/>
              </a:spcAft>
            </a:pPr>
            <a:endParaRPr lang="en-US" sz="1765" dirty="0">
              <a:ln>
                <a:solidFill>
                  <a:srgbClr val="FFFFFF">
                    <a:alpha val="0"/>
                  </a:srgbClr>
                </a:solidFill>
              </a:ln>
              <a:solidFill>
                <a:srgbClr val="C00000"/>
              </a:solidFill>
              <a:latin typeface="Segoe UI Light"/>
              <a:ea typeface="Segoe UI" pitchFamily="34" charset="0"/>
              <a:cs typeface="Segoe UI" pitchFamily="34" charset="0"/>
            </a:endParaRPr>
          </a:p>
        </p:txBody>
      </p:sp>
      <p:sp>
        <p:nvSpPr>
          <p:cNvPr id="13" name="Title 2"/>
          <p:cNvSpPr>
            <a:spLocks noGrp="1"/>
          </p:cNvSpPr>
          <p:nvPr>
            <p:ph type="title"/>
          </p:nvPr>
        </p:nvSpPr>
        <p:spPr>
          <a:xfrm>
            <a:off x="269242" y="289514"/>
            <a:ext cx="11655078" cy="788175"/>
          </a:xfrm>
        </p:spPr>
        <p:txBody>
          <a:bodyPr/>
          <a:lstStyle>
            <a:lvl1pPr>
              <a:defRPr sz="5298"/>
            </a:lvl1pPr>
          </a:lstStyle>
          <a:p>
            <a:r>
              <a:rPr lang="en-US" dirty="0"/>
              <a:t>Click to edit Master title style</a:t>
            </a:r>
            <a:endParaRPr lang="en-IN" dirty="0"/>
          </a:p>
        </p:txBody>
      </p:sp>
      <p:sp>
        <p:nvSpPr>
          <p:cNvPr id="18" name="Text Placeholder 17"/>
          <p:cNvSpPr>
            <a:spLocks noGrp="1"/>
          </p:cNvSpPr>
          <p:nvPr>
            <p:ph type="body" sz="quarter" idx="10"/>
          </p:nvPr>
        </p:nvSpPr>
        <p:spPr>
          <a:xfrm>
            <a:off x="269875" y="1077915"/>
            <a:ext cx="11653838" cy="638116"/>
          </a:xfrm>
          <a:prstGeom prst="rect">
            <a:avLst/>
          </a:prstGeom>
        </p:spPr>
        <p:txBody>
          <a:bodyPr/>
          <a:lstStyle>
            <a:lvl1pPr marL="0" indent="0">
              <a:buNone/>
              <a:defRPr sz="3300">
                <a:solidFill>
                  <a:srgbClr val="C00000"/>
                </a:solidFill>
              </a:defRPr>
            </a:lvl1pPr>
          </a:lstStyle>
          <a:p>
            <a:pPr lvl="0"/>
            <a:r>
              <a:rPr lang="en-US" dirty="0"/>
              <a:t>Click to edit Master text styles</a:t>
            </a:r>
          </a:p>
        </p:txBody>
      </p:sp>
    </p:spTree>
    <p:extLst>
      <p:ext uri="{BB962C8B-B14F-4D97-AF65-F5344CB8AC3E}">
        <p14:creationId xmlns:p14="http://schemas.microsoft.com/office/powerpoint/2010/main" val="388964579"/>
      </p:ext>
    </p:extLst>
  </p:cSld>
  <p:clrMapOvr>
    <a:masterClrMapping/>
  </p:clrMapOvr>
  <p:transition>
    <p:fade/>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Two Column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057423"/>
          </a:xfrm>
        </p:spPr>
        <p:txBody>
          <a:bodyPr wrap="square">
            <a:spAutoFit/>
          </a:bodyPr>
          <a:lstStyle>
            <a:lvl1pPr marL="0" indent="0">
              <a:spcBef>
                <a:spcPts val="1200"/>
              </a:spcBef>
              <a:buClr>
                <a:schemeClr val="tx1"/>
              </a:buClr>
              <a:buFont typeface="Wingdings" pitchFamily="2" charset="2"/>
              <a:buNone/>
              <a:defRPr sz="3529"/>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Box 7"/>
          <p:cNvSpPr txBox="1"/>
          <p:nvPr userDrawn="1"/>
        </p:nvSpPr>
        <p:spPr bwMode="white">
          <a:xfrm>
            <a:off x="4367360" y="6566898"/>
            <a:ext cx="3457280" cy="158429"/>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9" spc="147" dirty="0">
                <a:gradFill>
                  <a:gsLst>
                    <a:gs pos="0">
                      <a:srgbClr val="FFFFFF">
                        <a:alpha val="50000"/>
                      </a:srgbClr>
                    </a:gs>
                    <a:gs pos="86000">
                      <a:srgbClr val="FFFFFF">
                        <a:alpha val="50000"/>
                      </a:srgbClr>
                    </a:gs>
                  </a:gsLst>
                  <a:lin ang="5400000" scaled="0"/>
                </a:gradFill>
              </a:rPr>
              <a:t>MICROSOFT CONFIDENTIAL – INTERNAL ONLY</a:t>
            </a:r>
          </a:p>
        </p:txBody>
      </p:sp>
    </p:spTree>
    <p:extLst>
      <p:ext uri="{BB962C8B-B14F-4D97-AF65-F5344CB8AC3E}">
        <p14:creationId xmlns:p14="http://schemas.microsoft.com/office/powerpoint/2010/main" val="594527309"/>
      </p:ext>
    </p:extLst>
  </p:cSld>
  <p:clrMapOvr>
    <a:masterClrMapping/>
  </p:clrMapOvr>
  <p:transition>
    <p:fade/>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6"/>
            <a:ext cx="10515600" cy="132556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838201" y="6356351"/>
            <a:ext cx="2743200" cy="365125"/>
          </a:xfrm>
          <a:prstGeom prst="rect">
            <a:avLst/>
          </a:prstGeom>
        </p:spPr>
        <p:txBody>
          <a:bodyPr/>
          <a:lstStyle/>
          <a:p>
            <a:pPr defTabSz="914225" fontAlgn="base">
              <a:spcBef>
                <a:spcPct val="0"/>
              </a:spcBef>
              <a:spcAft>
                <a:spcPct val="0"/>
              </a:spcAft>
            </a:pPr>
            <a:fld id="{FCBA4302-AB3A-4B30-AA1E-4FC776169C46}" type="datetimeFigureOut">
              <a:rPr lang="en-US" sz="2353" smtClean="0">
                <a:solidFill>
                  <a:srgbClr val="FFFFFF"/>
                </a:solidFill>
                <a:ea typeface="MS PGothic" charset="0"/>
              </a:rPr>
              <a:pPr defTabSz="914225" fontAlgn="base">
                <a:spcBef>
                  <a:spcPct val="0"/>
                </a:spcBef>
                <a:spcAft>
                  <a:spcPct val="0"/>
                </a:spcAft>
              </a:pPr>
              <a:t>9/24/2016</a:t>
            </a:fld>
            <a:endParaRPr lang="en-US" sz="2353" dirty="0">
              <a:solidFill>
                <a:srgbClr val="FFFFFF"/>
              </a:solidFill>
              <a:ea typeface="MS PGothic" charset="0"/>
            </a:endParaRPr>
          </a:p>
        </p:txBody>
      </p:sp>
      <p:sp>
        <p:nvSpPr>
          <p:cNvPr id="6" name="Footer Placeholder 5"/>
          <p:cNvSpPr>
            <a:spLocks noGrp="1"/>
          </p:cNvSpPr>
          <p:nvPr>
            <p:ph type="ftr" sz="quarter" idx="11"/>
          </p:nvPr>
        </p:nvSpPr>
        <p:spPr>
          <a:xfrm>
            <a:off x="4038600" y="6356351"/>
            <a:ext cx="4114800" cy="365125"/>
          </a:xfrm>
          <a:prstGeom prst="rect">
            <a:avLst/>
          </a:prstGeom>
        </p:spPr>
        <p:txBody>
          <a:bodyPr/>
          <a:lstStyle/>
          <a:p>
            <a:pPr defTabSz="914225" fontAlgn="base">
              <a:spcBef>
                <a:spcPct val="0"/>
              </a:spcBef>
              <a:spcAft>
                <a:spcPct val="0"/>
              </a:spcAft>
            </a:pPr>
            <a:endParaRPr lang="en-US" sz="2353" dirty="0">
              <a:solidFill>
                <a:srgbClr val="FFFFFF"/>
              </a:solidFill>
              <a:ea typeface="MS PGothic" charset="0"/>
            </a:endParaRPr>
          </a:p>
        </p:txBody>
      </p:sp>
      <p:sp>
        <p:nvSpPr>
          <p:cNvPr id="7" name="Slide Number Placeholder 6"/>
          <p:cNvSpPr>
            <a:spLocks noGrp="1"/>
          </p:cNvSpPr>
          <p:nvPr>
            <p:ph type="sldNum" sz="quarter" idx="12"/>
          </p:nvPr>
        </p:nvSpPr>
        <p:spPr>
          <a:xfrm>
            <a:off x="8610600" y="6356351"/>
            <a:ext cx="2743200" cy="365125"/>
          </a:xfrm>
          <a:prstGeom prst="rect">
            <a:avLst/>
          </a:prstGeom>
        </p:spPr>
        <p:txBody>
          <a:bodyPr/>
          <a:lstStyle/>
          <a:p>
            <a:pPr defTabSz="914225"/>
            <a:fld id="{238D2EFD-9BE3-4DA5-8511-61AA80F92140}" type="slidenum">
              <a:rPr lang="en-US" smtClean="0">
                <a:solidFill>
                  <a:srgbClr val="FFFFFF"/>
                </a:solidFill>
              </a:rPr>
              <a:pPr defTabSz="914225"/>
              <a:t>‹#›</a:t>
            </a:fld>
            <a:endParaRPr lang="en-US" dirty="0">
              <a:solidFill>
                <a:srgbClr val="FFFFFF"/>
              </a:solidFill>
            </a:endParaRPr>
          </a:p>
        </p:txBody>
      </p:sp>
    </p:spTree>
    <p:extLst>
      <p:ext uri="{BB962C8B-B14F-4D97-AF65-F5344CB8AC3E}">
        <p14:creationId xmlns:p14="http://schemas.microsoft.com/office/powerpoint/2010/main" val="3114202146"/>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Two Column Bullet text 1st level colo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634055398"/>
      </p:ext>
    </p:extLst>
  </p:cSld>
  <p:clrMapOvr>
    <a:masterClrMapping/>
  </p:clrMapOvr>
  <p:transition>
    <p:fade/>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userDrawn="1">
  <p:cSld name="Demo_screen">
    <p:spTree>
      <p:nvGrpSpPr>
        <p:cNvPr id="1" name=""/>
        <p:cNvGrpSpPr/>
        <p:nvPr/>
      </p:nvGrpSpPr>
      <p:grpSpPr>
        <a:xfrm>
          <a:off x="0" y="0"/>
          <a:ext cx="0" cy="0"/>
          <a:chOff x="0" y="0"/>
          <a:chExt cx="0" cy="0"/>
        </a:xfrm>
      </p:grpSpPr>
      <p:sp>
        <p:nvSpPr>
          <p:cNvPr id="5" name="Text Placeholder 3"/>
          <p:cNvSpPr>
            <a:spLocks noGrp="1"/>
          </p:cNvSpPr>
          <p:nvPr>
            <p:ph type="body" sz="quarter" idx="11"/>
          </p:nvPr>
        </p:nvSpPr>
        <p:spPr>
          <a:xfrm>
            <a:off x="7563971" y="1350545"/>
            <a:ext cx="4358791" cy="4949771"/>
          </a:xfrm>
        </p:spPr>
        <p:txBody>
          <a:bodyPr wrap="square">
            <a:normAutofit/>
          </a:bodyPr>
          <a:lstStyle>
            <a:lvl1pPr marL="0" indent="0">
              <a:spcBef>
                <a:spcPts val="1200"/>
              </a:spcBef>
              <a:buClr>
                <a:schemeClr val="tx1"/>
              </a:buClr>
              <a:buFont typeface="Wingdings" pitchFamily="2" charset="2"/>
              <a:buNone/>
              <a:defRPr sz="2600">
                <a:solidFill>
                  <a:srgbClr val="0072C6"/>
                </a:solidFill>
              </a:defRPr>
            </a:lvl1pPr>
            <a:lvl2pPr marL="0" indent="0">
              <a:spcBef>
                <a:spcPts val="600"/>
              </a:spcBef>
              <a:buNone/>
              <a:defRPr sz="1800">
                <a:solidFill>
                  <a:schemeClr val="tx1"/>
                </a:solidFill>
                <a:latin typeface="+mj-lt"/>
              </a:defRPr>
            </a:lvl2pPr>
            <a:lvl3pPr marL="227165" indent="0">
              <a:buNone/>
              <a:tabLst/>
              <a:defRPr sz="1961"/>
            </a:lvl3pPr>
            <a:lvl4pPr marL="451219" indent="0">
              <a:buNone/>
              <a:defRPr/>
            </a:lvl4pPr>
            <a:lvl5pPr marL="672161" indent="0">
              <a:buNone/>
              <a:tabLst/>
              <a:defRPr/>
            </a:lvl5pPr>
          </a:lstStyle>
          <a:p>
            <a:pPr lvl="0"/>
            <a:r>
              <a:rPr lang="en-US" dirty="0"/>
              <a:t>Click to edit Master text styles</a:t>
            </a:r>
          </a:p>
          <a:p>
            <a:pPr lvl="1"/>
            <a:r>
              <a:rPr lang="en-US" dirty="0"/>
              <a:t>Second level</a:t>
            </a:r>
          </a:p>
        </p:txBody>
      </p:sp>
      <p:sp>
        <p:nvSpPr>
          <p:cNvPr id="7" name="Picture Placeholder 6"/>
          <p:cNvSpPr>
            <a:spLocks noGrp="1"/>
          </p:cNvSpPr>
          <p:nvPr>
            <p:ph type="pic" sz="quarter" idx="12" hasCustomPrompt="1"/>
          </p:nvPr>
        </p:nvSpPr>
        <p:spPr>
          <a:xfrm>
            <a:off x="269877" y="1350964"/>
            <a:ext cx="6868862" cy="4949353"/>
          </a:xfrm>
          <a:ln w="152400">
            <a:noFill/>
          </a:ln>
        </p:spPr>
        <p:txBody>
          <a:bodyPr/>
          <a:lstStyle>
            <a:lvl1pPr marL="0" indent="0">
              <a:buNone/>
              <a:defRPr/>
            </a:lvl1pPr>
          </a:lstStyle>
          <a:p>
            <a:r>
              <a:rPr lang="en-US" dirty="0"/>
              <a:t>Screen shot or image here</a:t>
            </a:r>
          </a:p>
        </p:txBody>
      </p:sp>
      <p:grpSp>
        <p:nvGrpSpPr>
          <p:cNvPr id="6" name="Group 2"/>
          <p:cNvGrpSpPr/>
          <p:nvPr userDrawn="1"/>
        </p:nvGrpSpPr>
        <p:grpSpPr>
          <a:xfrm>
            <a:off x="-1177" y="6512639"/>
            <a:ext cx="12192313" cy="353950"/>
            <a:chOff x="2577137" y="4571778"/>
            <a:chExt cx="9101124" cy="1390560"/>
          </a:xfrm>
        </p:grpSpPr>
        <p:sp>
          <p:nvSpPr>
            <p:cNvPr id="8" name="TextBox 7"/>
            <p:cNvSpPr txBox="1"/>
            <p:nvPr/>
          </p:nvSpPr>
          <p:spPr>
            <a:xfrm>
              <a:off x="2577137" y="4571778"/>
              <a:ext cx="3034890" cy="1390458"/>
            </a:xfrm>
            <a:prstGeom prst="rect">
              <a:avLst/>
            </a:prstGeom>
            <a:solidFill>
              <a:schemeClr val="accent1"/>
            </a:solidFill>
          </p:spPr>
          <p:txBody>
            <a:bodyPr wrap="square" lIns="457135" tIns="137141" rIns="365707" rtlCol="0">
              <a:noAutofit/>
            </a:bodyPr>
            <a:lstStyle/>
            <a:p>
              <a:pPr defTabSz="914144" fontAlgn="base">
                <a:lnSpc>
                  <a:spcPts val="3000"/>
                </a:lnSpc>
                <a:spcBef>
                  <a:spcPct val="0"/>
                </a:spcBef>
                <a:spcAft>
                  <a:spcPct val="0"/>
                </a:spcAft>
              </a:pPr>
              <a:r>
                <a:rPr lang="en-US" sz="2800" dirty="0">
                  <a:solidFill>
                    <a:srgbClr val="FFFFFF"/>
                  </a:solidFill>
                  <a:latin typeface="Segoe UI Light"/>
                  <a:ea typeface="MS PGothic" charset="0"/>
                </a:rPr>
                <a:t> </a:t>
              </a:r>
            </a:p>
          </p:txBody>
        </p:sp>
        <p:sp>
          <p:nvSpPr>
            <p:cNvPr id="9" name="TextBox 8"/>
            <p:cNvSpPr txBox="1"/>
            <p:nvPr/>
          </p:nvSpPr>
          <p:spPr>
            <a:xfrm>
              <a:off x="5612027" y="4572324"/>
              <a:ext cx="6066234" cy="1390014"/>
            </a:xfrm>
            <a:prstGeom prst="rect">
              <a:avLst/>
            </a:prstGeom>
            <a:solidFill>
              <a:schemeClr val="accent1">
                <a:lumMod val="50000"/>
              </a:schemeClr>
            </a:solidFill>
          </p:spPr>
          <p:txBody>
            <a:bodyPr wrap="square" lIns="457135" tIns="137141" rIns="639989" rtlCol="0">
              <a:noAutofit/>
            </a:bodyPr>
            <a:lstStyle/>
            <a:p>
              <a:pPr defTabSz="913694" fontAlgn="base">
                <a:lnSpc>
                  <a:spcPts val="2942"/>
                </a:lnSpc>
                <a:spcBef>
                  <a:spcPct val="0"/>
                </a:spcBef>
                <a:spcAft>
                  <a:spcPct val="0"/>
                </a:spcAft>
                <a:defRPr/>
              </a:pPr>
              <a:endParaRPr lang="en-US" sz="2800" kern="0" dirty="0">
                <a:solidFill>
                  <a:srgbClr val="FFFFFF"/>
                </a:solidFill>
                <a:latin typeface="Segoe UI Light"/>
                <a:ea typeface="MS PGothic" charset="0"/>
              </a:endParaRPr>
            </a:p>
          </p:txBody>
        </p:sp>
      </p:grpSp>
      <p:sp>
        <p:nvSpPr>
          <p:cNvPr id="10" name="Title 2"/>
          <p:cNvSpPr>
            <a:spLocks noGrp="1"/>
          </p:cNvSpPr>
          <p:nvPr>
            <p:ph type="title"/>
          </p:nvPr>
        </p:nvSpPr>
        <p:spPr>
          <a:xfrm>
            <a:off x="269240" y="369722"/>
            <a:ext cx="11655840" cy="899665"/>
          </a:xfrm>
        </p:spPr>
        <p:txBody>
          <a:bodyPr/>
          <a:lstStyle/>
          <a:p>
            <a:r>
              <a:rPr lang="en-US" dirty="0"/>
              <a:t>Click to edit Master title style</a:t>
            </a:r>
          </a:p>
        </p:txBody>
      </p:sp>
    </p:spTree>
    <p:extLst>
      <p:ext uri="{BB962C8B-B14F-4D97-AF65-F5344CB8AC3E}">
        <p14:creationId xmlns:p14="http://schemas.microsoft.com/office/powerpoint/2010/main" val="3232232640"/>
      </p:ext>
    </p:extLst>
  </p:cSld>
  <p:clrMapOvr>
    <a:masterClrMapping/>
  </p:clrMapOvr>
  <p:transition>
    <p:fade/>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4407891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userDrawn="1">
  <p:cSld name="Section Title Dark">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7"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1170117650"/>
      </p:ext>
    </p:extLst>
  </p:cSld>
  <p:clrMapOvr>
    <a:masterClrMapping/>
  </p:clrMapOvr>
  <p:transition>
    <p:fade/>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userDrawn="1">
  <p:cSld name="Two Column Bullet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503955"/>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48779821"/>
      </p:ext>
    </p:extLst>
  </p:cSld>
  <p:clrMapOvr>
    <a:masterClrMapping/>
  </p:clrMapOvr>
  <p:transition>
    <p:fade/>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userDrawn="1">
  <p:cSld name="Title and 2-color bullete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0" y="1189177"/>
            <a:ext cx="11653523" cy="2244525"/>
          </a:xfrm>
        </p:spPr>
        <p:txBody>
          <a:bodyPr>
            <a:spAutoFit/>
          </a:bodyPr>
          <a:lstStyle>
            <a:lvl1pPr>
              <a:buClr>
                <a:schemeClr val="tx2"/>
              </a:buClr>
              <a:defRPr>
                <a:gradFill>
                  <a:gsLst>
                    <a:gs pos="13869">
                      <a:schemeClr val="tx2"/>
                    </a:gs>
                    <a:gs pos="42000">
                      <a:schemeClr val="tx2"/>
                    </a:gs>
                  </a:gsLst>
                  <a:lin ang="5400000" scaled="0"/>
                </a:gradFill>
              </a:defRPr>
            </a:lvl1pPr>
            <a:lvl3pPr>
              <a:defRPr sz="2353"/>
            </a:lvl3pPr>
            <a:lvl4pPr>
              <a:defRPr sz="1961"/>
            </a:lvl4pPr>
            <a:lvl5pPr>
              <a:defRPr sz="196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5"/>
          <p:cNvSpPr>
            <a:spLocks noGrp="1"/>
          </p:cNvSpPr>
          <p:nvPr>
            <p:ph type="title"/>
          </p:nvPr>
        </p:nvSpPr>
        <p:spPr/>
        <p:txBody>
          <a:bodyPr/>
          <a:lstStyle/>
          <a:p>
            <a:r>
              <a:rPr lang="en-US"/>
              <a:t>Click to edit Master title style</a:t>
            </a:r>
          </a:p>
        </p:txBody>
      </p:sp>
      <p:sp>
        <p:nvSpPr>
          <p:cNvPr id="5" name="TextBox 7"/>
          <p:cNvSpPr txBox="1"/>
          <p:nvPr userDrawn="1"/>
        </p:nvSpPr>
        <p:spPr bwMode="white">
          <a:xfrm>
            <a:off x="4244628" y="6567021"/>
            <a:ext cx="3702745" cy="158185"/>
          </a:xfrm>
          <a:prstGeom prst="rect">
            <a:avLst/>
          </a:prstGeom>
          <a:noFill/>
        </p:spPr>
        <p:txBody>
          <a:bodyPr wrap="none" lIns="0" tIns="0" rIns="0" bIns="0" rtlCol="0" anchor="ctr">
            <a:sp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n-US" sz="1028" spc="147" dirty="0">
                <a:gradFill>
                  <a:gsLst>
                    <a:gs pos="0">
                      <a:srgbClr val="FFFFFF">
                        <a:alpha val="50000"/>
                      </a:srgbClr>
                    </a:gs>
                    <a:gs pos="86000">
                      <a:srgbClr val="FFFFFF">
                        <a:alpha val="50000"/>
                      </a:srgbClr>
                    </a:gs>
                  </a:gsLst>
                  <a:lin ang="5400000" scaled="0"/>
                </a:gradFill>
                <a:latin typeface="Segoe Semibold" pitchFamily="34" charset="0"/>
              </a:rPr>
              <a:t>MICROSOFT CONFIDENTIAL – INTERNAL ONLY</a:t>
            </a:r>
          </a:p>
        </p:txBody>
      </p:sp>
    </p:spTree>
    <p:extLst>
      <p:ext uri="{BB962C8B-B14F-4D97-AF65-F5344CB8AC3E}">
        <p14:creationId xmlns:p14="http://schemas.microsoft.com/office/powerpoint/2010/main" val="51131965"/>
      </p:ext>
    </p:extLst>
  </p:cSld>
  <p:clrMapOvr>
    <a:masterClrMapping/>
  </p:clrMapOvr>
  <p:transition>
    <p:fade/>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Title &amp; 2-color Non-bullete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1"/>
          </p:nvPr>
        </p:nvSpPr>
        <p:spPr>
          <a:xfrm>
            <a:off x="269240" y="1189176"/>
            <a:ext cx="11655840" cy="2018835"/>
          </a:xfrm>
        </p:spPr>
        <p:txBody>
          <a:bodyPr/>
          <a:lstStyle>
            <a:lvl1pPr marL="0" indent="0">
              <a:buNone/>
              <a:defRPr>
                <a:gradFill>
                  <a:gsLst>
                    <a:gs pos="2920">
                      <a:schemeClr val="tx2"/>
                    </a:gs>
                    <a:gs pos="39000">
                      <a:schemeClr val="tx2"/>
                    </a:gs>
                  </a:gsLst>
                  <a:lin ang="5400000" scaled="0"/>
                </a:gradFill>
              </a:defRPr>
            </a:lvl1pPr>
            <a:lvl2pPr marL="28012" indent="0">
              <a:buNone/>
              <a:defRPr sz="1961"/>
            </a:lvl2pPr>
            <a:lvl3pPr marL="219428" indent="0">
              <a:buNone/>
              <a:defRPr sz="1961"/>
            </a:lvl3pPr>
            <a:lvl4pPr marL="466868" indent="0">
              <a:buNone/>
              <a:defRPr sz="1765"/>
            </a:lvl4pPr>
            <a:lvl5pPr marL="725201" indent="0">
              <a:buNone/>
              <a:defRPr sz="1765"/>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02368838"/>
      </p:ext>
    </p:extLst>
  </p:cSld>
  <p:clrMapOvr>
    <a:masterClrMapping/>
  </p:clrMapOvr>
  <p:transition>
    <p:fade/>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Walkin">
    <p:bg>
      <p:bgRef idx="1001">
        <a:schemeClr val="bg2"/>
      </p:bgRef>
    </p:bg>
    <p:spTree>
      <p:nvGrpSpPr>
        <p:cNvPr id="1" name=""/>
        <p:cNvGrpSpPr/>
        <p:nvPr/>
      </p:nvGrpSpPr>
      <p:grpSpPr>
        <a:xfrm>
          <a:off x="0" y="0"/>
          <a:ext cx="0" cy="0"/>
          <a:chOff x="0" y="0"/>
          <a:chExt cx="0" cy="0"/>
        </a:xfrm>
      </p:grpSpPr>
      <p:pic>
        <p:nvPicPr>
          <p:cNvPr id="12" name="Picture 11"/>
          <p:cNvPicPr>
            <a:picLocks noChangeAspect="1"/>
          </p:cNvPicPr>
          <p:nvPr userDrawn="1"/>
        </p:nvPicPr>
        <p:blipFill rotWithShape="1">
          <a:blip r:embed="rId2" cstate="screen">
            <a:extLst>
              <a:ext uri="{28A0092B-C50C-407E-A947-70E740481C1C}">
                <a14:useLocalDpi xmlns:a14="http://schemas.microsoft.com/office/drawing/2010/main" val="0"/>
              </a:ext>
            </a:extLst>
          </a:blip>
          <a:srcRect t="-75"/>
          <a:stretch/>
        </p:blipFill>
        <p:spPr>
          <a:xfrm>
            <a:off x="-10102" y="-3738"/>
            <a:ext cx="12191377" cy="6858623"/>
          </a:xfrm>
          <a:prstGeom prst="rect">
            <a:avLst/>
          </a:prstGeom>
        </p:spPr>
      </p:pic>
      <p:sp>
        <p:nvSpPr>
          <p:cNvPr id="2" name="Rectangle 1"/>
          <p:cNvSpPr/>
          <p:nvPr userDrawn="1"/>
        </p:nvSpPr>
        <p:spPr bwMode="auto">
          <a:xfrm>
            <a:off x="269239" y="2077800"/>
            <a:ext cx="6274974" cy="2696029"/>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defRPr/>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sp>
        <p:nvSpPr>
          <p:cNvPr id="11" name="TextBox 10"/>
          <p:cNvSpPr txBox="1"/>
          <p:nvPr userDrawn="1"/>
        </p:nvSpPr>
        <p:spPr>
          <a:xfrm>
            <a:off x="269239" y="5515422"/>
            <a:ext cx="11653585" cy="672583"/>
          </a:xfrm>
          <a:prstGeom prst="rect">
            <a:avLst/>
          </a:prstGeom>
        </p:spPr>
        <p:txBody>
          <a:bodyPr vert="horz" wrap="square" lIns="179285" tIns="107571" rIns="143428" bIns="107571" rtlCol="0" anchor="b" anchorCtr="0">
            <a:noAutofit/>
          </a:bodyPr>
          <a:lstStyle>
            <a:lvl1pPr marR="0" lvl="0" indent="0" fontAlgn="auto">
              <a:lnSpc>
                <a:spcPct val="90000"/>
              </a:lnSpc>
              <a:spcBef>
                <a:spcPts val="0"/>
              </a:spcBef>
              <a:spcAft>
                <a:spcPts val="0"/>
              </a:spcAft>
              <a:buClrTx/>
              <a:buSzPct val="90000"/>
              <a:buFont typeface="Arial" pitchFamily="34" charset="0"/>
              <a:buNone/>
              <a:tabLst/>
              <a:defRPr sz="2400" spc="0" baseline="0">
                <a:gradFill>
                  <a:gsLst>
                    <a:gs pos="84066">
                      <a:srgbClr val="FFFFFF"/>
                    </a:gs>
                    <a:gs pos="57576">
                      <a:srgbClr val="FFFFFF"/>
                    </a:gs>
                  </a:gsLst>
                  <a:lin ang="5400000" scaled="0"/>
                </a:gradFill>
              </a:defRPr>
            </a:lvl1pPr>
            <a:lvl2pPr marL="584200" marR="0" indent="-241300" fontAlgn="auto">
              <a:lnSpc>
                <a:spcPct val="90000"/>
              </a:lnSpc>
              <a:spcBef>
                <a:spcPct val="20000"/>
              </a:spcBef>
              <a:spcAft>
                <a:spcPts val="0"/>
              </a:spcAft>
              <a:buClrTx/>
              <a:buSzPct val="90000"/>
              <a:buFont typeface="Arial" pitchFamily="34" charset="0"/>
              <a:buChar char="•"/>
              <a:tabLst/>
              <a:defRPr sz="2400" spc="0" baseline="0">
                <a:gradFill>
                  <a:gsLst>
                    <a:gs pos="1250">
                      <a:schemeClr val="tx1"/>
                    </a:gs>
                    <a:gs pos="100000">
                      <a:schemeClr val="tx1"/>
                    </a:gs>
                  </a:gsLst>
                  <a:lin ang="5400000" scaled="0"/>
                </a:gradFill>
              </a:defRPr>
            </a:lvl2pPr>
            <a:lvl3pPr marL="800100" marR="0" indent="-228600" fontAlgn="auto">
              <a:lnSpc>
                <a:spcPct val="90000"/>
              </a:lnSpc>
              <a:spcBef>
                <a:spcPct val="20000"/>
              </a:spcBef>
              <a:spcAft>
                <a:spcPts val="0"/>
              </a:spcAft>
              <a:buClrTx/>
              <a:buSzPct val="90000"/>
              <a:buFont typeface="Arial" pitchFamily="34" charset="0"/>
              <a:buChar char="•"/>
              <a:tabLst/>
              <a:defRPr sz="2000" spc="0" baseline="0">
                <a:gradFill>
                  <a:gsLst>
                    <a:gs pos="1250">
                      <a:schemeClr val="tx1"/>
                    </a:gs>
                    <a:gs pos="100000">
                      <a:schemeClr val="tx1"/>
                    </a:gs>
                  </a:gsLst>
                  <a:lin ang="5400000" scaled="0"/>
                </a:gradFill>
              </a:defRPr>
            </a:lvl3pPr>
            <a:lvl4pPr marL="1028700" marR="0" indent="-228600" fontAlgn="auto">
              <a:lnSpc>
                <a:spcPct val="90000"/>
              </a:lnSpc>
              <a:spcBef>
                <a:spcPct val="20000"/>
              </a:spcBef>
              <a:spcAft>
                <a:spcPts val="0"/>
              </a:spcAft>
              <a:buClrTx/>
              <a:buSzPct val="90000"/>
              <a:buFont typeface="Arial" pitchFamily="34" charset="0"/>
              <a:buChar char="•"/>
              <a:tabLst/>
              <a:defRPr spc="0" baseline="0">
                <a:gradFill>
                  <a:gsLst>
                    <a:gs pos="1250">
                      <a:schemeClr val="tx1"/>
                    </a:gs>
                    <a:gs pos="100000">
                      <a:schemeClr val="tx1"/>
                    </a:gs>
                  </a:gsLst>
                  <a:lin ang="5400000" scaled="0"/>
                </a:gradFill>
              </a:defRPr>
            </a:lvl4pPr>
            <a:lvl5pPr marL="1257300" marR="0" indent="-228600" fontAlgn="auto">
              <a:lnSpc>
                <a:spcPct val="90000"/>
              </a:lnSpc>
              <a:spcBef>
                <a:spcPct val="20000"/>
              </a:spcBef>
              <a:spcAft>
                <a:spcPts val="0"/>
              </a:spcAft>
              <a:buClrTx/>
              <a:buSzPct val="90000"/>
              <a:buFont typeface="Arial" pitchFamily="34" charset="0"/>
              <a:buChar char="•"/>
              <a:tabLst/>
              <a:defRPr spc="0" baseline="0">
                <a:gradFill>
                  <a:gsLst>
                    <a:gs pos="1250">
                      <a:schemeClr val="tx1"/>
                    </a:gs>
                    <a:gs pos="100000">
                      <a:schemeClr val="tx1"/>
                    </a:gs>
                  </a:gsLst>
                  <a:lin ang="5400000" scaled="0"/>
                </a:gradFill>
              </a:defRPr>
            </a:lvl5pPr>
            <a:lvl6pPr marL="2565040" indent="-233186">
              <a:spcBef>
                <a:spcPct val="20000"/>
              </a:spcBef>
              <a:buFont typeface="Arial" pitchFamily="34" charset="0"/>
              <a:buChar char="•"/>
              <a:defRPr sz="2000"/>
            </a:lvl6pPr>
            <a:lvl7pPr marL="3031412" indent="-233186">
              <a:spcBef>
                <a:spcPct val="20000"/>
              </a:spcBef>
              <a:buFont typeface="Arial" pitchFamily="34" charset="0"/>
              <a:buChar char="•"/>
              <a:defRPr sz="2000"/>
            </a:lvl7pPr>
            <a:lvl8pPr marL="3497783" indent="-233186">
              <a:spcBef>
                <a:spcPct val="20000"/>
              </a:spcBef>
              <a:buFont typeface="Arial" pitchFamily="34" charset="0"/>
              <a:buChar char="•"/>
              <a:defRPr sz="2000"/>
            </a:lvl8pPr>
            <a:lvl9pPr marL="3964155" indent="-233186">
              <a:spcBef>
                <a:spcPct val="20000"/>
              </a:spcBef>
              <a:buFont typeface="Arial" pitchFamily="34" charset="0"/>
              <a:buChar char="•"/>
              <a:defRPr sz="2000"/>
            </a:lvl9pPr>
          </a:lstStyle>
          <a:p>
            <a:pPr defTabSz="914367">
              <a:defRPr/>
            </a:pPr>
            <a:r>
              <a:rPr lang="en-US" sz="2353" dirty="0">
                <a:gradFill>
                  <a:gsLst>
                    <a:gs pos="96653">
                      <a:srgbClr val="FFFFFF"/>
                    </a:gs>
                    <a:gs pos="0">
                      <a:srgbClr val="FFFFFF"/>
                    </a:gs>
                  </a:gsLst>
                  <a:lin ang="5400000" scaled="0"/>
                </a:gradFill>
              </a:rPr>
              <a:t>March 10, 2016</a:t>
            </a:r>
            <a:br>
              <a:rPr lang="en-US" sz="2353" dirty="0">
                <a:gradFill>
                  <a:gsLst>
                    <a:gs pos="96653">
                      <a:srgbClr val="FFFFFF"/>
                    </a:gs>
                    <a:gs pos="0">
                      <a:srgbClr val="FFFFFF"/>
                    </a:gs>
                  </a:gsLst>
                  <a:lin ang="5400000" scaled="0"/>
                </a:gradFill>
              </a:rPr>
            </a:br>
            <a:r>
              <a:rPr lang="en-US" sz="2353" dirty="0">
                <a:gradFill>
                  <a:gsLst>
                    <a:gs pos="96653">
                      <a:srgbClr val="FFFFFF"/>
                    </a:gs>
                    <a:gs pos="0">
                      <a:srgbClr val="FFFFFF"/>
                    </a:gs>
                  </a:gsLst>
                  <a:lin ang="5400000" scaled="0"/>
                </a:gradFill>
              </a:rPr>
              <a:t>New York City</a:t>
            </a:r>
          </a:p>
        </p:txBody>
      </p:sp>
      <p:pic>
        <p:nvPicPr>
          <p:cNvPr id="19" name="Picture 18" hidden="1"/>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50203" y="6119147"/>
            <a:ext cx="1253377" cy="268786"/>
          </a:xfrm>
          <a:prstGeom prst="rect">
            <a:avLst/>
          </a:prstGeom>
        </p:spPr>
      </p:pic>
      <p:pic>
        <p:nvPicPr>
          <p:cNvPr id="8" name="Picture 7"/>
          <p:cNvPicPr>
            <a:picLocks noChangeAspect="1"/>
          </p:cNvPicPr>
          <p:nvPr userDrawn="1"/>
        </p:nvPicPr>
        <p:blipFill rotWithShape="1">
          <a:blip r:embed="rId4" cstate="screen">
            <a:extLst>
              <a:ext uri="{28A0092B-C50C-407E-A947-70E740481C1C}">
                <a14:useLocalDpi xmlns:a14="http://schemas.microsoft.com/office/drawing/2010/main"/>
              </a:ext>
            </a:extLst>
          </a:blip>
          <a:srcRect b="1380"/>
          <a:stretch/>
        </p:blipFill>
        <p:spPr bwMode="invGray">
          <a:xfrm>
            <a:off x="448213" y="481158"/>
            <a:ext cx="1421436" cy="300619"/>
          </a:xfrm>
          <a:prstGeom prst="rect">
            <a:avLst/>
          </a:prstGeom>
        </p:spPr>
      </p:pic>
      <p:sp>
        <p:nvSpPr>
          <p:cNvPr id="3" name="TextBox 2"/>
          <p:cNvSpPr txBox="1"/>
          <p:nvPr userDrawn="1"/>
        </p:nvSpPr>
        <p:spPr>
          <a:xfrm>
            <a:off x="182087" y="1797783"/>
            <a:ext cx="3079180" cy="2462436"/>
          </a:xfrm>
          <a:prstGeom prst="rect">
            <a:avLst/>
          </a:prstGeom>
          <a:noFill/>
        </p:spPr>
        <p:txBody>
          <a:bodyPr wrap="none" lIns="179285" tIns="143428" rIns="179285" bIns="143428" rtlCol="0">
            <a:spAutoFit/>
          </a:bodyPr>
          <a:lstStyle/>
          <a:p>
            <a:pPr defTabSz="914367">
              <a:lnSpc>
                <a:spcPct val="90000"/>
              </a:lnSpc>
              <a:spcAft>
                <a:spcPts val="588"/>
              </a:spcAft>
              <a:defRPr/>
            </a:pPr>
            <a:r>
              <a:rPr lang="en-US" sz="7842" dirty="0">
                <a:gradFill>
                  <a:gsLst>
                    <a:gs pos="2917">
                      <a:srgbClr val="FFFFFF"/>
                    </a:gs>
                    <a:gs pos="30000">
                      <a:srgbClr val="FFFFFF"/>
                    </a:gs>
                  </a:gsLst>
                  <a:lin ang="5400000" scaled="0"/>
                </a:gradFill>
                <a:latin typeface="Segoe UI Light"/>
              </a:rPr>
              <a:t>Data</a:t>
            </a:r>
            <a:br>
              <a:rPr lang="en-US" sz="7842" dirty="0">
                <a:gradFill>
                  <a:gsLst>
                    <a:gs pos="2917">
                      <a:srgbClr val="FFFFFF"/>
                    </a:gs>
                    <a:gs pos="30000">
                      <a:srgbClr val="FFFFFF"/>
                    </a:gs>
                  </a:gsLst>
                  <a:lin ang="5400000" scaled="0"/>
                </a:gradFill>
                <a:latin typeface="Segoe UI Light"/>
              </a:rPr>
            </a:br>
            <a:r>
              <a:rPr lang="en-US" sz="7842" dirty="0">
                <a:gradFill>
                  <a:gsLst>
                    <a:gs pos="2917">
                      <a:srgbClr val="FFFFFF"/>
                    </a:gs>
                    <a:gs pos="30000">
                      <a:srgbClr val="FFFFFF"/>
                    </a:gs>
                  </a:gsLst>
                  <a:lin ang="5400000" scaled="0"/>
                </a:gradFill>
                <a:latin typeface="Segoe UI Light"/>
              </a:rPr>
              <a:t>Driven</a:t>
            </a:r>
          </a:p>
        </p:txBody>
      </p:sp>
    </p:spTree>
    <p:extLst>
      <p:ext uri="{BB962C8B-B14F-4D97-AF65-F5344CB8AC3E}">
        <p14:creationId xmlns:p14="http://schemas.microsoft.com/office/powerpoint/2010/main" val="29312783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bg2"/>
        </a:solidFill>
        <a:effectLst/>
      </p:bgPr>
    </p:bg>
    <p:spTree>
      <p:nvGrpSpPr>
        <p:cNvPr id="1" name=""/>
        <p:cNvGrpSpPr/>
        <p:nvPr/>
      </p:nvGrpSpPr>
      <p:grpSpPr>
        <a:xfrm>
          <a:off x="0" y="0"/>
          <a:ext cx="0" cy="0"/>
          <a:chOff x="0" y="0"/>
          <a:chExt cx="0" cy="0"/>
        </a:xfrm>
      </p:grpSpPr>
      <p:pic>
        <p:nvPicPr>
          <p:cNvPr id="16" name="Picture 15" hidden="1"/>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450203" y="6119147"/>
            <a:ext cx="1253377" cy="268786"/>
          </a:xfrm>
          <a:prstGeom prst="rect">
            <a:avLst/>
          </a:prstGeom>
        </p:spPr>
      </p:pic>
      <p:sp>
        <p:nvSpPr>
          <p:cNvPr id="18" name="Title 1"/>
          <p:cNvSpPr>
            <a:spLocks noGrp="1"/>
          </p:cNvSpPr>
          <p:nvPr>
            <p:ph type="title" hasCustomPrompt="1"/>
          </p:nvPr>
        </p:nvSpPr>
        <p:spPr>
          <a:xfrm>
            <a:off x="269302" y="2084187"/>
            <a:ext cx="8964185" cy="1793090"/>
          </a:xfrm>
          <a:noFill/>
        </p:spPr>
        <p:txBody>
          <a:bodyPr lIns="146304" tIns="91440" rIns="146304" bIns="91440" anchor="t" anchorCtr="0"/>
          <a:lstStyle>
            <a:lvl1pPr>
              <a:defRPr sz="5294" spc="-98" baseline="0">
                <a:gradFill>
                  <a:gsLst>
                    <a:gs pos="100000">
                      <a:schemeClr val="tx2"/>
                    </a:gs>
                    <a:gs pos="0">
                      <a:schemeClr val="tx2"/>
                    </a:gs>
                  </a:gsLst>
                  <a:lin ang="5400000" scaled="0"/>
                </a:gradFill>
              </a:defRPr>
            </a:lvl1pPr>
          </a:lstStyle>
          <a:p>
            <a:r>
              <a:rPr lang="en-US" dirty="0"/>
              <a:t>Presentation title</a:t>
            </a:r>
          </a:p>
        </p:txBody>
      </p:sp>
      <p:sp>
        <p:nvSpPr>
          <p:cNvPr id="19" name="Text Placeholder 4"/>
          <p:cNvSpPr>
            <a:spLocks noGrp="1"/>
          </p:cNvSpPr>
          <p:nvPr>
            <p:ph type="body" sz="quarter" idx="12" hasCustomPrompt="1"/>
          </p:nvPr>
        </p:nvSpPr>
        <p:spPr>
          <a:xfrm>
            <a:off x="269301" y="3878574"/>
            <a:ext cx="7171337" cy="1792326"/>
          </a:xfrm>
          <a:noFill/>
        </p:spPr>
        <p:txBody>
          <a:bodyPr lIns="146304" tIns="109728" rIns="146304" bIns="109728">
            <a:noAutofit/>
          </a:bodyPr>
          <a:lstStyle>
            <a:lvl1pPr marL="0" indent="0">
              <a:spcBef>
                <a:spcPts val="0"/>
              </a:spcBef>
              <a:buNone/>
              <a:defRPr sz="3137" spc="0" baseline="0">
                <a:gradFill>
                  <a:gsLst>
                    <a:gs pos="91000">
                      <a:schemeClr val="tx1"/>
                    </a:gs>
                    <a:gs pos="0">
                      <a:schemeClr val="tx1"/>
                    </a:gs>
                  </a:gsLst>
                  <a:lin ang="5400000" scaled="0"/>
                </a:gradFill>
                <a:latin typeface="+mj-lt"/>
              </a:defRPr>
            </a:lvl1pPr>
          </a:lstStyle>
          <a:p>
            <a:pPr lvl="0"/>
            <a:r>
              <a:rPr lang="en-US" dirty="0"/>
              <a:t>Speaker Name</a:t>
            </a:r>
          </a:p>
        </p:txBody>
      </p:sp>
      <p:pic>
        <p:nvPicPr>
          <p:cNvPr id="6" name="Picture 5"/>
          <p:cNvPicPr>
            <a:picLocks noChangeAspect="1"/>
          </p:cNvPicPr>
          <p:nvPr userDrawn="1"/>
        </p:nvPicPr>
        <p:blipFill rotWithShape="1">
          <a:blip r:embed="rId3" cstate="screen">
            <a:extLst>
              <a:ext uri="{28A0092B-C50C-407E-A947-70E740481C1C}">
                <a14:useLocalDpi xmlns:a14="http://schemas.microsoft.com/office/drawing/2010/main"/>
              </a:ext>
            </a:extLst>
          </a:blip>
          <a:srcRect b="1380"/>
          <a:stretch/>
        </p:blipFill>
        <p:spPr bwMode="invGray">
          <a:xfrm>
            <a:off x="448213" y="481158"/>
            <a:ext cx="1421436" cy="300619"/>
          </a:xfrm>
          <a:prstGeom prst="rect">
            <a:avLst/>
          </a:prstGeom>
        </p:spPr>
      </p:pic>
    </p:spTree>
    <p:extLst>
      <p:ext uri="{BB962C8B-B14F-4D97-AF65-F5344CB8AC3E}">
        <p14:creationId xmlns:p14="http://schemas.microsoft.com/office/powerpoint/2010/main" val="197988926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Title &amp; 2-color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6" name="Text Placeholder 5"/>
          <p:cNvSpPr>
            <a:spLocks noGrp="1"/>
          </p:cNvSpPr>
          <p:nvPr>
            <p:ph type="body" sz="quarter" idx="10"/>
          </p:nvPr>
        </p:nvSpPr>
        <p:spPr>
          <a:xfrm>
            <a:off x="269239" y="1189177"/>
            <a:ext cx="11653523" cy="1985641"/>
          </a:xfrm>
        </p:spPr>
        <p:txBody>
          <a:bodyPr/>
          <a:lstStyle>
            <a:lvl1pPr marL="0" indent="0">
              <a:buNone/>
              <a:defRPr>
                <a:gradFill>
                  <a:gsLst>
                    <a:gs pos="1250">
                      <a:schemeClr val="tx2"/>
                    </a:gs>
                    <a:gs pos="99000">
                      <a:schemeClr val="tx2"/>
                    </a:gs>
                  </a:gsLst>
                  <a:lin ang="5400000" scaled="0"/>
                </a:gradFill>
              </a:defRPr>
            </a:lvl1pPr>
            <a:lvl2pPr marL="0" indent="0">
              <a:buFontTx/>
              <a:buNone/>
              <a:defRPr sz="1961"/>
            </a:lvl2pPr>
            <a:lvl3pPr marL="224097" indent="0">
              <a:buNone/>
              <a:defRPr/>
            </a:lvl3pPr>
            <a:lvl4pPr marL="448193" indent="0">
              <a:buNone/>
              <a:defRPr/>
            </a:lvl4pPr>
            <a:lvl5pPr marL="672290" indent="0">
              <a:buNone/>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033475385"/>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6" name="Text Placeholder 5"/>
          <p:cNvSpPr>
            <a:spLocks noGrp="1"/>
          </p:cNvSpPr>
          <p:nvPr>
            <p:ph type="body" sz="quarter" idx="10"/>
          </p:nvPr>
        </p:nvSpPr>
        <p:spPr>
          <a:xfrm>
            <a:off x="269239" y="1189177"/>
            <a:ext cx="11653523" cy="1985641"/>
          </a:xfrm>
        </p:spPr>
        <p:txBody>
          <a:bodyPr/>
          <a:lstStyle>
            <a:lvl1pPr marL="0" indent="0">
              <a:buNone/>
              <a:defRPr>
                <a:gradFill>
                  <a:gsLst>
                    <a:gs pos="1250">
                      <a:schemeClr val="tx1"/>
                    </a:gs>
                    <a:gs pos="99000">
                      <a:schemeClr val="tx1"/>
                    </a:gs>
                  </a:gsLst>
                  <a:lin ang="5400000" scaled="0"/>
                </a:gradFill>
              </a:defRPr>
            </a:lvl1pPr>
            <a:lvl2pPr marL="0" indent="0">
              <a:buFontTx/>
              <a:buNone/>
              <a:defRPr sz="1961"/>
            </a:lvl2pPr>
            <a:lvl3pPr marL="224097" indent="0">
              <a:buNone/>
              <a:defRPr/>
            </a:lvl3pPr>
            <a:lvl4pPr marL="448193" indent="0">
              <a:buNone/>
              <a:defRPr/>
            </a:lvl4pPr>
            <a:lvl5pPr marL="672290" indent="0">
              <a:buNone/>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6603766"/>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Title and Content 1st level color text">
    <p:bg>
      <p:bgPr>
        <a:solidFill>
          <a:srgbClr val="F8F8F8"/>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7"/>
            <a:ext cx="11653523" cy="2052030"/>
          </a:xfrm>
        </p:spPr>
        <p:txBody>
          <a:bodyPr>
            <a:spAutoFit/>
          </a:bodyPr>
          <a:lstStyle>
            <a:lvl1pPr>
              <a:defRPr sz="3921">
                <a:gradFill>
                  <a:gsLst>
                    <a:gs pos="1250">
                      <a:schemeClr val="tx2"/>
                    </a:gs>
                    <a:gs pos="99000">
                      <a:schemeClr val="tx2"/>
                    </a:gs>
                  </a:gsLst>
                  <a:lin ang="5400000" scaled="0"/>
                </a:gra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912808937"/>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rgbClr val="F8F8F8"/>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7"/>
            <a:ext cx="11653523" cy="2052030"/>
          </a:xfrm>
        </p:spPr>
        <p:txBody>
          <a:bodyPr>
            <a:spAutoFit/>
          </a:bodyPr>
          <a:lstStyle>
            <a:lvl1pPr>
              <a:defRPr sz="3921"/>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0017472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Two Column 2-color Non-bulleted">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5"/>
            <a:ext cx="5378548" cy="1877004"/>
          </a:xfrm>
        </p:spPr>
        <p:txBody>
          <a:bodyPr wrap="square">
            <a:spAutoFit/>
          </a:bodyPr>
          <a:lstStyle>
            <a:lvl1pPr marL="0" indent="0">
              <a:spcBef>
                <a:spcPts val="1200"/>
              </a:spcBef>
              <a:buClr>
                <a:schemeClr val="tx1"/>
              </a:buClr>
              <a:buFont typeface="Wingdings" pitchFamily="2" charset="2"/>
              <a:buNone/>
              <a:defRPr sz="3137">
                <a:gradFill>
                  <a:gsLst>
                    <a:gs pos="1250">
                      <a:schemeClr val="tx2"/>
                    </a:gs>
                    <a:gs pos="99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5"/>
            <a:ext cx="5378548" cy="1877004"/>
          </a:xfrm>
        </p:spPr>
        <p:txBody>
          <a:bodyPr wrap="square">
            <a:spAutoFit/>
          </a:bodyPr>
          <a:lstStyle>
            <a:lvl1pPr marL="0" indent="0">
              <a:spcBef>
                <a:spcPts val="1200"/>
              </a:spcBef>
              <a:buClr>
                <a:schemeClr val="tx1"/>
              </a:buClr>
              <a:buFont typeface="Wingdings" pitchFamily="2" charset="2"/>
              <a:buNone/>
              <a:defRPr sz="3137">
                <a:gradFill>
                  <a:gsLst>
                    <a:gs pos="1250">
                      <a:schemeClr val="tx2"/>
                    </a:gs>
                    <a:gs pos="99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558801884"/>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Two Column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5"/>
            <a:ext cx="5378548" cy="1877004"/>
          </a:xfrm>
        </p:spPr>
        <p:txBody>
          <a:bodyPr wrap="square">
            <a:spAutoFit/>
          </a:bodyPr>
          <a:lstStyle>
            <a:lvl1pPr marL="0" indent="0">
              <a:spcBef>
                <a:spcPts val="1200"/>
              </a:spcBef>
              <a:buClr>
                <a:schemeClr val="tx1"/>
              </a:buClr>
              <a:buFont typeface="Wingdings" pitchFamily="2" charset="2"/>
              <a:buNone/>
              <a:defRPr sz="3137"/>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5"/>
            <a:ext cx="5378548" cy="1877004"/>
          </a:xfrm>
        </p:spPr>
        <p:txBody>
          <a:bodyPr wrap="square">
            <a:spAutoFit/>
          </a:bodyPr>
          <a:lstStyle>
            <a:lvl1pPr marL="0" indent="0">
              <a:spcBef>
                <a:spcPts val="1200"/>
              </a:spcBef>
              <a:buClr>
                <a:schemeClr val="tx1"/>
              </a:buClr>
              <a:buFont typeface="Wingdings" pitchFamily="2" charset="2"/>
              <a:buNone/>
              <a:defRPr sz="3137"/>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2325357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Two Column Bullet text 1st level color">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377940"/>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377940"/>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98852795"/>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Two Column Bullet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377940"/>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377940"/>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8958116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43830022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Demo slide">
    <p:bg>
      <p:bgPr>
        <a:solidFill>
          <a:schemeClr val="bg2"/>
        </a:solidFill>
        <a:effectLst/>
      </p:bgPr>
    </p:bg>
    <p:spTree>
      <p:nvGrpSpPr>
        <p:cNvPr id="1" name=""/>
        <p:cNvGrpSpPr/>
        <p:nvPr/>
      </p:nvGrpSpPr>
      <p:grpSpPr>
        <a:xfrm>
          <a:off x="0" y="0"/>
          <a:ext cx="0" cy="0"/>
          <a:chOff x="0" y="0"/>
          <a:chExt cx="0" cy="0"/>
        </a:xfrm>
      </p:grpSpPr>
      <p:pic>
        <p:nvPicPr>
          <p:cNvPr id="7" name="Picture 6"/>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199886" y="-7326"/>
            <a:ext cx="6992114" cy="6858623"/>
          </a:xfrm>
          <a:prstGeom prst="rect">
            <a:avLst/>
          </a:prstGeom>
        </p:spPr>
      </p:pic>
      <p:sp>
        <p:nvSpPr>
          <p:cNvPr id="2" name="Title 1"/>
          <p:cNvSpPr>
            <a:spLocks noGrp="1"/>
          </p:cNvSpPr>
          <p:nvPr>
            <p:ph type="title" hasCustomPrompt="1"/>
          </p:nvPr>
        </p:nvSpPr>
        <p:spPr>
          <a:xfrm>
            <a:off x="269240" y="1186356"/>
            <a:ext cx="4481416" cy="1158793"/>
          </a:xfrm>
          <a:noFill/>
        </p:spPr>
        <p:txBody>
          <a:bodyPr wrap="square" tIns="91440" bIns="91440" anchor="t" anchorCtr="0">
            <a:spAutoFit/>
          </a:bodyPr>
          <a:lstStyle>
            <a:lvl1pPr>
              <a:defRPr sz="7058" spc="-98" baseline="0">
                <a:gradFill>
                  <a:gsLst>
                    <a:gs pos="0">
                      <a:schemeClr val="tx1"/>
                    </a:gs>
                    <a:gs pos="100000">
                      <a:schemeClr val="tx1"/>
                    </a:gs>
                  </a:gsLst>
                  <a:lin ang="5400000" scaled="0"/>
                </a:gradFill>
              </a:defRPr>
            </a:lvl1pPr>
          </a:lstStyle>
          <a:p>
            <a:r>
              <a:rPr lang="en-US" dirty="0"/>
              <a:t>Demo title</a:t>
            </a:r>
          </a:p>
        </p:txBody>
      </p:sp>
      <p:sp>
        <p:nvSpPr>
          <p:cNvPr id="5" name="Text Placeholder 4"/>
          <p:cNvSpPr>
            <a:spLocks noGrp="1"/>
          </p:cNvSpPr>
          <p:nvPr>
            <p:ph type="body" sz="quarter" idx="12" hasCustomPrompt="1"/>
          </p:nvPr>
        </p:nvSpPr>
        <p:spPr>
          <a:xfrm>
            <a:off x="269240" y="3877277"/>
            <a:ext cx="4482124" cy="724246"/>
          </a:xfrm>
          <a:noFill/>
        </p:spPr>
        <p:txBody>
          <a:bodyPr wrap="square" lIns="182880" tIns="146304" rIns="182880" bIns="146304">
            <a:spAutoFit/>
          </a:bodyPr>
          <a:lstStyle>
            <a:lvl1pPr marL="0" indent="0">
              <a:spcBef>
                <a:spcPts val="0"/>
              </a:spcBef>
              <a:buNone/>
              <a:defRPr sz="3137" spc="0" baseline="0">
                <a:gradFill>
                  <a:gsLst>
                    <a:gs pos="0">
                      <a:schemeClr val="tx1"/>
                    </a:gs>
                    <a:gs pos="100000">
                      <a:schemeClr val="tx1"/>
                    </a:gs>
                  </a:gsLst>
                  <a:lin ang="5400000" scaled="0"/>
                </a:gradFill>
                <a:latin typeface="+mj-lt"/>
              </a:defRPr>
            </a:lvl1pPr>
          </a:lstStyle>
          <a:p>
            <a:pPr lvl="0"/>
            <a:r>
              <a:rPr lang="en-US" dirty="0"/>
              <a:t>Speaker Name</a:t>
            </a:r>
          </a:p>
        </p:txBody>
      </p:sp>
    </p:spTree>
    <p:extLst>
      <p:ext uri="{BB962C8B-B14F-4D97-AF65-F5344CB8AC3E}">
        <p14:creationId xmlns:p14="http://schemas.microsoft.com/office/powerpoint/2010/main" val="362654804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Vide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0" y="1186356"/>
            <a:ext cx="4481416" cy="1158793"/>
          </a:xfrm>
          <a:noFill/>
        </p:spPr>
        <p:txBody>
          <a:bodyPr wrap="square" tIns="91440" bIns="91440" anchor="t" anchorCtr="0">
            <a:spAutoFit/>
          </a:bodyPr>
          <a:lstStyle>
            <a:lvl1pPr>
              <a:defRPr sz="7058" spc="-98" baseline="0">
                <a:gradFill>
                  <a:gsLst>
                    <a:gs pos="0">
                      <a:schemeClr val="tx1"/>
                    </a:gs>
                    <a:gs pos="100000">
                      <a:schemeClr val="tx1"/>
                    </a:gs>
                  </a:gsLst>
                  <a:lin ang="5400000" scaled="0"/>
                </a:gradFill>
              </a:defRPr>
            </a:lvl1pPr>
          </a:lstStyle>
          <a:p>
            <a:r>
              <a:rPr lang="en-US" dirty="0"/>
              <a:t>Video title</a:t>
            </a:r>
          </a:p>
        </p:txBody>
      </p:sp>
      <p:pic>
        <p:nvPicPr>
          <p:cNvPr id="4" name="Picture 3"/>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199886" y="0"/>
            <a:ext cx="6992114" cy="6858623"/>
          </a:xfrm>
          <a:prstGeom prst="rect">
            <a:avLst/>
          </a:prstGeom>
        </p:spPr>
      </p:pic>
    </p:spTree>
    <p:extLst>
      <p:ext uri="{BB962C8B-B14F-4D97-AF65-F5344CB8AC3E}">
        <p14:creationId xmlns:p14="http://schemas.microsoft.com/office/powerpoint/2010/main" val="315565475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Section Title Accent Color 1">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8"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330093382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Section Title Accent Color 2">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8"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273768506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preserve="1" userDrawn="1">
  <p:cSld name="50-50 Right Photo Layou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1217195"/>
            <a:ext cx="5378548" cy="1973570"/>
          </a:xfrm>
        </p:spPr>
        <p:txBody>
          <a:bodyPr>
            <a:spAutoFit/>
          </a:bodyPr>
          <a:lstStyle>
            <a:lvl1pPr>
              <a:defRPr sz="6470" baseline="0">
                <a:gradFill>
                  <a:gsLst>
                    <a:gs pos="1250">
                      <a:schemeClr val="tx2"/>
                    </a:gs>
                    <a:gs pos="100000">
                      <a:schemeClr val="tx2"/>
                    </a:gs>
                  </a:gsLst>
                  <a:lin ang="5400000" scaled="0"/>
                </a:gradFill>
              </a:defRPr>
            </a:lvl1pPr>
          </a:lstStyle>
          <a:p>
            <a:r>
              <a:rPr lang="en-US" dirty="0"/>
              <a:t>50/50 photo layout</a:t>
            </a:r>
          </a:p>
        </p:txBody>
      </p:sp>
      <p:sp>
        <p:nvSpPr>
          <p:cNvPr id="5" name="Picture Placeholder 4"/>
          <p:cNvSpPr>
            <a:spLocks noGrp="1"/>
          </p:cNvSpPr>
          <p:nvPr>
            <p:ph type="pic" sz="quarter" idx="10"/>
          </p:nvPr>
        </p:nvSpPr>
        <p:spPr bwMode="ltGray">
          <a:xfrm>
            <a:off x="6097556" y="0"/>
            <a:ext cx="6094444" cy="6856100"/>
          </a:xfrm>
          <a:blipFill>
            <a:blip r:embed="rId2"/>
            <a:stretch>
              <a:fillRect/>
            </a:stretch>
          </a:blipFill>
        </p:spPr>
        <p:txBody>
          <a:bodyPr tIns="548640" anchor="ctr" anchorCtr="0">
            <a:noAutofit/>
          </a:bodyPr>
          <a:lstStyle>
            <a:lvl1pPr marL="0" indent="0" algn="ctr">
              <a:buNone/>
              <a:defRPr sz="1568" b="1" cap="none" baseline="0">
                <a:gradFill>
                  <a:gsLst>
                    <a:gs pos="0">
                      <a:srgbClr val="FFFFFF"/>
                    </a:gs>
                    <a:gs pos="27000">
                      <a:srgbClr val="FFFFFF"/>
                    </a:gs>
                  </a:gsLst>
                  <a:lin ang="5400000" scaled="0"/>
                </a:gradFill>
                <a:latin typeface="+mn-lt"/>
              </a:defRPr>
            </a:lvl1pPr>
          </a:lstStyle>
          <a:p>
            <a:r>
              <a:rPr lang="en-US" dirty="0"/>
              <a:t>Click icon to add picture</a:t>
            </a:r>
          </a:p>
        </p:txBody>
      </p:sp>
    </p:spTree>
    <p:extLst>
      <p:ext uri="{BB962C8B-B14F-4D97-AF65-F5344CB8AC3E}">
        <p14:creationId xmlns:p14="http://schemas.microsoft.com/office/powerpoint/2010/main" val="220563299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411063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Blank Accent Color 2">
    <p:bg>
      <p:bgPr>
        <a:solidFill>
          <a:schemeClr val="accent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595615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2" tIns="45722" rIns="45722" bIns="45722" numCol="1" spcCol="0" rtlCol="0" fromWordArt="0" anchor="ctr" anchorCtr="0" forceAA="0" compatLnSpc="1">
            <a:prstTxWarp prst="textNoShape">
              <a:avLst/>
            </a:prstTxWarp>
            <a:noAutofit/>
          </a:bodyPr>
          <a:lstStyle/>
          <a:p>
            <a:pPr algn="ctr" defTabSz="914102" fontAlgn="base">
              <a:spcBef>
                <a:spcPct val="0"/>
              </a:spcBef>
              <a:spcAft>
                <a:spcPct val="0"/>
              </a:spcAft>
              <a:defRPr/>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7322"/>
            <a:ext cx="11653522" cy="1956973"/>
          </a:xfrm>
        </p:spPr>
        <p:txBody>
          <a:bodyPr/>
          <a:lstStyle>
            <a:lvl1pPr marL="0" indent="0">
              <a:buNone/>
              <a:defRPr sz="3235">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726"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3090"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516"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29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70368437"/>
      </p:ext>
    </p:extLst>
  </p:cSld>
  <p:clrMapOvr>
    <a:masterClrMapping/>
  </p:clrMapOvr>
  <p:transition>
    <p:fade/>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Closing logo slide_color">
    <p:bg>
      <p:bgPr>
        <a:solidFill>
          <a:schemeClr val="accent1"/>
        </a:solidFill>
        <a:effectLst/>
      </p:bgPr>
    </p:bg>
    <p:spTree>
      <p:nvGrpSpPr>
        <p:cNvPr id="1" name=""/>
        <p:cNvGrpSpPr/>
        <p:nvPr/>
      </p:nvGrpSpPr>
      <p:grpSpPr>
        <a:xfrm>
          <a:off x="0" y="0"/>
          <a:ext cx="0" cy="0"/>
          <a:chOff x="0" y="0"/>
          <a:chExt cx="0" cy="0"/>
        </a:xfrm>
      </p:grpSpPr>
      <p:sp>
        <p:nvSpPr>
          <p:cNvPr id="2" name="Text Box 3"/>
          <p:cNvSpPr txBox="1">
            <a:spLocks noChangeArrowheads="1"/>
          </p:cNvSpPr>
          <p:nvPr userDrawn="1"/>
        </p:nvSpPr>
        <p:spPr bwMode="blackWhite">
          <a:xfrm>
            <a:off x="269239" y="6171616"/>
            <a:ext cx="11653522" cy="395317"/>
          </a:xfrm>
          <a:prstGeom prst="rect">
            <a:avLst/>
          </a:prstGeom>
          <a:noFill/>
          <a:ln w="12700">
            <a:noFill/>
            <a:miter lim="800000"/>
            <a:headEnd type="none" w="sm" len="sm"/>
            <a:tailEnd type="none" w="sm" len="sm"/>
          </a:ln>
          <a:effectLst/>
        </p:spPr>
        <p:txBody>
          <a:bodyPr vert="horz" wrap="square" lIns="179285" tIns="143428" rIns="179285" bIns="143428" numCol="1" anchor="t" anchorCtr="0" compatLnSpc="1">
            <a:prstTxWarp prst="textNoShape">
              <a:avLst/>
            </a:prstTxWarp>
            <a:spAutoFit/>
          </a:bodyPr>
          <a:lstStyle/>
          <a:p>
            <a:pPr defTabSz="913924" eaLnBrk="0" hangingPunct="0">
              <a:defRPr/>
            </a:pPr>
            <a:r>
              <a:rPr lang="en-US" sz="686" dirty="0">
                <a:gradFill>
                  <a:gsLst>
                    <a:gs pos="0">
                      <a:srgbClr val="FFFFFF"/>
                    </a:gs>
                    <a:gs pos="100000">
                      <a:srgbClr val="FFFFFF"/>
                    </a:gs>
                  </a:gsLst>
                  <a:lin ang="5400000" scaled="0"/>
                </a:gradFill>
                <a:cs typeface="Segoe UI" pitchFamily="34" charset="0"/>
              </a:rPr>
              <a:t>© 2016 Microsoft Corporation. All rights reserved. </a:t>
            </a:r>
          </a:p>
        </p:txBody>
      </p:sp>
      <p:pic>
        <p:nvPicPr>
          <p:cNvPr id="5" name="Picture 4"/>
          <p:cNvPicPr>
            <a:picLocks noChangeAspect="1"/>
          </p:cNvPicPr>
          <p:nvPr userDrawn="1"/>
        </p:nvPicPr>
        <p:blipFill rotWithShape="1">
          <a:blip r:embed="rId2" cstate="screen">
            <a:extLst>
              <a:ext uri="{28A0092B-C50C-407E-A947-70E740481C1C}">
                <a14:useLocalDpi xmlns:a14="http://schemas.microsoft.com/office/drawing/2010/main"/>
              </a:ext>
            </a:extLst>
          </a:blip>
          <a:srcRect b="1380"/>
          <a:stretch/>
        </p:blipFill>
        <p:spPr bwMode="invGray">
          <a:xfrm>
            <a:off x="448213" y="470067"/>
            <a:ext cx="1421436" cy="300619"/>
          </a:xfrm>
          <a:prstGeom prst="rect">
            <a:avLst/>
          </a:prstGeom>
        </p:spPr>
      </p:pic>
    </p:spTree>
    <p:extLst>
      <p:ext uri="{BB962C8B-B14F-4D97-AF65-F5344CB8AC3E}">
        <p14:creationId xmlns:p14="http://schemas.microsoft.com/office/powerpoint/2010/main" val="389196524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Pr>
        <a:solidFill>
          <a:srgbClr val="000000"/>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0" hasCustomPrompt="1"/>
          </p:nvPr>
        </p:nvSpPr>
        <p:spPr bwMode="white">
          <a:xfrm>
            <a:off x="269239" y="1189177"/>
            <a:ext cx="11653523" cy="2396047"/>
          </a:xfrm>
          <a:prstGeom prst="rect">
            <a:avLst/>
          </a:prstGeom>
        </p:spPr>
        <p:txBody>
          <a:bodyPr/>
          <a:lstStyle>
            <a:lvl1pPr marL="284790" indent="-284790">
              <a:buClr>
                <a:schemeClr val="tx1"/>
              </a:buClr>
              <a:buSzPct val="90000"/>
              <a:buFont typeface="Arial" pitchFamily="34" charset="0"/>
              <a:buChar char="•"/>
              <a:defRPr sz="3529">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vl2pPr marL="560241" indent="-275453">
              <a:buClr>
                <a:schemeClr val="tx1"/>
              </a:buClr>
              <a:buSzPct val="90000"/>
              <a:buFont typeface="Arial" pitchFamily="34" charset="0"/>
              <a:buChar char="•"/>
              <a:defRPr sz="3137">
                <a:gradFill>
                  <a:gsLst>
                    <a:gs pos="1250">
                      <a:schemeClr val="tx1"/>
                    </a:gs>
                    <a:gs pos="100000">
                      <a:schemeClr val="tx1"/>
                    </a:gs>
                  </a:gsLst>
                  <a:lin ang="5400000" scaled="0"/>
                </a:gradFill>
                <a:latin typeface="Segoe UI" pitchFamily="34" charset="0"/>
                <a:ea typeface="Segoe UI" pitchFamily="34" charset="0"/>
                <a:cs typeface="Segoe UI" pitchFamily="34" charset="0"/>
              </a:defRPr>
            </a:lvl2pPr>
            <a:lvl3pPr marL="845031" indent="-284790">
              <a:buClr>
                <a:schemeClr val="tx1"/>
              </a:buClr>
              <a:buSzPct val="90000"/>
              <a:buFont typeface="Arial" pitchFamily="34" charset="0"/>
              <a:buChar char="•"/>
              <a:defRPr sz="2745">
                <a:gradFill>
                  <a:gsLst>
                    <a:gs pos="1250">
                      <a:schemeClr val="tx1"/>
                    </a:gs>
                    <a:gs pos="100000">
                      <a:schemeClr val="tx1"/>
                    </a:gs>
                  </a:gsLst>
                  <a:lin ang="5400000" scaled="0"/>
                </a:gradFill>
                <a:latin typeface="Segoe UI" pitchFamily="34" charset="0"/>
                <a:ea typeface="Segoe UI" pitchFamily="34" charset="0"/>
                <a:cs typeface="Segoe UI" pitchFamily="34" charset="0"/>
              </a:defRPr>
            </a:lvl3pPr>
            <a:lvl4pPr marL="1069128" indent="-224097">
              <a:buClr>
                <a:schemeClr val="tx1"/>
              </a:buClr>
              <a:buSzPct val="90000"/>
              <a:buFont typeface="Arial" pitchFamily="34" charset="0"/>
              <a:buChar char="•"/>
              <a:defRPr sz="2353">
                <a:gradFill>
                  <a:gsLst>
                    <a:gs pos="1250">
                      <a:schemeClr val="tx1"/>
                    </a:gs>
                    <a:gs pos="100000">
                      <a:schemeClr val="tx1"/>
                    </a:gs>
                  </a:gsLst>
                  <a:lin ang="5400000" scaled="0"/>
                </a:gradFill>
                <a:latin typeface="Segoe UI" pitchFamily="34" charset="0"/>
                <a:ea typeface="Segoe UI" pitchFamily="34" charset="0"/>
                <a:cs typeface="Segoe UI" pitchFamily="34" charset="0"/>
              </a:defRPr>
            </a:lvl4pPr>
            <a:lvl5pPr marL="1293225" indent="-224097">
              <a:buClr>
                <a:schemeClr val="tx1"/>
              </a:buClr>
              <a:buSzPct val="90000"/>
              <a:buFont typeface="Arial" pitchFamily="34" charset="0"/>
              <a:buChar char="•"/>
              <a:defRPr sz="1961">
                <a:gradFill>
                  <a:gsLst>
                    <a:gs pos="1250">
                      <a:schemeClr val="tx1"/>
                    </a:gs>
                    <a:gs pos="100000">
                      <a:schemeClr val="tx1"/>
                    </a:gs>
                  </a:gsLst>
                  <a:lin ang="5400000" scaled="0"/>
                </a:gradFill>
                <a:latin typeface="Segoe UI" pitchFamily="34" charset="0"/>
                <a:ea typeface="Segoe UI" pitchFamily="34" charset="0"/>
                <a:cs typeface="Segoe UI" pitchFamily="34" charset="0"/>
              </a:defRPr>
            </a:lvl5pPr>
          </a:lstStyle>
          <a:p>
            <a:pPr lvl="0"/>
            <a:r>
              <a:rPr lang="en-US" dirty="0"/>
              <a:t>Use this Layout for Speaker Notes slides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6"/>
          <p:cNvSpPr>
            <a:spLocks noGrp="1"/>
          </p:cNvSpPr>
          <p:nvPr>
            <p:ph type="body" sz="quarter" idx="11" hasCustomPrompt="1"/>
          </p:nvPr>
        </p:nvSpPr>
        <p:spPr>
          <a:xfrm>
            <a:off x="1" y="6238876"/>
            <a:ext cx="12192001" cy="619125"/>
          </a:xfrm>
          <a:prstGeom prst="rect">
            <a:avLst/>
          </a:prstGeom>
          <a:solidFill>
            <a:srgbClr val="FFFF99"/>
          </a:solidFill>
        </p:spPr>
        <p:txBody>
          <a:bodyPr wrap="square" lIns="155457" tIns="77729" rIns="155457" bIns="77729" anchor="b" anchorCtr="0">
            <a:noAutofit/>
          </a:bodyPr>
          <a:lstStyle>
            <a:lvl1pPr algn="r">
              <a:buFont typeface="Arial" pitchFamily="34" charset="0"/>
              <a:buNone/>
              <a:defRPr sz="3627" spc="-50"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dirty="0"/>
              <a:t>Next:</a:t>
            </a:r>
          </a:p>
        </p:txBody>
      </p:sp>
      <p:sp>
        <p:nvSpPr>
          <p:cNvPr id="3" name="Title 2"/>
          <p:cNvSpPr>
            <a:spLocks noGrp="1"/>
          </p:cNvSpPr>
          <p:nvPr>
            <p:ph type="title"/>
          </p:nvPr>
        </p:nvSpPr>
        <p:spPr bwMode="white"/>
        <p:txBody>
          <a:bodyPr/>
          <a:lstStyle>
            <a:lvl1pPr>
              <a:defRPr>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endParaRPr lang="en-US" dirty="0"/>
          </a:p>
        </p:txBody>
      </p:sp>
    </p:spTree>
    <p:extLst>
      <p:ext uri="{BB962C8B-B14F-4D97-AF65-F5344CB8AC3E}">
        <p14:creationId xmlns:p14="http://schemas.microsoft.com/office/powerpoint/2010/main" val="36869278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1_Blank">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894" y="0"/>
            <a:ext cx="12202894" cy="6860979"/>
          </a:xfrm>
          <a:prstGeom prst="rect">
            <a:avLst/>
          </a:prstGeom>
        </p:spPr>
      </p:pic>
    </p:spTree>
    <p:extLst>
      <p:ext uri="{BB962C8B-B14F-4D97-AF65-F5344CB8AC3E}">
        <p14:creationId xmlns:p14="http://schemas.microsoft.com/office/powerpoint/2010/main" val="4078791712"/>
      </p:ext>
    </p:extLst>
  </p:cSld>
  <p:clrMapOvr>
    <a:masterClrMapping/>
  </p:clrMapOvr>
  <p:transition>
    <p:fade/>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preserve="1" userDrawn="1">
  <p:cSld name="Walkin">
    <p:bg>
      <p:bgRef idx="1001">
        <a:schemeClr val="bg2"/>
      </p:bgRef>
    </p:bg>
    <p:spTree>
      <p:nvGrpSpPr>
        <p:cNvPr id="1" name=""/>
        <p:cNvGrpSpPr/>
        <p:nvPr/>
      </p:nvGrpSpPr>
      <p:grpSpPr>
        <a:xfrm>
          <a:off x="0" y="0"/>
          <a:ext cx="0" cy="0"/>
          <a:chOff x="0" y="0"/>
          <a:chExt cx="0" cy="0"/>
        </a:xfrm>
      </p:grpSpPr>
      <p:pic>
        <p:nvPicPr>
          <p:cNvPr id="12" name="Picture 11"/>
          <p:cNvPicPr>
            <a:picLocks noChangeAspect="1"/>
          </p:cNvPicPr>
          <p:nvPr userDrawn="1"/>
        </p:nvPicPr>
        <p:blipFill rotWithShape="1">
          <a:blip r:embed="rId2" cstate="screen">
            <a:extLst>
              <a:ext uri="{28A0092B-C50C-407E-A947-70E740481C1C}">
                <a14:useLocalDpi xmlns:a14="http://schemas.microsoft.com/office/drawing/2010/main" val="0"/>
              </a:ext>
            </a:extLst>
          </a:blip>
          <a:srcRect t="-75"/>
          <a:stretch/>
        </p:blipFill>
        <p:spPr>
          <a:xfrm>
            <a:off x="-10102" y="-3738"/>
            <a:ext cx="12191377" cy="6858623"/>
          </a:xfrm>
          <a:prstGeom prst="rect">
            <a:avLst/>
          </a:prstGeom>
        </p:spPr>
      </p:pic>
      <p:sp>
        <p:nvSpPr>
          <p:cNvPr id="2" name="Rectangle 1"/>
          <p:cNvSpPr/>
          <p:nvPr userDrawn="1"/>
        </p:nvSpPr>
        <p:spPr bwMode="auto">
          <a:xfrm>
            <a:off x="269239" y="2077800"/>
            <a:ext cx="6274974" cy="2696029"/>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defRPr/>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sp>
        <p:nvSpPr>
          <p:cNvPr id="11" name="TextBox 10"/>
          <p:cNvSpPr txBox="1"/>
          <p:nvPr userDrawn="1"/>
        </p:nvSpPr>
        <p:spPr>
          <a:xfrm>
            <a:off x="269239" y="5515422"/>
            <a:ext cx="11653585" cy="672583"/>
          </a:xfrm>
          <a:prstGeom prst="rect">
            <a:avLst/>
          </a:prstGeom>
        </p:spPr>
        <p:txBody>
          <a:bodyPr vert="horz" wrap="square" lIns="179285" tIns="107571" rIns="143428" bIns="107571" rtlCol="0" anchor="b" anchorCtr="0">
            <a:noAutofit/>
          </a:bodyPr>
          <a:lstStyle>
            <a:lvl1pPr marR="0" lvl="0" indent="0" fontAlgn="auto">
              <a:lnSpc>
                <a:spcPct val="90000"/>
              </a:lnSpc>
              <a:spcBef>
                <a:spcPts val="0"/>
              </a:spcBef>
              <a:spcAft>
                <a:spcPts val="0"/>
              </a:spcAft>
              <a:buClrTx/>
              <a:buSzPct val="90000"/>
              <a:buFont typeface="Arial" pitchFamily="34" charset="0"/>
              <a:buNone/>
              <a:tabLst/>
              <a:defRPr sz="2400" spc="0" baseline="0">
                <a:gradFill>
                  <a:gsLst>
                    <a:gs pos="84066">
                      <a:srgbClr val="FFFFFF"/>
                    </a:gs>
                    <a:gs pos="57576">
                      <a:srgbClr val="FFFFFF"/>
                    </a:gs>
                  </a:gsLst>
                  <a:lin ang="5400000" scaled="0"/>
                </a:gradFill>
              </a:defRPr>
            </a:lvl1pPr>
            <a:lvl2pPr marL="584200" marR="0" indent="-241300" fontAlgn="auto">
              <a:lnSpc>
                <a:spcPct val="90000"/>
              </a:lnSpc>
              <a:spcBef>
                <a:spcPct val="20000"/>
              </a:spcBef>
              <a:spcAft>
                <a:spcPts val="0"/>
              </a:spcAft>
              <a:buClrTx/>
              <a:buSzPct val="90000"/>
              <a:buFont typeface="Arial" pitchFamily="34" charset="0"/>
              <a:buChar char="•"/>
              <a:tabLst/>
              <a:defRPr sz="2400" spc="0" baseline="0">
                <a:gradFill>
                  <a:gsLst>
                    <a:gs pos="1250">
                      <a:schemeClr val="tx1"/>
                    </a:gs>
                    <a:gs pos="100000">
                      <a:schemeClr val="tx1"/>
                    </a:gs>
                  </a:gsLst>
                  <a:lin ang="5400000" scaled="0"/>
                </a:gradFill>
              </a:defRPr>
            </a:lvl2pPr>
            <a:lvl3pPr marL="800100" marR="0" indent="-228600" fontAlgn="auto">
              <a:lnSpc>
                <a:spcPct val="90000"/>
              </a:lnSpc>
              <a:spcBef>
                <a:spcPct val="20000"/>
              </a:spcBef>
              <a:spcAft>
                <a:spcPts val="0"/>
              </a:spcAft>
              <a:buClrTx/>
              <a:buSzPct val="90000"/>
              <a:buFont typeface="Arial" pitchFamily="34" charset="0"/>
              <a:buChar char="•"/>
              <a:tabLst/>
              <a:defRPr sz="2000" spc="0" baseline="0">
                <a:gradFill>
                  <a:gsLst>
                    <a:gs pos="1250">
                      <a:schemeClr val="tx1"/>
                    </a:gs>
                    <a:gs pos="100000">
                      <a:schemeClr val="tx1"/>
                    </a:gs>
                  </a:gsLst>
                  <a:lin ang="5400000" scaled="0"/>
                </a:gradFill>
              </a:defRPr>
            </a:lvl3pPr>
            <a:lvl4pPr marL="1028700" marR="0" indent="-228600" fontAlgn="auto">
              <a:lnSpc>
                <a:spcPct val="90000"/>
              </a:lnSpc>
              <a:spcBef>
                <a:spcPct val="20000"/>
              </a:spcBef>
              <a:spcAft>
                <a:spcPts val="0"/>
              </a:spcAft>
              <a:buClrTx/>
              <a:buSzPct val="90000"/>
              <a:buFont typeface="Arial" pitchFamily="34" charset="0"/>
              <a:buChar char="•"/>
              <a:tabLst/>
              <a:defRPr spc="0" baseline="0">
                <a:gradFill>
                  <a:gsLst>
                    <a:gs pos="1250">
                      <a:schemeClr val="tx1"/>
                    </a:gs>
                    <a:gs pos="100000">
                      <a:schemeClr val="tx1"/>
                    </a:gs>
                  </a:gsLst>
                  <a:lin ang="5400000" scaled="0"/>
                </a:gradFill>
              </a:defRPr>
            </a:lvl4pPr>
            <a:lvl5pPr marL="1257300" marR="0" indent="-228600" fontAlgn="auto">
              <a:lnSpc>
                <a:spcPct val="90000"/>
              </a:lnSpc>
              <a:spcBef>
                <a:spcPct val="20000"/>
              </a:spcBef>
              <a:spcAft>
                <a:spcPts val="0"/>
              </a:spcAft>
              <a:buClrTx/>
              <a:buSzPct val="90000"/>
              <a:buFont typeface="Arial" pitchFamily="34" charset="0"/>
              <a:buChar char="•"/>
              <a:tabLst/>
              <a:defRPr spc="0" baseline="0">
                <a:gradFill>
                  <a:gsLst>
                    <a:gs pos="1250">
                      <a:schemeClr val="tx1"/>
                    </a:gs>
                    <a:gs pos="100000">
                      <a:schemeClr val="tx1"/>
                    </a:gs>
                  </a:gsLst>
                  <a:lin ang="5400000" scaled="0"/>
                </a:gradFill>
              </a:defRPr>
            </a:lvl5pPr>
            <a:lvl6pPr marL="2565040" indent="-233186">
              <a:spcBef>
                <a:spcPct val="20000"/>
              </a:spcBef>
              <a:buFont typeface="Arial" pitchFamily="34" charset="0"/>
              <a:buChar char="•"/>
              <a:defRPr sz="2000"/>
            </a:lvl6pPr>
            <a:lvl7pPr marL="3031412" indent="-233186">
              <a:spcBef>
                <a:spcPct val="20000"/>
              </a:spcBef>
              <a:buFont typeface="Arial" pitchFamily="34" charset="0"/>
              <a:buChar char="•"/>
              <a:defRPr sz="2000"/>
            </a:lvl7pPr>
            <a:lvl8pPr marL="3497783" indent="-233186">
              <a:spcBef>
                <a:spcPct val="20000"/>
              </a:spcBef>
              <a:buFont typeface="Arial" pitchFamily="34" charset="0"/>
              <a:buChar char="•"/>
              <a:defRPr sz="2000"/>
            </a:lvl8pPr>
            <a:lvl9pPr marL="3964155" indent="-233186">
              <a:spcBef>
                <a:spcPct val="20000"/>
              </a:spcBef>
              <a:buFont typeface="Arial" pitchFamily="34" charset="0"/>
              <a:buChar char="•"/>
              <a:defRPr sz="2000"/>
            </a:lvl9pPr>
          </a:lstStyle>
          <a:p>
            <a:pPr defTabSz="914367">
              <a:defRPr/>
            </a:pPr>
            <a:r>
              <a:rPr lang="en-US" sz="2353" dirty="0">
                <a:gradFill>
                  <a:gsLst>
                    <a:gs pos="96653">
                      <a:srgbClr val="FFFFFF"/>
                    </a:gs>
                    <a:gs pos="0">
                      <a:srgbClr val="FFFFFF"/>
                    </a:gs>
                  </a:gsLst>
                  <a:lin ang="5400000" scaled="0"/>
                </a:gradFill>
              </a:rPr>
              <a:t>March 10, 2016</a:t>
            </a:r>
            <a:br>
              <a:rPr lang="en-US" sz="2353" dirty="0">
                <a:gradFill>
                  <a:gsLst>
                    <a:gs pos="96653">
                      <a:srgbClr val="FFFFFF"/>
                    </a:gs>
                    <a:gs pos="0">
                      <a:srgbClr val="FFFFFF"/>
                    </a:gs>
                  </a:gsLst>
                  <a:lin ang="5400000" scaled="0"/>
                </a:gradFill>
              </a:rPr>
            </a:br>
            <a:r>
              <a:rPr lang="en-US" sz="2353" dirty="0">
                <a:gradFill>
                  <a:gsLst>
                    <a:gs pos="96653">
                      <a:srgbClr val="FFFFFF"/>
                    </a:gs>
                    <a:gs pos="0">
                      <a:srgbClr val="FFFFFF"/>
                    </a:gs>
                  </a:gsLst>
                  <a:lin ang="5400000" scaled="0"/>
                </a:gradFill>
              </a:rPr>
              <a:t>New York City</a:t>
            </a:r>
          </a:p>
        </p:txBody>
      </p:sp>
      <p:pic>
        <p:nvPicPr>
          <p:cNvPr id="19" name="Picture 18" hidden="1"/>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50203" y="6119147"/>
            <a:ext cx="1253377" cy="268786"/>
          </a:xfrm>
          <a:prstGeom prst="rect">
            <a:avLst/>
          </a:prstGeom>
        </p:spPr>
      </p:pic>
      <p:pic>
        <p:nvPicPr>
          <p:cNvPr id="8" name="Picture 7"/>
          <p:cNvPicPr>
            <a:picLocks noChangeAspect="1"/>
          </p:cNvPicPr>
          <p:nvPr userDrawn="1"/>
        </p:nvPicPr>
        <p:blipFill rotWithShape="1">
          <a:blip r:embed="rId4" cstate="screen">
            <a:extLst>
              <a:ext uri="{28A0092B-C50C-407E-A947-70E740481C1C}">
                <a14:useLocalDpi xmlns:a14="http://schemas.microsoft.com/office/drawing/2010/main"/>
              </a:ext>
            </a:extLst>
          </a:blip>
          <a:srcRect b="1380"/>
          <a:stretch/>
        </p:blipFill>
        <p:spPr bwMode="invGray">
          <a:xfrm>
            <a:off x="448213" y="481158"/>
            <a:ext cx="1421436" cy="300619"/>
          </a:xfrm>
          <a:prstGeom prst="rect">
            <a:avLst/>
          </a:prstGeom>
        </p:spPr>
      </p:pic>
      <p:sp>
        <p:nvSpPr>
          <p:cNvPr id="3" name="TextBox 2"/>
          <p:cNvSpPr txBox="1"/>
          <p:nvPr userDrawn="1"/>
        </p:nvSpPr>
        <p:spPr>
          <a:xfrm>
            <a:off x="182087" y="1797783"/>
            <a:ext cx="3079180" cy="2462436"/>
          </a:xfrm>
          <a:prstGeom prst="rect">
            <a:avLst/>
          </a:prstGeom>
          <a:noFill/>
        </p:spPr>
        <p:txBody>
          <a:bodyPr wrap="none" lIns="179285" tIns="143428" rIns="179285" bIns="143428" rtlCol="0">
            <a:spAutoFit/>
          </a:bodyPr>
          <a:lstStyle/>
          <a:p>
            <a:pPr defTabSz="914367">
              <a:lnSpc>
                <a:spcPct val="90000"/>
              </a:lnSpc>
              <a:spcAft>
                <a:spcPts val="588"/>
              </a:spcAft>
              <a:defRPr/>
            </a:pPr>
            <a:r>
              <a:rPr lang="en-US" sz="7842" dirty="0">
                <a:gradFill>
                  <a:gsLst>
                    <a:gs pos="2917">
                      <a:srgbClr val="FFFFFF"/>
                    </a:gs>
                    <a:gs pos="30000">
                      <a:srgbClr val="FFFFFF"/>
                    </a:gs>
                  </a:gsLst>
                  <a:lin ang="5400000" scaled="0"/>
                </a:gradFill>
                <a:latin typeface="Segoe UI Light"/>
              </a:rPr>
              <a:t>Data</a:t>
            </a:r>
            <a:br>
              <a:rPr lang="en-US" sz="7842" dirty="0">
                <a:gradFill>
                  <a:gsLst>
                    <a:gs pos="2917">
                      <a:srgbClr val="FFFFFF"/>
                    </a:gs>
                    <a:gs pos="30000">
                      <a:srgbClr val="FFFFFF"/>
                    </a:gs>
                  </a:gsLst>
                  <a:lin ang="5400000" scaled="0"/>
                </a:gradFill>
                <a:latin typeface="Segoe UI Light"/>
              </a:rPr>
            </a:br>
            <a:r>
              <a:rPr lang="en-US" sz="7842" dirty="0">
                <a:gradFill>
                  <a:gsLst>
                    <a:gs pos="2917">
                      <a:srgbClr val="FFFFFF"/>
                    </a:gs>
                    <a:gs pos="30000">
                      <a:srgbClr val="FFFFFF"/>
                    </a:gs>
                  </a:gsLst>
                  <a:lin ang="5400000" scaled="0"/>
                </a:gradFill>
                <a:latin typeface="Segoe UI Light"/>
              </a:rPr>
              <a:t>Driven</a:t>
            </a:r>
          </a:p>
        </p:txBody>
      </p:sp>
    </p:spTree>
    <p:extLst>
      <p:ext uri="{BB962C8B-B14F-4D97-AF65-F5344CB8AC3E}">
        <p14:creationId xmlns:p14="http://schemas.microsoft.com/office/powerpoint/2010/main" val="213657718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bg2"/>
        </a:solidFill>
        <a:effectLst/>
      </p:bgPr>
    </p:bg>
    <p:spTree>
      <p:nvGrpSpPr>
        <p:cNvPr id="1" name=""/>
        <p:cNvGrpSpPr/>
        <p:nvPr/>
      </p:nvGrpSpPr>
      <p:grpSpPr>
        <a:xfrm>
          <a:off x="0" y="0"/>
          <a:ext cx="0" cy="0"/>
          <a:chOff x="0" y="0"/>
          <a:chExt cx="0" cy="0"/>
        </a:xfrm>
      </p:grpSpPr>
      <p:pic>
        <p:nvPicPr>
          <p:cNvPr id="16" name="Picture 15" hidden="1"/>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450203" y="6119147"/>
            <a:ext cx="1253377" cy="268786"/>
          </a:xfrm>
          <a:prstGeom prst="rect">
            <a:avLst/>
          </a:prstGeom>
        </p:spPr>
      </p:pic>
      <p:sp>
        <p:nvSpPr>
          <p:cNvPr id="18" name="Title 1"/>
          <p:cNvSpPr>
            <a:spLocks noGrp="1"/>
          </p:cNvSpPr>
          <p:nvPr>
            <p:ph type="title" hasCustomPrompt="1"/>
          </p:nvPr>
        </p:nvSpPr>
        <p:spPr>
          <a:xfrm>
            <a:off x="269302" y="2084187"/>
            <a:ext cx="8964185" cy="1793090"/>
          </a:xfrm>
          <a:noFill/>
        </p:spPr>
        <p:txBody>
          <a:bodyPr lIns="146304" tIns="91440" rIns="146304" bIns="91440" anchor="t" anchorCtr="0"/>
          <a:lstStyle>
            <a:lvl1pPr>
              <a:defRPr sz="5294" spc="-98" baseline="0">
                <a:gradFill>
                  <a:gsLst>
                    <a:gs pos="100000">
                      <a:schemeClr val="tx2"/>
                    </a:gs>
                    <a:gs pos="0">
                      <a:schemeClr val="tx2"/>
                    </a:gs>
                  </a:gsLst>
                  <a:lin ang="5400000" scaled="0"/>
                </a:gradFill>
              </a:defRPr>
            </a:lvl1pPr>
          </a:lstStyle>
          <a:p>
            <a:r>
              <a:rPr lang="en-US" dirty="0"/>
              <a:t>Presentation title</a:t>
            </a:r>
          </a:p>
        </p:txBody>
      </p:sp>
      <p:sp>
        <p:nvSpPr>
          <p:cNvPr id="19" name="Text Placeholder 4"/>
          <p:cNvSpPr>
            <a:spLocks noGrp="1"/>
          </p:cNvSpPr>
          <p:nvPr>
            <p:ph type="body" sz="quarter" idx="12" hasCustomPrompt="1"/>
          </p:nvPr>
        </p:nvSpPr>
        <p:spPr>
          <a:xfrm>
            <a:off x="269301" y="3878574"/>
            <a:ext cx="7171337" cy="1792326"/>
          </a:xfrm>
          <a:noFill/>
        </p:spPr>
        <p:txBody>
          <a:bodyPr lIns="146304" tIns="109728" rIns="146304" bIns="109728">
            <a:noAutofit/>
          </a:bodyPr>
          <a:lstStyle>
            <a:lvl1pPr marL="0" indent="0">
              <a:spcBef>
                <a:spcPts val="0"/>
              </a:spcBef>
              <a:buNone/>
              <a:defRPr sz="3137" spc="0" baseline="0">
                <a:gradFill>
                  <a:gsLst>
                    <a:gs pos="91000">
                      <a:schemeClr val="tx1"/>
                    </a:gs>
                    <a:gs pos="0">
                      <a:schemeClr val="tx1"/>
                    </a:gs>
                  </a:gsLst>
                  <a:lin ang="5400000" scaled="0"/>
                </a:gradFill>
                <a:latin typeface="+mj-lt"/>
              </a:defRPr>
            </a:lvl1pPr>
          </a:lstStyle>
          <a:p>
            <a:pPr lvl="0"/>
            <a:r>
              <a:rPr lang="en-US" dirty="0"/>
              <a:t>Speaker Name</a:t>
            </a:r>
          </a:p>
        </p:txBody>
      </p:sp>
      <p:pic>
        <p:nvPicPr>
          <p:cNvPr id="6" name="Picture 5"/>
          <p:cNvPicPr>
            <a:picLocks noChangeAspect="1"/>
          </p:cNvPicPr>
          <p:nvPr userDrawn="1"/>
        </p:nvPicPr>
        <p:blipFill rotWithShape="1">
          <a:blip r:embed="rId3" cstate="screen">
            <a:extLst>
              <a:ext uri="{28A0092B-C50C-407E-A947-70E740481C1C}">
                <a14:useLocalDpi xmlns:a14="http://schemas.microsoft.com/office/drawing/2010/main"/>
              </a:ext>
            </a:extLst>
          </a:blip>
          <a:srcRect b="1380"/>
          <a:stretch/>
        </p:blipFill>
        <p:spPr bwMode="invGray">
          <a:xfrm>
            <a:off x="448213" y="481158"/>
            <a:ext cx="1421436" cy="300619"/>
          </a:xfrm>
          <a:prstGeom prst="rect">
            <a:avLst/>
          </a:prstGeom>
        </p:spPr>
      </p:pic>
    </p:spTree>
    <p:extLst>
      <p:ext uri="{BB962C8B-B14F-4D97-AF65-F5344CB8AC3E}">
        <p14:creationId xmlns:p14="http://schemas.microsoft.com/office/powerpoint/2010/main" val="392120516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Title &amp; 2-color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6" name="Text Placeholder 5"/>
          <p:cNvSpPr>
            <a:spLocks noGrp="1"/>
          </p:cNvSpPr>
          <p:nvPr>
            <p:ph type="body" sz="quarter" idx="10"/>
          </p:nvPr>
        </p:nvSpPr>
        <p:spPr>
          <a:xfrm>
            <a:off x="269239" y="1189177"/>
            <a:ext cx="11653523" cy="1985641"/>
          </a:xfrm>
        </p:spPr>
        <p:txBody>
          <a:bodyPr/>
          <a:lstStyle>
            <a:lvl1pPr marL="0" indent="0">
              <a:buNone/>
              <a:defRPr>
                <a:gradFill>
                  <a:gsLst>
                    <a:gs pos="1250">
                      <a:schemeClr val="tx2"/>
                    </a:gs>
                    <a:gs pos="99000">
                      <a:schemeClr val="tx2"/>
                    </a:gs>
                  </a:gsLst>
                  <a:lin ang="5400000" scaled="0"/>
                </a:gradFill>
              </a:defRPr>
            </a:lvl1pPr>
            <a:lvl2pPr marL="0" indent="0">
              <a:buFontTx/>
              <a:buNone/>
              <a:defRPr sz="1961"/>
            </a:lvl2pPr>
            <a:lvl3pPr marL="224097" indent="0">
              <a:buNone/>
              <a:defRPr/>
            </a:lvl3pPr>
            <a:lvl4pPr marL="448193" indent="0">
              <a:buNone/>
              <a:defRPr/>
            </a:lvl4pPr>
            <a:lvl5pPr marL="672290" indent="0">
              <a:buNone/>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52416884"/>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userDrawn="1">
  <p:cSld name="Title &amp;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6" name="Text Placeholder 5"/>
          <p:cNvSpPr>
            <a:spLocks noGrp="1"/>
          </p:cNvSpPr>
          <p:nvPr>
            <p:ph type="body" sz="quarter" idx="10"/>
          </p:nvPr>
        </p:nvSpPr>
        <p:spPr>
          <a:xfrm>
            <a:off x="269239" y="1189177"/>
            <a:ext cx="11653523" cy="1985641"/>
          </a:xfrm>
        </p:spPr>
        <p:txBody>
          <a:bodyPr/>
          <a:lstStyle>
            <a:lvl1pPr marL="0" indent="0">
              <a:buNone/>
              <a:defRPr>
                <a:gradFill>
                  <a:gsLst>
                    <a:gs pos="1250">
                      <a:schemeClr val="tx1"/>
                    </a:gs>
                    <a:gs pos="99000">
                      <a:schemeClr val="tx1"/>
                    </a:gs>
                  </a:gsLst>
                  <a:lin ang="5400000" scaled="0"/>
                </a:gradFill>
              </a:defRPr>
            </a:lvl1pPr>
            <a:lvl2pPr marL="0" indent="0">
              <a:buFontTx/>
              <a:buNone/>
              <a:defRPr sz="1961"/>
            </a:lvl2pPr>
            <a:lvl3pPr marL="224097" indent="0">
              <a:buNone/>
              <a:defRPr/>
            </a:lvl3pPr>
            <a:lvl4pPr marL="448193" indent="0">
              <a:buNone/>
              <a:defRPr/>
            </a:lvl4pPr>
            <a:lvl5pPr marL="672290" indent="0">
              <a:buNone/>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94921623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Title and Content 1st level color text">
    <p:bg>
      <p:bgPr>
        <a:solidFill>
          <a:srgbClr val="F8F8F8"/>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7"/>
            <a:ext cx="11653523" cy="2052030"/>
          </a:xfrm>
        </p:spPr>
        <p:txBody>
          <a:bodyPr>
            <a:spAutoFit/>
          </a:bodyPr>
          <a:lstStyle>
            <a:lvl1pPr>
              <a:defRPr sz="3921">
                <a:gradFill>
                  <a:gsLst>
                    <a:gs pos="1250">
                      <a:schemeClr val="tx2"/>
                    </a:gs>
                    <a:gs pos="99000">
                      <a:schemeClr val="tx2"/>
                    </a:gs>
                  </a:gsLst>
                  <a:lin ang="5400000" scaled="0"/>
                </a:gra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358844081"/>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rgbClr val="F8F8F8"/>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39" y="1189177"/>
            <a:ext cx="11653523" cy="2052030"/>
          </a:xfrm>
        </p:spPr>
        <p:txBody>
          <a:bodyPr>
            <a:spAutoFit/>
          </a:bodyPr>
          <a:lstStyle>
            <a:lvl1pPr>
              <a:defRPr sz="3921"/>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875383932"/>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Two Column 2-color Non-bulleted">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5"/>
            <a:ext cx="5378548" cy="1877004"/>
          </a:xfrm>
        </p:spPr>
        <p:txBody>
          <a:bodyPr wrap="square">
            <a:spAutoFit/>
          </a:bodyPr>
          <a:lstStyle>
            <a:lvl1pPr marL="0" indent="0">
              <a:spcBef>
                <a:spcPts val="1200"/>
              </a:spcBef>
              <a:buClr>
                <a:schemeClr val="tx1"/>
              </a:buClr>
              <a:buFont typeface="Wingdings" pitchFamily="2" charset="2"/>
              <a:buNone/>
              <a:defRPr sz="3137">
                <a:gradFill>
                  <a:gsLst>
                    <a:gs pos="1250">
                      <a:schemeClr val="tx2"/>
                    </a:gs>
                    <a:gs pos="99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5"/>
            <a:ext cx="5378548" cy="1877004"/>
          </a:xfrm>
        </p:spPr>
        <p:txBody>
          <a:bodyPr wrap="square">
            <a:spAutoFit/>
          </a:bodyPr>
          <a:lstStyle>
            <a:lvl1pPr marL="0" indent="0">
              <a:spcBef>
                <a:spcPts val="1200"/>
              </a:spcBef>
              <a:buClr>
                <a:schemeClr val="tx1"/>
              </a:buClr>
              <a:buFont typeface="Wingdings" pitchFamily="2" charset="2"/>
              <a:buNone/>
              <a:defRPr sz="3137">
                <a:gradFill>
                  <a:gsLst>
                    <a:gs pos="1250">
                      <a:schemeClr val="tx2"/>
                    </a:gs>
                    <a:gs pos="99000">
                      <a:schemeClr val="tx2"/>
                    </a:gs>
                  </a:gsLst>
                  <a:lin ang="5400000" scaled="0"/>
                </a:gradFill>
              </a:defRPr>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8092817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Two Column Non-bulleted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5"/>
            <a:ext cx="5378548" cy="1877004"/>
          </a:xfrm>
        </p:spPr>
        <p:txBody>
          <a:bodyPr wrap="square">
            <a:spAutoFit/>
          </a:bodyPr>
          <a:lstStyle>
            <a:lvl1pPr marL="0" indent="0">
              <a:spcBef>
                <a:spcPts val="1200"/>
              </a:spcBef>
              <a:buClr>
                <a:schemeClr val="tx1"/>
              </a:buClr>
              <a:buFont typeface="Wingdings" pitchFamily="2" charset="2"/>
              <a:buNone/>
              <a:defRPr sz="3137"/>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5"/>
            <a:ext cx="5378548" cy="1877004"/>
          </a:xfrm>
        </p:spPr>
        <p:txBody>
          <a:bodyPr wrap="square">
            <a:spAutoFit/>
          </a:bodyPr>
          <a:lstStyle>
            <a:lvl1pPr marL="0" indent="0">
              <a:spcBef>
                <a:spcPts val="1200"/>
              </a:spcBef>
              <a:buClr>
                <a:schemeClr val="tx1"/>
              </a:buClr>
              <a:buFont typeface="Wingdings" pitchFamily="2" charset="2"/>
              <a:buNone/>
              <a:defRPr sz="3137"/>
            </a:lvl1pPr>
            <a:lvl2pPr marL="0" indent="0">
              <a:buNone/>
              <a:defRPr sz="1961"/>
            </a:lvl2pPr>
            <a:lvl3pPr marL="227209" indent="0">
              <a:buNone/>
              <a:tabLst/>
              <a:defRPr sz="1961"/>
            </a:lvl3pPr>
            <a:lvl4pPr marL="451306" indent="0">
              <a:buNone/>
              <a:defRPr/>
            </a:lvl4pPr>
            <a:lvl5pPr marL="672290" indent="0">
              <a:buNone/>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633740429"/>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Two Column Bullet text 1st level color">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377940"/>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377940"/>
          </a:xfrm>
        </p:spPr>
        <p:txBody>
          <a:bodyPr wrap="square">
            <a:spAutoFit/>
          </a:bodyPr>
          <a:lstStyle>
            <a:lvl1pPr marL="281677" indent="-281677">
              <a:spcBef>
                <a:spcPts val="1200"/>
              </a:spcBef>
              <a:buClr>
                <a:schemeClr val="tx2"/>
              </a:buClr>
              <a:buFont typeface="Arial" pitchFamily="34" charset="0"/>
              <a:buChar char="•"/>
              <a:defRPr sz="3137">
                <a:gradFill>
                  <a:gsLst>
                    <a:gs pos="1250">
                      <a:schemeClr val="tx2"/>
                    </a:gs>
                    <a:gs pos="99000">
                      <a:schemeClr val="tx2"/>
                    </a:gs>
                  </a:gsLst>
                  <a:lin ang="5400000" scaled="0"/>
                </a:gradFill>
              </a:defRPr>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3670442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Two Column Bullet tex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4" name="Text Placeholder 3"/>
          <p:cNvSpPr>
            <a:spLocks noGrp="1"/>
          </p:cNvSpPr>
          <p:nvPr>
            <p:ph type="body" sz="quarter" idx="10"/>
          </p:nvPr>
        </p:nvSpPr>
        <p:spPr>
          <a:xfrm>
            <a:off x="269241" y="1189176"/>
            <a:ext cx="5378548" cy="2377940"/>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p:cNvSpPr>
            <a:spLocks noGrp="1"/>
          </p:cNvSpPr>
          <p:nvPr>
            <p:ph type="body" sz="quarter" idx="11"/>
          </p:nvPr>
        </p:nvSpPr>
        <p:spPr>
          <a:xfrm>
            <a:off x="6544214" y="1189176"/>
            <a:ext cx="5378548" cy="2377940"/>
          </a:xfrm>
        </p:spPr>
        <p:txBody>
          <a:bodyPr wrap="square">
            <a:spAutoFit/>
          </a:bodyPr>
          <a:lstStyle>
            <a:lvl1pPr marL="281677" indent="-281677">
              <a:spcBef>
                <a:spcPts val="1200"/>
              </a:spcBef>
              <a:buClr>
                <a:schemeClr val="tx1"/>
              </a:buClr>
              <a:buFont typeface="Arial" pitchFamily="34" charset="0"/>
              <a:buChar char="•"/>
              <a:defRPr sz="3137"/>
            </a:lvl1pPr>
            <a:lvl2pPr marL="520702" indent="-228601">
              <a:defRPr sz="2353"/>
            </a:lvl2pPr>
            <a:lvl3pPr marL="685803" indent="-165101">
              <a:tabLst/>
              <a:defRPr sz="1961"/>
            </a:lvl3pPr>
            <a:lvl4pPr marL="863603" indent="-177801">
              <a:defRPr/>
            </a:lvl4pPr>
            <a:lvl5pPr marL="1028704" indent="-165101">
              <a:tabLs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38982748"/>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3747092370"/>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Demo slide">
    <p:bg>
      <p:bgPr>
        <a:solidFill>
          <a:schemeClr val="bg2"/>
        </a:solidFill>
        <a:effectLst/>
      </p:bgPr>
    </p:bg>
    <p:spTree>
      <p:nvGrpSpPr>
        <p:cNvPr id="1" name=""/>
        <p:cNvGrpSpPr/>
        <p:nvPr/>
      </p:nvGrpSpPr>
      <p:grpSpPr>
        <a:xfrm>
          <a:off x="0" y="0"/>
          <a:ext cx="0" cy="0"/>
          <a:chOff x="0" y="0"/>
          <a:chExt cx="0" cy="0"/>
        </a:xfrm>
      </p:grpSpPr>
      <p:pic>
        <p:nvPicPr>
          <p:cNvPr id="7" name="Picture 6"/>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199886" y="-7326"/>
            <a:ext cx="6992114" cy="6858623"/>
          </a:xfrm>
          <a:prstGeom prst="rect">
            <a:avLst/>
          </a:prstGeom>
        </p:spPr>
      </p:pic>
      <p:sp>
        <p:nvSpPr>
          <p:cNvPr id="2" name="Title 1"/>
          <p:cNvSpPr>
            <a:spLocks noGrp="1"/>
          </p:cNvSpPr>
          <p:nvPr>
            <p:ph type="title" hasCustomPrompt="1"/>
          </p:nvPr>
        </p:nvSpPr>
        <p:spPr>
          <a:xfrm>
            <a:off x="269240" y="1186356"/>
            <a:ext cx="4481416" cy="1158793"/>
          </a:xfrm>
          <a:noFill/>
        </p:spPr>
        <p:txBody>
          <a:bodyPr wrap="square" tIns="91440" bIns="91440" anchor="t" anchorCtr="0">
            <a:spAutoFit/>
          </a:bodyPr>
          <a:lstStyle>
            <a:lvl1pPr>
              <a:defRPr sz="7058" spc="-98" baseline="0">
                <a:gradFill>
                  <a:gsLst>
                    <a:gs pos="0">
                      <a:schemeClr val="tx1"/>
                    </a:gs>
                    <a:gs pos="100000">
                      <a:schemeClr val="tx1"/>
                    </a:gs>
                  </a:gsLst>
                  <a:lin ang="5400000" scaled="0"/>
                </a:gradFill>
              </a:defRPr>
            </a:lvl1pPr>
          </a:lstStyle>
          <a:p>
            <a:r>
              <a:rPr lang="en-US" dirty="0"/>
              <a:t>Demo title</a:t>
            </a:r>
          </a:p>
        </p:txBody>
      </p:sp>
      <p:sp>
        <p:nvSpPr>
          <p:cNvPr id="5" name="Text Placeholder 4"/>
          <p:cNvSpPr>
            <a:spLocks noGrp="1"/>
          </p:cNvSpPr>
          <p:nvPr>
            <p:ph type="body" sz="quarter" idx="12" hasCustomPrompt="1"/>
          </p:nvPr>
        </p:nvSpPr>
        <p:spPr>
          <a:xfrm>
            <a:off x="269240" y="3877277"/>
            <a:ext cx="4482124" cy="724246"/>
          </a:xfrm>
          <a:noFill/>
        </p:spPr>
        <p:txBody>
          <a:bodyPr wrap="square" lIns="182880" tIns="146304" rIns="182880" bIns="146304">
            <a:spAutoFit/>
          </a:bodyPr>
          <a:lstStyle>
            <a:lvl1pPr marL="0" indent="0">
              <a:spcBef>
                <a:spcPts val="0"/>
              </a:spcBef>
              <a:buNone/>
              <a:defRPr sz="3137" spc="0" baseline="0">
                <a:gradFill>
                  <a:gsLst>
                    <a:gs pos="0">
                      <a:schemeClr val="tx1"/>
                    </a:gs>
                    <a:gs pos="100000">
                      <a:schemeClr val="tx1"/>
                    </a:gs>
                  </a:gsLst>
                  <a:lin ang="5400000" scaled="0"/>
                </a:gradFill>
                <a:latin typeface="+mj-lt"/>
              </a:defRPr>
            </a:lvl1pPr>
          </a:lstStyle>
          <a:p>
            <a:pPr lvl="0"/>
            <a:r>
              <a:rPr lang="en-US" dirty="0"/>
              <a:t>Speaker Name</a:t>
            </a:r>
          </a:p>
        </p:txBody>
      </p:sp>
    </p:spTree>
    <p:extLst>
      <p:ext uri="{BB962C8B-B14F-4D97-AF65-F5344CB8AC3E}">
        <p14:creationId xmlns:p14="http://schemas.microsoft.com/office/powerpoint/2010/main" val="8969028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Vide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0" y="1186356"/>
            <a:ext cx="4481416" cy="1158793"/>
          </a:xfrm>
          <a:noFill/>
        </p:spPr>
        <p:txBody>
          <a:bodyPr wrap="square" tIns="91440" bIns="91440" anchor="t" anchorCtr="0">
            <a:spAutoFit/>
          </a:bodyPr>
          <a:lstStyle>
            <a:lvl1pPr>
              <a:defRPr sz="7058" spc="-98" baseline="0">
                <a:gradFill>
                  <a:gsLst>
                    <a:gs pos="0">
                      <a:schemeClr val="tx1"/>
                    </a:gs>
                    <a:gs pos="100000">
                      <a:schemeClr val="tx1"/>
                    </a:gs>
                  </a:gsLst>
                  <a:lin ang="5400000" scaled="0"/>
                </a:gradFill>
              </a:defRPr>
            </a:lvl1pPr>
          </a:lstStyle>
          <a:p>
            <a:r>
              <a:rPr lang="en-US" dirty="0"/>
              <a:t>Video title</a:t>
            </a:r>
          </a:p>
        </p:txBody>
      </p:sp>
      <p:pic>
        <p:nvPicPr>
          <p:cNvPr id="4" name="Picture 3"/>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5199886" y="0"/>
            <a:ext cx="6992114" cy="6858623"/>
          </a:xfrm>
          <a:prstGeom prst="rect">
            <a:avLst/>
          </a:prstGeom>
        </p:spPr>
      </p:pic>
    </p:spTree>
    <p:extLst>
      <p:ext uri="{BB962C8B-B14F-4D97-AF65-F5344CB8AC3E}">
        <p14:creationId xmlns:p14="http://schemas.microsoft.com/office/powerpoint/2010/main" val="101159372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Section Title Accent Color 1">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8"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16191171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Section Title Accent Color 2">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39" y="2084172"/>
            <a:ext cx="11653523" cy="1158793"/>
          </a:xfrm>
          <a:noFill/>
        </p:spPr>
        <p:txBody>
          <a:bodyPr tIns="91440" bIns="91440" anchor="t" anchorCtr="0">
            <a:spAutoFit/>
          </a:bodyPr>
          <a:lstStyle>
            <a:lvl1pPr>
              <a:defRPr sz="7058" spc="-98" baseline="0">
                <a:gradFill>
                  <a:gsLst>
                    <a:gs pos="100000">
                      <a:schemeClr val="tx1"/>
                    </a:gs>
                    <a:gs pos="0">
                      <a:schemeClr val="tx1"/>
                    </a:gs>
                  </a:gsLst>
                  <a:lin ang="5400000" scaled="0"/>
                </a:gradFill>
              </a:defRPr>
            </a:lvl1pPr>
          </a:lstStyle>
          <a:p>
            <a:r>
              <a:rPr lang="en-US" dirty="0"/>
              <a:t>Section title</a:t>
            </a:r>
          </a:p>
        </p:txBody>
      </p:sp>
    </p:spTree>
    <p:extLst>
      <p:ext uri="{BB962C8B-B14F-4D97-AF65-F5344CB8AC3E}">
        <p14:creationId xmlns:p14="http://schemas.microsoft.com/office/powerpoint/2010/main" val="2683049094"/>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50-50 Right Photo Layout">
    <p:bg>
      <p:bgPr>
        <a:solidFill>
          <a:srgbClr val="F8F8F8"/>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69241" y="1217195"/>
            <a:ext cx="5378548" cy="1973570"/>
          </a:xfrm>
        </p:spPr>
        <p:txBody>
          <a:bodyPr>
            <a:spAutoFit/>
          </a:bodyPr>
          <a:lstStyle>
            <a:lvl1pPr>
              <a:defRPr sz="6470" baseline="0">
                <a:gradFill>
                  <a:gsLst>
                    <a:gs pos="1250">
                      <a:schemeClr val="tx2"/>
                    </a:gs>
                    <a:gs pos="100000">
                      <a:schemeClr val="tx2"/>
                    </a:gs>
                  </a:gsLst>
                  <a:lin ang="5400000" scaled="0"/>
                </a:gradFill>
              </a:defRPr>
            </a:lvl1pPr>
          </a:lstStyle>
          <a:p>
            <a:r>
              <a:rPr lang="en-US" dirty="0"/>
              <a:t>50/50 photo layout</a:t>
            </a:r>
          </a:p>
        </p:txBody>
      </p:sp>
      <p:sp>
        <p:nvSpPr>
          <p:cNvPr id="5" name="Picture Placeholder 4"/>
          <p:cNvSpPr>
            <a:spLocks noGrp="1"/>
          </p:cNvSpPr>
          <p:nvPr>
            <p:ph type="pic" sz="quarter" idx="10"/>
          </p:nvPr>
        </p:nvSpPr>
        <p:spPr bwMode="ltGray">
          <a:xfrm>
            <a:off x="6097556" y="0"/>
            <a:ext cx="6094444" cy="6856100"/>
          </a:xfrm>
          <a:blipFill>
            <a:blip r:embed="rId2"/>
            <a:stretch>
              <a:fillRect/>
            </a:stretch>
          </a:blipFill>
        </p:spPr>
        <p:txBody>
          <a:bodyPr tIns="548640" anchor="ctr" anchorCtr="0">
            <a:noAutofit/>
          </a:bodyPr>
          <a:lstStyle>
            <a:lvl1pPr marL="0" indent="0" algn="ctr">
              <a:buNone/>
              <a:defRPr sz="1568" b="1" cap="none" baseline="0">
                <a:gradFill>
                  <a:gsLst>
                    <a:gs pos="0">
                      <a:srgbClr val="FFFFFF"/>
                    </a:gs>
                    <a:gs pos="27000">
                      <a:srgbClr val="FFFFFF"/>
                    </a:gs>
                  </a:gsLst>
                  <a:lin ang="5400000" scaled="0"/>
                </a:gradFill>
                <a:latin typeface="+mn-lt"/>
              </a:defRPr>
            </a:lvl1pPr>
          </a:lstStyle>
          <a:p>
            <a:r>
              <a:rPr lang="en-US" dirty="0"/>
              <a:t>Click icon to add picture</a:t>
            </a:r>
          </a:p>
        </p:txBody>
      </p:sp>
    </p:spTree>
    <p:extLst>
      <p:ext uri="{BB962C8B-B14F-4D97-AF65-F5344CB8AC3E}">
        <p14:creationId xmlns:p14="http://schemas.microsoft.com/office/powerpoint/2010/main" val="3173832099"/>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Blank Accent Color 1">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404451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Blank Accent Color 2">
    <p:bg>
      <p:bgPr>
        <a:solidFill>
          <a:schemeClr val="accent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314832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baseline="0"/>
            </a:lvl1pPr>
          </a:lstStyle>
          <a:p>
            <a:r>
              <a:rPr lang="en-US" dirty="0"/>
              <a:t>Slide for developer code</a:t>
            </a:r>
          </a:p>
        </p:txBody>
      </p:sp>
      <p:sp>
        <p:nvSpPr>
          <p:cNvPr id="3" name="Rectangle 2"/>
          <p:cNvSpPr/>
          <p:nvPr userDrawn="1"/>
        </p:nvSpPr>
        <p:spPr bwMode="hidden">
          <a:xfrm>
            <a:off x="1" y="1189176"/>
            <a:ext cx="12192000" cy="5668824"/>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2" tIns="45722" rIns="45722" bIns="45722" numCol="1" spcCol="0" rtlCol="0" fromWordArt="0" anchor="ctr" anchorCtr="0" forceAA="0" compatLnSpc="1">
            <a:prstTxWarp prst="textNoShape">
              <a:avLst/>
            </a:prstTxWarp>
            <a:noAutofit/>
          </a:bodyPr>
          <a:lstStyle/>
          <a:p>
            <a:pPr algn="ctr" defTabSz="914102" fontAlgn="base">
              <a:spcBef>
                <a:spcPct val="0"/>
              </a:spcBef>
              <a:spcAft>
                <a:spcPct val="0"/>
              </a:spcAft>
              <a:defRPr/>
            </a:pPr>
            <a:endParaRPr lang="en-US" sz="1765" dirty="0">
              <a:gradFill>
                <a:gsLst>
                  <a:gs pos="0">
                    <a:srgbClr val="FFFFFF"/>
                  </a:gs>
                  <a:gs pos="100000">
                    <a:srgbClr val="FFFFFF"/>
                  </a:gs>
                </a:gsLst>
                <a:lin ang="5400000" scaled="0"/>
              </a:gradFill>
              <a:ea typeface="Segoe UI" pitchFamily="34" charset="0"/>
              <a:cs typeface="Segoe UI" pitchFamily="34" charset="0"/>
            </a:endParaRPr>
          </a:p>
        </p:txBody>
      </p:sp>
      <p:sp>
        <p:nvSpPr>
          <p:cNvPr id="5" name="Text Placeholder 4"/>
          <p:cNvSpPr>
            <a:spLocks noGrp="1"/>
          </p:cNvSpPr>
          <p:nvPr>
            <p:ph type="body" sz="quarter" idx="10"/>
          </p:nvPr>
        </p:nvSpPr>
        <p:spPr>
          <a:xfrm>
            <a:off x="269239" y="1197322"/>
            <a:ext cx="11653522" cy="1956973"/>
          </a:xfrm>
        </p:spPr>
        <p:txBody>
          <a:bodyPr/>
          <a:lstStyle>
            <a:lvl1pPr marL="0" indent="0">
              <a:buNone/>
              <a:defRPr sz="3235">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1pPr>
            <a:lvl2pPr marL="339726"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2pPr>
            <a:lvl3pPr marL="573090"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3pPr>
            <a:lvl4pPr marL="798516"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4pPr>
            <a:lvl5pPr marL="1030292" indent="0">
              <a:buNone/>
              <a:defRPr>
                <a:gradFill>
                  <a:gsLst>
                    <a:gs pos="1250">
                      <a:srgbClr val="000000"/>
                    </a:gs>
                    <a:gs pos="100000">
                      <a:srgbClr val="000000"/>
                    </a:gs>
                  </a:gsLst>
                  <a:lin ang="5400000" scaled="0"/>
                </a:gradFill>
                <a:latin typeface="Consolas" panose="020B0609020204030204" pitchFamily="49" charset="0"/>
                <a:cs typeface="Consolas" panose="020B0609020204030204" pitchFamily="49"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04116235"/>
      </p:ext>
    </p:extLst>
  </p:cSld>
  <p:clrMapOvr>
    <a:masterClrMapping/>
  </p:clrMapOvr>
  <p:transition>
    <p:fade/>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Closing logo slide_color">
    <p:bg>
      <p:bgPr>
        <a:solidFill>
          <a:schemeClr val="accent1"/>
        </a:solidFill>
        <a:effectLst/>
      </p:bgPr>
    </p:bg>
    <p:spTree>
      <p:nvGrpSpPr>
        <p:cNvPr id="1" name=""/>
        <p:cNvGrpSpPr/>
        <p:nvPr/>
      </p:nvGrpSpPr>
      <p:grpSpPr>
        <a:xfrm>
          <a:off x="0" y="0"/>
          <a:ext cx="0" cy="0"/>
          <a:chOff x="0" y="0"/>
          <a:chExt cx="0" cy="0"/>
        </a:xfrm>
      </p:grpSpPr>
      <p:sp>
        <p:nvSpPr>
          <p:cNvPr id="2" name="Text Box 3"/>
          <p:cNvSpPr txBox="1">
            <a:spLocks noChangeArrowheads="1"/>
          </p:cNvSpPr>
          <p:nvPr userDrawn="1"/>
        </p:nvSpPr>
        <p:spPr bwMode="blackWhite">
          <a:xfrm>
            <a:off x="269239" y="6171616"/>
            <a:ext cx="11653522" cy="395317"/>
          </a:xfrm>
          <a:prstGeom prst="rect">
            <a:avLst/>
          </a:prstGeom>
          <a:noFill/>
          <a:ln w="12700">
            <a:noFill/>
            <a:miter lim="800000"/>
            <a:headEnd type="none" w="sm" len="sm"/>
            <a:tailEnd type="none" w="sm" len="sm"/>
          </a:ln>
          <a:effectLst/>
        </p:spPr>
        <p:txBody>
          <a:bodyPr vert="horz" wrap="square" lIns="179285" tIns="143428" rIns="179285" bIns="143428" numCol="1" anchor="t" anchorCtr="0" compatLnSpc="1">
            <a:prstTxWarp prst="textNoShape">
              <a:avLst/>
            </a:prstTxWarp>
            <a:spAutoFit/>
          </a:bodyPr>
          <a:lstStyle/>
          <a:p>
            <a:pPr defTabSz="913924" eaLnBrk="0" hangingPunct="0">
              <a:defRPr/>
            </a:pPr>
            <a:r>
              <a:rPr lang="en-US" sz="686" dirty="0">
                <a:gradFill>
                  <a:gsLst>
                    <a:gs pos="0">
                      <a:srgbClr val="FFFFFF"/>
                    </a:gs>
                    <a:gs pos="100000">
                      <a:srgbClr val="FFFFFF"/>
                    </a:gs>
                  </a:gsLst>
                  <a:lin ang="5400000" scaled="0"/>
                </a:gradFill>
                <a:cs typeface="Segoe UI" pitchFamily="34" charset="0"/>
              </a:rPr>
              <a:t>© 2016 Microsoft Corporation. All rights reserved. </a:t>
            </a:r>
          </a:p>
        </p:txBody>
      </p:sp>
      <p:pic>
        <p:nvPicPr>
          <p:cNvPr id="5" name="Picture 4"/>
          <p:cNvPicPr>
            <a:picLocks noChangeAspect="1"/>
          </p:cNvPicPr>
          <p:nvPr userDrawn="1"/>
        </p:nvPicPr>
        <p:blipFill rotWithShape="1">
          <a:blip r:embed="rId2" cstate="screen">
            <a:extLst>
              <a:ext uri="{28A0092B-C50C-407E-A947-70E740481C1C}">
                <a14:useLocalDpi xmlns:a14="http://schemas.microsoft.com/office/drawing/2010/main"/>
              </a:ext>
            </a:extLst>
          </a:blip>
          <a:srcRect b="1380"/>
          <a:stretch/>
        </p:blipFill>
        <p:spPr bwMode="invGray">
          <a:xfrm>
            <a:off x="448213" y="470067"/>
            <a:ext cx="1421436" cy="300619"/>
          </a:xfrm>
          <a:prstGeom prst="rect">
            <a:avLst/>
          </a:prstGeom>
        </p:spPr>
      </p:pic>
    </p:spTree>
    <p:extLst>
      <p:ext uri="{BB962C8B-B14F-4D97-AF65-F5344CB8AC3E}">
        <p14:creationId xmlns:p14="http://schemas.microsoft.com/office/powerpoint/2010/main" val="1373019413"/>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Black Notes slide Layout">
    <p:bg bwMode="black">
      <p:bgPr>
        <a:solidFill>
          <a:srgbClr val="000000"/>
        </a:solidFill>
        <a:effectLst/>
      </p:bgPr>
    </p:bg>
    <p:spTree>
      <p:nvGrpSpPr>
        <p:cNvPr id="1" name=""/>
        <p:cNvGrpSpPr/>
        <p:nvPr/>
      </p:nvGrpSpPr>
      <p:grpSpPr>
        <a:xfrm>
          <a:off x="0" y="0"/>
          <a:ext cx="0" cy="0"/>
          <a:chOff x="0" y="0"/>
          <a:chExt cx="0" cy="0"/>
        </a:xfrm>
      </p:grpSpPr>
      <p:sp>
        <p:nvSpPr>
          <p:cNvPr id="6" name="Text Placeholder 5"/>
          <p:cNvSpPr>
            <a:spLocks noGrp="1"/>
          </p:cNvSpPr>
          <p:nvPr>
            <p:ph type="body" sz="quarter" idx="10" hasCustomPrompt="1"/>
          </p:nvPr>
        </p:nvSpPr>
        <p:spPr bwMode="white">
          <a:xfrm>
            <a:off x="269239" y="1189177"/>
            <a:ext cx="11653523" cy="2396047"/>
          </a:xfrm>
          <a:prstGeom prst="rect">
            <a:avLst/>
          </a:prstGeom>
        </p:spPr>
        <p:txBody>
          <a:bodyPr/>
          <a:lstStyle>
            <a:lvl1pPr marL="284790" indent="-284790">
              <a:buClr>
                <a:schemeClr val="tx1"/>
              </a:buClr>
              <a:buSzPct val="90000"/>
              <a:buFont typeface="Arial" pitchFamily="34" charset="0"/>
              <a:buChar char="•"/>
              <a:defRPr sz="3529">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vl2pPr marL="560241" indent="-275453">
              <a:buClr>
                <a:schemeClr val="tx1"/>
              </a:buClr>
              <a:buSzPct val="90000"/>
              <a:buFont typeface="Arial" pitchFamily="34" charset="0"/>
              <a:buChar char="•"/>
              <a:defRPr sz="3137">
                <a:gradFill>
                  <a:gsLst>
                    <a:gs pos="1250">
                      <a:schemeClr val="tx1"/>
                    </a:gs>
                    <a:gs pos="100000">
                      <a:schemeClr val="tx1"/>
                    </a:gs>
                  </a:gsLst>
                  <a:lin ang="5400000" scaled="0"/>
                </a:gradFill>
                <a:latin typeface="Segoe UI" pitchFamily="34" charset="0"/>
                <a:ea typeface="Segoe UI" pitchFamily="34" charset="0"/>
                <a:cs typeface="Segoe UI" pitchFamily="34" charset="0"/>
              </a:defRPr>
            </a:lvl2pPr>
            <a:lvl3pPr marL="845031" indent="-284790">
              <a:buClr>
                <a:schemeClr val="tx1"/>
              </a:buClr>
              <a:buSzPct val="90000"/>
              <a:buFont typeface="Arial" pitchFamily="34" charset="0"/>
              <a:buChar char="•"/>
              <a:defRPr sz="2745">
                <a:gradFill>
                  <a:gsLst>
                    <a:gs pos="1250">
                      <a:schemeClr val="tx1"/>
                    </a:gs>
                    <a:gs pos="100000">
                      <a:schemeClr val="tx1"/>
                    </a:gs>
                  </a:gsLst>
                  <a:lin ang="5400000" scaled="0"/>
                </a:gradFill>
                <a:latin typeface="Segoe UI" pitchFamily="34" charset="0"/>
                <a:ea typeface="Segoe UI" pitchFamily="34" charset="0"/>
                <a:cs typeface="Segoe UI" pitchFamily="34" charset="0"/>
              </a:defRPr>
            </a:lvl3pPr>
            <a:lvl4pPr marL="1069128" indent="-224097">
              <a:buClr>
                <a:schemeClr val="tx1"/>
              </a:buClr>
              <a:buSzPct val="90000"/>
              <a:buFont typeface="Arial" pitchFamily="34" charset="0"/>
              <a:buChar char="•"/>
              <a:defRPr sz="2353">
                <a:gradFill>
                  <a:gsLst>
                    <a:gs pos="1250">
                      <a:schemeClr val="tx1"/>
                    </a:gs>
                    <a:gs pos="100000">
                      <a:schemeClr val="tx1"/>
                    </a:gs>
                  </a:gsLst>
                  <a:lin ang="5400000" scaled="0"/>
                </a:gradFill>
                <a:latin typeface="Segoe UI" pitchFamily="34" charset="0"/>
                <a:ea typeface="Segoe UI" pitchFamily="34" charset="0"/>
                <a:cs typeface="Segoe UI" pitchFamily="34" charset="0"/>
              </a:defRPr>
            </a:lvl4pPr>
            <a:lvl5pPr marL="1293225" indent="-224097">
              <a:buClr>
                <a:schemeClr val="tx1"/>
              </a:buClr>
              <a:buSzPct val="90000"/>
              <a:buFont typeface="Arial" pitchFamily="34" charset="0"/>
              <a:buChar char="•"/>
              <a:defRPr sz="1961">
                <a:gradFill>
                  <a:gsLst>
                    <a:gs pos="1250">
                      <a:schemeClr val="tx1"/>
                    </a:gs>
                    <a:gs pos="100000">
                      <a:schemeClr val="tx1"/>
                    </a:gs>
                  </a:gsLst>
                  <a:lin ang="5400000" scaled="0"/>
                </a:gradFill>
                <a:latin typeface="Segoe UI" pitchFamily="34" charset="0"/>
                <a:ea typeface="Segoe UI" pitchFamily="34" charset="0"/>
                <a:cs typeface="Segoe UI" pitchFamily="34" charset="0"/>
              </a:defRPr>
            </a:lvl5pPr>
          </a:lstStyle>
          <a:p>
            <a:pPr lvl="0"/>
            <a:r>
              <a:rPr lang="en-US" dirty="0"/>
              <a:t>Use this Layout for Speaker Notes slides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6"/>
          <p:cNvSpPr>
            <a:spLocks noGrp="1"/>
          </p:cNvSpPr>
          <p:nvPr>
            <p:ph type="body" sz="quarter" idx="11" hasCustomPrompt="1"/>
          </p:nvPr>
        </p:nvSpPr>
        <p:spPr>
          <a:xfrm>
            <a:off x="1" y="6238876"/>
            <a:ext cx="12192001" cy="619125"/>
          </a:xfrm>
          <a:prstGeom prst="rect">
            <a:avLst/>
          </a:prstGeom>
          <a:solidFill>
            <a:srgbClr val="FFFF99"/>
          </a:solidFill>
        </p:spPr>
        <p:txBody>
          <a:bodyPr wrap="square" lIns="155457" tIns="77729" rIns="155457" bIns="77729" anchor="b" anchorCtr="0">
            <a:noAutofit/>
          </a:bodyPr>
          <a:lstStyle>
            <a:lvl1pPr algn="r">
              <a:buFont typeface="Arial" pitchFamily="34" charset="0"/>
              <a:buNone/>
              <a:defRPr sz="3627" spc="-50" baseline="0">
                <a:gradFill>
                  <a:gsLst>
                    <a:gs pos="0">
                      <a:srgbClr val="000000"/>
                    </a:gs>
                    <a:gs pos="100000">
                      <a:srgbClr val="000000"/>
                    </a:gs>
                  </a:gsLst>
                  <a:lin ang="5400000" scaled="0"/>
                </a:gradFill>
                <a:effectLst/>
                <a:latin typeface="Segoe UI" pitchFamily="34" charset="0"/>
                <a:ea typeface="Segoe UI" pitchFamily="34" charset="0"/>
                <a:cs typeface="Segoe UI" pitchFamily="34" charset="0"/>
              </a:defRPr>
            </a:lvl1pPr>
          </a:lstStyle>
          <a:p>
            <a:pPr lvl="0"/>
            <a:r>
              <a:rPr lang="en-US" dirty="0"/>
              <a:t>Next:</a:t>
            </a:r>
          </a:p>
        </p:txBody>
      </p:sp>
      <p:sp>
        <p:nvSpPr>
          <p:cNvPr id="3" name="Title 2"/>
          <p:cNvSpPr>
            <a:spLocks noGrp="1"/>
          </p:cNvSpPr>
          <p:nvPr>
            <p:ph type="title"/>
          </p:nvPr>
        </p:nvSpPr>
        <p:spPr bwMode="white"/>
        <p:txBody>
          <a:bodyPr/>
          <a:lstStyle>
            <a:lvl1pPr>
              <a:defRPr>
                <a:gradFill>
                  <a:gsLst>
                    <a:gs pos="1250">
                      <a:schemeClr val="tx1"/>
                    </a:gs>
                    <a:gs pos="100000">
                      <a:schemeClr val="tx1"/>
                    </a:gs>
                  </a:gsLst>
                  <a:lin ang="5400000" scaled="0"/>
                </a:gradFill>
                <a:latin typeface="Segoe UI" pitchFamily="34" charset="0"/>
                <a:ea typeface="Segoe UI" pitchFamily="34" charset="0"/>
                <a:cs typeface="Segoe UI" pitchFamily="34" charset="0"/>
              </a:defRPr>
            </a:lvl1pPr>
          </a:lstStyle>
          <a:p>
            <a:r>
              <a:rPr lang="en-US"/>
              <a:t>Click to edit Master title style</a:t>
            </a:r>
            <a:endParaRPr lang="en-US" dirty="0"/>
          </a:p>
        </p:txBody>
      </p:sp>
    </p:spTree>
    <p:extLst>
      <p:ext uri="{BB962C8B-B14F-4D97-AF65-F5344CB8AC3E}">
        <p14:creationId xmlns:p14="http://schemas.microsoft.com/office/powerpoint/2010/main" val="3859058036"/>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userDrawn="1">
  <p:cSld name="Blank">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5731074"/>
      </p:ext>
    </p:extLst>
  </p:cSld>
  <p:clrMapOvr>
    <a:masterClrMapping/>
  </p:clrMapOvr>
  <p:transition>
    <p:fade/>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userDrawn="1">
  <p:cSld name="1_Blank">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894" y="0"/>
            <a:ext cx="12202894" cy="6860979"/>
          </a:xfrm>
          <a:prstGeom prst="rect">
            <a:avLst/>
          </a:prstGeom>
        </p:spPr>
      </p:pic>
    </p:spTree>
    <p:extLst>
      <p:ext uri="{BB962C8B-B14F-4D97-AF65-F5344CB8AC3E}">
        <p14:creationId xmlns:p14="http://schemas.microsoft.com/office/powerpoint/2010/main" val="4053772102"/>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18" Type="http://schemas.openxmlformats.org/officeDocument/2006/relationships/slideLayout" Target="../slideLayouts/slideLayout27.xml"/><Relationship Id="rId26" Type="http://schemas.openxmlformats.org/officeDocument/2006/relationships/theme" Target="../theme/theme2.xml"/><Relationship Id="rId3" Type="http://schemas.openxmlformats.org/officeDocument/2006/relationships/slideLayout" Target="../slideLayouts/slideLayout12.xml"/><Relationship Id="rId21" Type="http://schemas.openxmlformats.org/officeDocument/2006/relationships/slideLayout" Target="../slideLayouts/slideLayout30.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17" Type="http://schemas.openxmlformats.org/officeDocument/2006/relationships/slideLayout" Target="../slideLayouts/slideLayout26.xml"/><Relationship Id="rId25" Type="http://schemas.openxmlformats.org/officeDocument/2006/relationships/slideLayout" Target="../slideLayouts/slideLayout34.xml"/><Relationship Id="rId2" Type="http://schemas.openxmlformats.org/officeDocument/2006/relationships/slideLayout" Target="../slideLayouts/slideLayout11.xml"/><Relationship Id="rId16" Type="http://schemas.openxmlformats.org/officeDocument/2006/relationships/slideLayout" Target="../slideLayouts/slideLayout25.xml"/><Relationship Id="rId20" Type="http://schemas.openxmlformats.org/officeDocument/2006/relationships/slideLayout" Target="../slideLayouts/slideLayout29.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24" Type="http://schemas.openxmlformats.org/officeDocument/2006/relationships/slideLayout" Target="../slideLayouts/slideLayout33.xml"/><Relationship Id="rId5" Type="http://schemas.openxmlformats.org/officeDocument/2006/relationships/slideLayout" Target="../slideLayouts/slideLayout14.xml"/><Relationship Id="rId15" Type="http://schemas.openxmlformats.org/officeDocument/2006/relationships/slideLayout" Target="../slideLayouts/slideLayout24.xml"/><Relationship Id="rId23" Type="http://schemas.openxmlformats.org/officeDocument/2006/relationships/slideLayout" Target="../slideLayouts/slideLayout32.xml"/><Relationship Id="rId10" Type="http://schemas.openxmlformats.org/officeDocument/2006/relationships/slideLayout" Target="../slideLayouts/slideLayout19.xml"/><Relationship Id="rId19" Type="http://schemas.openxmlformats.org/officeDocument/2006/relationships/slideLayout" Target="../slideLayouts/slideLayout28.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slideLayout" Target="../slideLayouts/slideLayout23.xml"/><Relationship Id="rId22"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slideLayout" Target="../slideLayouts/slideLayout47.xml"/><Relationship Id="rId18" Type="http://schemas.openxmlformats.org/officeDocument/2006/relationships/slideLayout" Target="../slideLayouts/slideLayout52.xml"/><Relationship Id="rId26" Type="http://schemas.openxmlformats.org/officeDocument/2006/relationships/slideLayout" Target="../slideLayouts/slideLayout60.xml"/><Relationship Id="rId39" Type="http://schemas.openxmlformats.org/officeDocument/2006/relationships/slideLayout" Target="../slideLayouts/slideLayout73.xml"/><Relationship Id="rId3" Type="http://schemas.openxmlformats.org/officeDocument/2006/relationships/slideLayout" Target="../slideLayouts/slideLayout37.xml"/><Relationship Id="rId21" Type="http://schemas.openxmlformats.org/officeDocument/2006/relationships/slideLayout" Target="../slideLayouts/slideLayout55.xml"/><Relationship Id="rId34" Type="http://schemas.openxmlformats.org/officeDocument/2006/relationships/slideLayout" Target="../slideLayouts/slideLayout68.xml"/><Relationship Id="rId42" Type="http://schemas.openxmlformats.org/officeDocument/2006/relationships/slideLayout" Target="../slideLayouts/slideLayout76.xml"/><Relationship Id="rId7" Type="http://schemas.openxmlformats.org/officeDocument/2006/relationships/slideLayout" Target="../slideLayouts/slideLayout41.xml"/><Relationship Id="rId12" Type="http://schemas.openxmlformats.org/officeDocument/2006/relationships/slideLayout" Target="../slideLayouts/slideLayout46.xml"/><Relationship Id="rId17" Type="http://schemas.openxmlformats.org/officeDocument/2006/relationships/slideLayout" Target="../slideLayouts/slideLayout51.xml"/><Relationship Id="rId25" Type="http://schemas.openxmlformats.org/officeDocument/2006/relationships/slideLayout" Target="../slideLayouts/slideLayout59.xml"/><Relationship Id="rId33" Type="http://schemas.openxmlformats.org/officeDocument/2006/relationships/slideLayout" Target="../slideLayouts/slideLayout67.xml"/><Relationship Id="rId38" Type="http://schemas.openxmlformats.org/officeDocument/2006/relationships/slideLayout" Target="../slideLayouts/slideLayout72.xml"/><Relationship Id="rId2" Type="http://schemas.openxmlformats.org/officeDocument/2006/relationships/slideLayout" Target="../slideLayouts/slideLayout36.xml"/><Relationship Id="rId16" Type="http://schemas.openxmlformats.org/officeDocument/2006/relationships/slideLayout" Target="../slideLayouts/slideLayout50.xml"/><Relationship Id="rId20" Type="http://schemas.openxmlformats.org/officeDocument/2006/relationships/slideLayout" Target="../slideLayouts/slideLayout54.xml"/><Relationship Id="rId29" Type="http://schemas.openxmlformats.org/officeDocument/2006/relationships/slideLayout" Target="../slideLayouts/slideLayout63.xml"/><Relationship Id="rId41" Type="http://schemas.openxmlformats.org/officeDocument/2006/relationships/slideLayout" Target="../slideLayouts/slideLayout75.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24" Type="http://schemas.openxmlformats.org/officeDocument/2006/relationships/slideLayout" Target="../slideLayouts/slideLayout58.xml"/><Relationship Id="rId32" Type="http://schemas.openxmlformats.org/officeDocument/2006/relationships/slideLayout" Target="../slideLayouts/slideLayout66.xml"/><Relationship Id="rId37" Type="http://schemas.openxmlformats.org/officeDocument/2006/relationships/slideLayout" Target="../slideLayouts/slideLayout71.xml"/><Relationship Id="rId40" Type="http://schemas.openxmlformats.org/officeDocument/2006/relationships/slideLayout" Target="../slideLayouts/slideLayout74.xml"/><Relationship Id="rId5" Type="http://schemas.openxmlformats.org/officeDocument/2006/relationships/slideLayout" Target="../slideLayouts/slideLayout39.xml"/><Relationship Id="rId15" Type="http://schemas.openxmlformats.org/officeDocument/2006/relationships/slideLayout" Target="../slideLayouts/slideLayout49.xml"/><Relationship Id="rId23" Type="http://schemas.openxmlformats.org/officeDocument/2006/relationships/slideLayout" Target="../slideLayouts/slideLayout57.xml"/><Relationship Id="rId28" Type="http://schemas.openxmlformats.org/officeDocument/2006/relationships/slideLayout" Target="../slideLayouts/slideLayout62.xml"/><Relationship Id="rId36" Type="http://schemas.openxmlformats.org/officeDocument/2006/relationships/slideLayout" Target="../slideLayouts/slideLayout70.xml"/><Relationship Id="rId10" Type="http://schemas.openxmlformats.org/officeDocument/2006/relationships/slideLayout" Target="../slideLayouts/slideLayout44.xml"/><Relationship Id="rId19" Type="http://schemas.openxmlformats.org/officeDocument/2006/relationships/slideLayout" Target="../slideLayouts/slideLayout53.xml"/><Relationship Id="rId31" Type="http://schemas.openxmlformats.org/officeDocument/2006/relationships/slideLayout" Target="../slideLayouts/slideLayout65.xml"/><Relationship Id="rId44" Type="http://schemas.openxmlformats.org/officeDocument/2006/relationships/theme" Target="../theme/theme3.xml"/><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slideLayout" Target="../slideLayouts/slideLayout48.xml"/><Relationship Id="rId22" Type="http://schemas.openxmlformats.org/officeDocument/2006/relationships/slideLayout" Target="../slideLayouts/slideLayout56.xml"/><Relationship Id="rId27" Type="http://schemas.openxmlformats.org/officeDocument/2006/relationships/slideLayout" Target="../slideLayouts/slideLayout61.xml"/><Relationship Id="rId30" Type="http://schemas.openxmlformats.org/officeDocument/2006/relationships/slideLayout" Target="../slideLayouts/slideLayout64.xml"/><Relationship Id="rId35" Type="http://schemas.openxmlformats.org/officeDocument/2006/relationships/slideLayout" Target="../slideLayouts/slideLayout69.xml"/><Relationship Id="rId43" Type="http://schemas.openxmlformats.org/officeDocument/2006/relationships/slideLayout" Target="../slideLayouts/slideLayout7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26" Type="http://schemas.openxmlformats.org/officeDocument/2006/relationships/slideLayout" Target="../slideLayouts/slideLayout103.xml"/><Relationship Id="rId39" Type="http://schemas.openxmlformats.org/officeDocument/2006/relationships/slideLayout" Target="../slideLayouts/slideLayout116.xml"/><Relationship Id="rId3" Type="http://schemas.openxmlformats.org/officeDocument/2006/relationships/slideLayout" Target="../slideLayouts/slideLayout80.xml"/><Relationship Id="rId21" Type="http://schemas.openxmlformats.org/officeDocument/2006/relationships/slideLayout" Target="../slideLayouts/slideLayout98.xml"/><Relationship Id="rId34" Type="http://schemas.openxmlformats.org/officeDocument/2006/relationships/slideLayout" Target="../slideLayouts/slideLayout111.xml"/><Relationship Id="rId42" Type="http://schemas.openxmlformats.org/officeDocument/2006/relationships/slideLayout" Target="../slideLayouts/slideLayout119.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slideLayout" Target="../slideLayouts/slideLayout115.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slideLayout" Target="../slideLayouts/slideLayout97.xml"/><Relationship Id="rId29" Type="http://schemas.openxmlformats.org/officeDocument/2006/relationships/slideLayout" Target="../slideLayouts/slideLayout106.xml"/><Relationship Id="rId41" Type="http://schemas.openxmlformats.org/officeDocument/2006/relationships/slideLayout" Target="../slideLayouts/slideLayout118.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slideLayout" Target="../slideLayouts/slideLayout114.xml"/><Relationship Id="rId40" Type="http://schemas.openxmlformats.org/officeDocument/2006/relationships/slideLayout" Target="../slideLayouts/slideLayout117.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slideLayout" Target="../slideLayouts/slideLayout113.xml"/><Relationship Id="rId10" Type="http://schemas.openxmlformats.org/officeDocument/2006/relationships/slideLayout" Target="../slideLayouts/slideLayout87.xml"/><Relationship Id="rId19" Type="http://schemas.openxmlformats.org/officeDocument/2006/relationships/slideLayout" Target="../slideLayouts/slideLayout96.xml"/><Relationship Id="rId31" Type="http://schemas.openxmlformats.org/officeDocument/2006/relationships/slideLayout" Target="../slideLayouts/slideLayout108.xml"/><Relationship Id="rId44" Type="http://schemas.openxmlformats.org/officeDocument/2006/relationships/theme" Target="../theme/theme4.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slideLayout" Target="../slideLayouts/slideLayout112.xml"/><Relationship Id="rId43" Type="http://schemas.openxmlformats.org/officeDocument/2006/relationships/slideLayout" Target="../slideLayouts/slideLayout12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28.xml"/><Relationship Id="rId13" Type="http://schemas.openxmlformats.org/officeDocument/2006/relationships/slideLayout" Target="../slideLayouts/slideLayout133.xml"/><Relationship Id="rId18" Type="http://schemas.openxmlformats.org/officeDocument/2006/relationships/slideLayout" Target="../slideLayouts/slideLayout138.xml"/><Relationship Id="rId26" Type="http://schemas.openxmlformats.org/officeDocument/2006/relationships/slideLayout" Target="../slideLayouts/slideLayout146.xml"/><Relationship Id="rId39" Type="http://schemas.openxmlformats.org/officeDocument/2006/relationships/slideLayout" Target="../slideLayouts/slideLayout159.xml"/><Relationship Id="rId3" Type="http://schemas.openxmlformats.org/officeDocument/2006/relationships/slideLayout" Target="../slideLayouts/slideLayout123.xml"/><Relationship Id="rId21" Type="http://schemas.openxmlformats.org/officeDocument/2006/relationships/slideLayout" Target="../slideLayouts/slideLayout141.xml"/><Relationship Id="rId34" Type="http://schemas.openxmlformats.org/officeDocument/2006/relationships/slideLayout" Target="../slideLayouts/slideLayout154.xml"/><Relationship Id="rId42" Type="http://schemas.openxmlformats.org/officeDocument/2006/relationships/slideLayout" Target="../slideLayouts/slideLayout162.xml"/><Relationship Id="rId7" Type="http://schemas.openxmlformats.org/officeDocument/2006/relationships/slideLayout" Target="../slideLayouts/slideLayout127.xml"/><Relationship Id="rId12" Type="http://schemas.openxmlformats.org/officeDocument/2006/relationships/slideLayout" Target="../slideLayouts/slideLayout132.xml"/><Relationship Id="rId17" Type="http://schemas.openxmlformats.org/officeDocument/2006/relationships/slideLayout" Target="../slideLayouts/slideLayout137.xml"/><Relationship Id="rId25" Type="http://schemas.openxmlformats.org/officeDocument/2006/relationships/slideLayout" Target="../slideLayouts/slideLayout145.xml"/><Relationship Id="rId33" Type="http://schemas.openxmlformats.org/officeDocument/2006/relationships/slideLayout" Target="../slideLayouts/slideLayout153.xml"/><Relationship Id="rId38" Type="http://schemas.openxmlformats.org/officeDocument/2006/relationships/slideLayout" Target="../slideLayouts/slideLayout158.xml"/><Relationship Id="rId2" Type="http://schemas.openxmlformats.org/officeDocument/2006/relationships/slideLayout" Target="../slideLayouts/slideLayout122.xml"/><Relationship Id="rId16" Type="http://schemas.openxmlformats.org/officeDocument/2006/relationships/slideLayout" Target="../slideLayouts/slideLayout136.xml"/><Relationship Id="rId20" Type="http://schemas.openxmlformats.org/officeDocument/2006/relationships/slideLayout" Target="../slideLayouts/slideLayout140.xml"/><Relationship Id="rId29" Type="http://schemas.openxmlformats.org/officeDocument/2006/relationships/slideLayout" Target="../slideLayouts/slideLayout149.xml"/><Relationship Id="rId41" Type="http://schemas.openxmlformats.org/officeDocument/2006/relationships/slideLayout" Target="../slideLayouts/slideLayout161.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slideLayout" Target="../slideLayouts/slideLayout131.xml"/><Relationship Id="rId24" Type="http://schemas.openxmlformats.org/officeDocument/2006/relationships/slideLayout" Target="../slideLayouts/slideLayout144.xml"/><Relationship Id="rId32" Type="http://schemas.openxmlformats.org/officeDocument/2006/relationships/slideLayout" Target="../slideLayouts/slideLayout152.xml"/><Relationship Id="rId37" Type="http://schemas.openxmlformats.org/officeDocument/2006/relationships/slideLayout" Target="../slideLayouts/slideLayout157.xml"/><Relationship Id="rId40" Type="http://schemas.openxmlformats.org/officeDocument/2006/relationships/slideLayout" Target="../slideLayouts/slideLayout160.xml"/><Relationship Id="rId5" Type="http://schemas.openxmlformats.org/officeDocument/2006/relationships/slideLayout" Target="../slideLayouts/slideLayout125.xml"/><Relationship Id="rId15" Type="http://schemas.openxmlformats.org/officeDocument/2006/relationships/slideLayout" Target="../slideLayouts/slideLayout135.xml"/><Relationship Id="rId23" Type="http://schemas.openxmlformats.org/officeDocument/2006/relationships/slideLayout" Target="../slideLayouts/slideLayout143.xml"/><Relationship Id="rId28" Type="http://schemas.openxmlformats.org/officeDocument/2006/relationships/slideLayout" Target="../slideLayouts/slideLayout148.xml"/><Relationship Id="rId36" Type="http://schemas.openxmlformats.org/officeDocument/2006/relationships/slideLayout" Target="../slideLayouts/slideLayout156.xml"/><Relationship Id="rId10" Type="http://schemas.openxmlformats.org/officeDocument/2006/relationships/slideLayout" Target="../slideLayouts/slideLayout130.xml"/><Relationship Id="rId19" Type="http://schemas.openxmlformats.org/officeDocument/2006/relationships/slideLayout" Target="../slideLayouts/slideLayout139.xml"/><Relationship Id="rId31" Type="http://schemas.openxmlformats.org/officeDocument/2006/relationships/slideLayout" Target="../slideLayouts/slideLayout151.xml"/><Relationship Id="rId44" Type="http://schemas.openxmlformats.org/officeDocument/2006/relationships/theme" Target="../theme/theme5.xml"/><Relationship Id="rId4" Type="http://schemas.openxmlformats.org/officeDocument/2006/relationships/slideLayout" Target="../slideLayouts/slideLayout124.xml"/><Relationship Id="rId9" Type="http://schemas.openxmlformats.org/officeDocument/2006/relationships/slideLayout" Target="../slideLayouts/slideLayout129.xml"/><Relationship Id="rId14" Type="http://schemas.openxmlformats.org/officeDocument/2006/relationships/slideLayout" Target="../slideLayouts/slideLayout134.xml"/><Relationship Id="rId22" Type="http://schemas.openxmlformats.org/officeDocument/2006/relationships/slideLayout" Target="../slideLayouts/slideLayout142.xml"/><Relationship Id="rId27" Type="http://schemas.openxmlformats.org/officeDocument/2006/relationships/slideLayout" Target="../slideLayouts/slideLayout147.xml"/><Relationship Id="rId30" Type="http://schemas.openxmlformats.org/officeDocument/2006/relationships/slideLayout" Target="../slideLayouts/slideLayout150.xml"/><Relationship Id="rId35" Type="http://schemas.openxmlformats.org/officeDocument/2006/relationships/slideLayout" Target="../slideLayouts/slideLayout155.xml"/><Relationship Id="rId43" Type="http://schemas.openxmlformats.org/officeDocument/2006/relationships/slideLayout" Target="../slideLayouts/slideLayout16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slideLayout" Target="../slideLayouts/slideLayout176.xml"/><Relationship Id="rId18" Type="http://schemas.openxmlformats.org/officeDocument/2006/relationships/slideLayout" Target="../slideLayouts/slideLayout181.xml"/><Relationship Id="rId26" Type="http://schemas.openxmlformats.org/officeDocument/2006/relationships/slideLayout" Target="../slideLayouts/slideLayout189.xml"/><Relationship Id="rId39" Type="http://schemas.openxmlformats.org/officeDocument/2006/relationships/slideLayout" Target="../slideLayouts/slideLayout202.xml"/><Relationship Id="rId3" Type="http://schemas.openxmlformats.org/officeDocument/2006/relationships/slideLayout" Target="../slideLayouts/slideLayout166.xml"/><Relationship Id="rId21" Type="http://schemas.openxmlformats.org/officeDocument/2006/relationships/slideLayout" Target="../slideLayouts/slideLayout184.xml"/><Relationship Id="rId34" Type="http://schemas.openxmlformats.org/officeDocument/2006/relationships/slideLayout" Target="../slideLayouts/slideLayout197.xml"/><Relationship Id="rId42" Type="http://schemas.openxmlformats.org/officeDocument/2006/relationships/slideLayout" Target="../slideLayouts/slideLayout205.xml"/><Relationship Id="rId7" Type="http://schemas.openxmlformats.org/officeDocument/2006/relationships/slideLayout" Target="../slideLayouts/slideLayout170.xml"/><Relationship Id="rId12" Type="http://schemas.openxmlformats.org/officeDocument/2006/relationships/slideLayout" Target="../slideLayouts/slideLayout175.xml"/><Relationship Id="rId17" Type="http://schemas.openxmlformats.org/officeDocument/2006/relationships/slideLayout" Target="../slideLayouts/slideLayout180.xml"/><Relationship Id="rId25" Type="http://schemas.openxmlformats.org/officeDocument/2006/relationships/slideLayout" Target="../slideLayouts/slideLayout188.xml"/><Relationship Id="rId33" Type="http://schemas.openxmlformats.org/officeDocument/2006/relationships/slideLayout" Target="../slideLayouts/slideLayout196.xml"/><Relationship Id="rId38" Type="http://schemas.openxmlformats.org/officeDocument/2006/relationships/slideLayout" Target="../slideLayouts/slideLayout201.xml"/><Relationship Id="rId2" Type="http://schemas.openxmlformats.org/officeDocument/2006/relationships/slideLayout" Target="../slideLayouts/slideLayout165.xml"/><Relationship Id="rId16" Type="http://schemas.openxmlformats.org/officeDocument/2006/relationships/slideLayout" Target="../slideLayouts/slideLayout179.xml"/><Relationship Id="rId20" Type="http://schemas.openxmlformats.org/officeDocument/2006/relationships/slideLayout" Target="../slideLayouts/slideLayout183.xml"/><Relationship Id="rId29" Type="http://schemas.openxmlformats.org/officeDocument/2006/relationships/slideLayout" Target="../slideLayouts/slideLayout192.xml"/><Relationship Id="rId41" Type="http://schemas.openxmlformats.org/officeDocument/2006/relationships/slideLayout" Target="../slideLayouts/slideLayout204.xml"/><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24" Type="http://schemas.openxmlformats.org/officeDocument/2006/relationships/slideLayout" Target="../slideLayouts/slideLayout187.xml"/><Relationship Id="rId32" Type="http://schemas.openxmlformats.org/officeDocument/2006/relationships/slideLayout" Target="../slideLayouts/slideLayout195.xml"/><Relationship Id="rId37" Type="http://schemas.openxmlformats.org/officeDocument/2006/relationships/slideLayout" Target="../slideLayouts/slideLayout200.xml"/><Relationship Id="rId40" Type="http://schemas.openxmlformats.org/officeDocument/2006/relationships/slideLayout" Target="../slideLayouts/slideLayout203.xml"/><Relationship Id="rId5" Type="http://schemas.openxmlformats.org/officeDocument/2006/relationships/slideLayout" Target="../slideLayouts/slideLayout168.xml"/><Relationship Id="rId15" Type="http://schemas.openxmlformats.org/officeDocument/2006/relationships/slideLayout" Target="../slideLayouts/slideLayout178.xml"/><Relationship Id="rId23" Type="http://schemas.openxmlformats.org/officeDocument/2006/relationships/slideLayout" Target="../slideLayouts/slideLayout186.xml"/><Relationship Id="rId28" Type="http://schemas.openxmlformats.org/officeDocument/2006/relationships/slideLayout" Target="../slideLayouts/slideLayout191.xml"/><Relationship Id="rId36" Type="http://schemas.openxmlformats.org/officeDocument/2006/relationships/slideLayout" Target="../slideLayouts/slideLayout199.xml"/><Relationship Id="rId10" Type="http://schemas.openxmlformats.org/officeDocument/2006/relationships/slideLayout" Target="../slideLayouts/slideLayout173.xml"/><Relationship Id="rId19" Type="http://schemas.openxmlformats.org/officeDocument/2006/relationships/slideLayout" Target="../slideLayouts/slideLayout182.xml"/><Relationship Id="rId31" Type="http://schemas.openxmlformats.org/officeDocument/2006/relationships/slideLayout" Target="../slideLayouts/slideLayout194.xml"/><Relationship Id="rId44" Type="http://schemas.openxmlformats.org/officeDocument/2006/relationships/theme" Target="../theme/theme6.xml"/><Relationship Id="rId4" Type="http://schemas.openxmlformats.org/officeDocument/2006/relationships/slideLayout" Target="../slideLayouts/slideLayout167.xml"/><Relationship Id="rId9" Type="http://schemas.openxmlformats.org/officeDocument/2006/relationships/slideLayout" Target="../slideLayouts/slideLayout172.xml"/><Relationship Id="rId14" Type="http://schemas.openxmlformats.org/officeDocument/2006/relationships/slideLayout" Target="../slideLayouts/slideLayout177.xml"/><Relationship Id="rId22" Type="http://schemas.openxmlformats.org/officeDocument/2006/relationships/slideLayout" Target="../slideLayouts/slideLayout185.xml"/><Relationship Id="rId27" Type="http://schemas.openxmlformats.org/officeDocument/2006/relationships/slideLayout" Target="../slideLayouts/slideLayout190.xml"/><Relationship Id="rId30" Type="http://schemas.openxmlformats.org/officeDocument/2006/relationships/slideLayout" Target="../slideLayouts/slideLayout193.xml"/><Relationship Id="rId35" Type="http://schemas.openxmlformats.org/officeDocument/2006/relationships/slideLayout" Target="../slideLayouts/slideLayout198.xml"/><Relationship Id="rId43" Type="http://schemas.openxmlformats.org/officeDocument/2006/relationships/slideLayout" Target="../slideLayouts/slideLayout20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214.xml"/><Relationship Id="rId13" Type="http://schemas.openxmlformats.org/officeDocument/2006/relationships/slideLayout" Target="../slideLayouts/slideLayout219.xml"/><Relationship Id="rId18" Type="http://schemas.openxmlformats.org/officeDocument/2006/relationships/slideLayout" Target="../slideLayouts/slideLayout224.xml"/><Relationship Id="rId26" Type="http://schemas.openxmlformats.org/officeDocument/2006/relationships/slideLayout" Target="../slideLayouts/slideLayout232.xml"/><Relationship Id="rId39" Type="http://schemas.openxmlformats.org/officeDocument/2006/relationships/slideLayout" Target="../slideLayouts/slideLayout245.xml"/><Relationship Id="rId3" Type="http://schemas.openxmlformats.org/officeDocument/2006/relationships/slideLayout" Target="../slideLayouts/slideLayout209.xml"/><Relationship Id="rId21" Type="http://schemas.openxmlformats.org/officeDocument/2006/relationships/slideLayout" Target="../slideLayouts/slideLayout227.xml"/><Relationship Id="rId34" Type="http://schemas.openxmlformats.org/officeDocument/2006/relationships/slideLayout" Target="../slideLayouts/slideLayout240.xml"/><Relationship Id="rId42" Type="http://schemas.openxmlformats.org/officeDocument/2006/relationships/slideLayout" Target="../slideLayouts/slideLayout248.xml"/><Relationship Id="rId7" Type="http://schemas.openxmlformats.org/officeDocument/2006/relationships/slideLayout" Target="../slideLayouts/slideLayout213.xml"/><Relationship Id="rId12" Type="http://schemas.openxmlformats.org/officeDocument/2006/relationships/slideLayout" Target="../slideLayouts/slideLayout218.xml"/><Relationship Id="rId17" Type="http://schemas.openxmlformats.org/officeDocument/2006/relationships/slideLayout" Target="../slideLayouts/slideLayout223.xml"/><Relationship Id="rId25" Type="http://schemas.openxmlformats.org/officeDocument/2006/relationships/slideLayout" Target="../slideLayouts/slideLayout231.xml"/><Relationship Id="rId33" Type="http://schemas.openxmlformats.org/officeDocument/2006/relationships/slideLayout" Target="../slideLayouts/slideLayout239.xml"/><Relationship Id="rId38" Type="http://schemas.openxmlformats.org/officeDocument/2006/relationships/slideLayout" Target="../slideLayouts/slideLayout244.xml"/><Relationship Id="rId2" Type="http://schemas.openxmlformats.org/officeDocument/2006/relationships/slideLayout" Target="../slideLayouts/slideLayout208.xml"/><Relationship Id="rId16" Type="http://schemas.openxmlformats.org/officeDocument/2006/relationships/slideLayout" Target="../slideLayouts/slideLayout222.xml"/><Relationship Id="rId20" Type="http://schemas.openxmlformats.org/officeDocument/2006/relationships/slideLayout" Target="../slideLayouts/slideLayout226.xml"/><Relationship Id="rId29" Type="http://schemas.openxmlformats.org/officeDocument/2006/relationships/slideLayout" Target="../slideLayouts/slideLayout235.xml"/><Relationship Id="rId41" Type="http://schemas.openxmlformats.org/officeDocument/2006/relationships/slideLayout" Target="../slideLayouts/slideLayout247.xml"/><Relationship Id="rId1" Type="http://schemas.openxmlformats.org/officeDocument/2006/relationships/slideLayout" Target="../slideLayouts/slideLayout207.xml"/><Relationship Id="rId6" Type="http://schemas.openxmlformats.org/officeDocument/2006/relationships/slideLayout" Target="../slideLayouts/slideLayout212.xml"/><Relationship Id="rId11" Type="http://schemas.openxmlformats.org/officeDocument/2006/relationships/slideLayout" Target="../slideLayouts/slideLayout217.xml"/><Relationship Id="rId24" Type="http://schemas.openxmlformats.org/officeDocument/2006/relationships/slideLayout" Target="../slideLayouts/slideLayout230.xml"/><Relationship Id="rId32" Type="http://schemas.openxmlformats.org/officeDocument/2006/relationships/slideLayout" Target="../slideLayouts/slideLayout238.xml"/><Relationship Id="rId37" Type="http://schemas.openxmlformats.org/officeDocument/2006/relationships/slideLayout" Target="../slideLayouts/slideLayout243.xml"/><Relationship Id="rId40" Type="http://schemas.openxmlformats.org/officeDocument/2006/relationships/slideLayout" Target="../slideLayouts/slideLayout246.xml"/><Relationship Id="rId5" Type="http://schemas.openxmlformats.org/officeDocument/2006/relationships/slideLayout" Target="../slideLayouts/slideLayout211.xml"/><Relationship Id="rId15" Type="http://schemas.openxmlformats.org/officeDocument/2006/relationships/slideLayout" Target="../slideLayouts/slideLayout221.xml"/><Relationship Id="rId23" Type="http://schemas.openxmlformats.org/officeDocument/2006/relationships/slideLayout" Target="../slideLayouts/slideLayout229.xml"/><Relationship Id="rId28" Type="http://schemas.openxmlformats.org/officeDocument/2006/relationships/slideLayout" Target="../slideLayouts/slideLayout234.xml"/><Relationship Id="rId36" Type="http://schemas.openxmlformats.org/officeDocument/2006/relationships/slideLayout" Target="../slideLayouts/slideLayout242.xml"/><Relationship Id="rId10" Type="http://schemas.openxmlformats.org/officeDocument/2006/relationships/slideLayout" Target="../slideLayouts/slideLayout216.xml"/><Relationship Id="rId19" Type="http://schemas.openxmlformats.org/officeDocument/2006/relationships/slideLayout" Target="../slideLayouts/slideLayout225.xml"/><Relationship Id="rId31" Type="http://schemas.openxmlformats.org/officeDocument/2006/relationships/slideLayout" Target="../slideLayouts/slideLayout237.xml"/><Relationship Id="rId44" Type="http://schemas.openxmlformats.org/officeDocument/2006/relationships/theme" Target="../theme/theme7.xml"/><Relationship Id="rId4" Type="http://schemas.openxmlformats.org/officeDocument/2006/relationships/slideLayout" Target="../slideLayouts/slideLayout210.xml"/><Relationship Id="rId9" Type="http://schemas.openxmlformats.org/officeDocument/2006/relationships/slideLayout" Target="../slideLayouts/slideLayout215.xml"/><Relationship Id="rId14" Type="http://schemas.openxmlformats.org/officeDocument/2006/relationships/slideLayout" Target="../slideLayouts/slideLayout220.xml"/><Relationship Id="rId22" Type="http://schemas.openxmlformats.org/officeDocument/2006/relationships/slideLayout" Target="../slideLayouts/slideLayout228.xml"/><Relationship Id="rId27" Type="http://schemas.openxmlformats.org/officeDocument/2006/relationships/slideLayout" Target="../slideLayouts/slideLayout233.xml"/><Relationship Id="rId30" Type="http://schemas.openxmlformats.org/officeDocument/2006/relationships/slideLayout" Target="../slideLayouts/slideLayout236.xml"/><Relationship Id="rId35" Type="http://schemas.openxmlformats.org/officeDocument/2006/relationships/slideLayout" Target="../slideLayouts/slideLayout241.xml"/><Relationship Id="rId43" Type="http://schemas.openxmlformats.org/officeDocument/2006/relationships/slideLayout" Target="../slideLayouts/slideLayout24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257.xml"/><Relationship Id="rId13" Type="http://schemas.openxmlformats.org/officeDocument/2006/relationships/slideLayout" Target="../slideLayouts/slideLayout262.xml"/><Relationship Id="rId18" Type="http://schemas.openxmlformats.org/officeDocument/2006/relationships/slideLayout" Target="../slideLayouts/slideLayout267.xml"/><Relationship Id="rId26" Type="http://schemas.openxmlformats.org/officeDocument/2006/relationships/slideLayout" Target="../slideLayouts/slideLayout275.xml"/><Relationship Id="rId39" Type="http://schemas.openxmlformats.org/officeDocument/2006/relationships/slideLayout" Target="../slideLayouts/slideLayout288.xml"/><Relationship Id="rId3" Type="http://schemas.openxmlformats.org/officeDocument/2006/relationships/slideLayout" Target="../slideLayouts/slideLayout252.xml"/><Relationship Id="rId21" Type="http://schemas.openxmlformats.org/officeDocument/2006/relationships/slideLayout" Target="../slideLayouts/slideLayout270.xml"/><Relationship Id="rId34" Type="http://schemas.openxmlformats.org/officeDocument/2006/relationships/slideLayout" Target="../slideLayouts/slideLayout283.xml"/><Relationship Id="rId42" Type="http://schemas.openxmlformats.org/officeDocument/2006/relationships/slideLayout" Target="../slideLayouts/slideLayout291.xml"/><Relationship Id="rId7" Type="http://schemas.openxmlformats.org/officeDocument/2006/relationships/slideLayout" Target="../slideLayouts/slideLayout256.xml"/><Relationship Id="rId12" Type="http://schemas.openxmlformats.org/officeDocument/2006/relationships/slideLayout" Target="../slideLayouts/slideLayout261.xml"/><Relationship Id="rId17" Type="http://schemas.openxmlformats.org/officeDocument/2006/relationships/slideLayout" Target="../slideLayouts/slideLayout266.xml"/><Relationship Id="rId25" Type="http://schemas.openxmlformats.org/officeDocument/2006/relationships/slideLayout" Target="../slideLayouts/slideLayout274.xml"/><Relationship Id="rId33" Type="http://schemas.openxmlformats.org/officeDocument/2006/relationships/slideLayout" Target="../slideLayouts/slideLayout282.xml"/><Relationship Id="rId38" Type="http://schemas.openxmlformats.org/officeDocument/2006/relationships/slideLayout" Target="../slideLayouts/slideLayout287.xml"/><Relationship Id="rId2" Type="http://schemas.openxmlformats.org/officeDocument/2006/relationships/slideLayout" Target="../slideLayouts/slideLayout251.xml"/><Relationship Id="rId16" Type="http://schemas.openxmlformats.org/officeDocument/2006/relationships/slideLayout" Target="../slideLayouts/slideLayout265.xml"/><Relationship Id="rId20" Type="http://schemas.openxmlformats.org/officeDocument/2006/relationships/slideLayout" Target="../slideLayouts/slideLayout269.xml"/><Relationship Id="rId29" Type="http://schemas.openxmlformats.org/officeDocument/2006/relationships/slideLayout" Target="../slideLayouts/slideLayout278.xml"/><Relationship Id="rId41" Type="http://schemas.openxmlformats.org/officeDocument/2006/relationships/slideLayout" Target="../slideLayouts/slideLayout290.xml"/><Relationship Id="rId1" Type="http://schemas.openxmlformats.org/officeDocument/2006/relationships/slideLayout" Target="../slideLayouts/slideLayout250.xml"/><Relationship Id="rId6" Type="http://schemas.openxmlformats.org/officeDocument/2006/relationships/slideLayout" Target="../slideLayouts/slideLayout255.xml"/><Relationship Id="rId11" Type="http://schemas.openxmlformats.org/officeDocument/2006/relationships/slideLayout" Target="../slideLayouts/slideLayout260.xml"/><Relationship Id="rId24" Type="http://schemas.openxmlformats.org/officeDocument/2006/relationships/slideLayout" Target="../slideLayouts/slideLayout273.xml"/><Relationship Id="rId32" Type="http://schemas.openxmlformats.org/officeDocument/2006/relationships/slideLayout" Target="../slideLayouts/slideLayout281.xml"/><Relationship Id="rId37" Type="http://schemas.openxmlformats.org/officeDocument/2006/relationships/slideLayout" Target="../slideLayouts/slideLayout286.xml"/><Relationship Id="rId40" Type="http://schemas.openxmlformats.org/officeDocument/2006/relationships/slideLayout" Target="../slideLayouts/slideLayout289.xml"/><Relationship Id="rId5" Type="http://schemas.openxmlformats.org/officeDocument/2006/relationships/slideLayout" Target="../slideLayouts/slideLayout254.xml"/><Relationship Id="rId15" Type="http://schemas.openxmlformats.org/officeDocument/2006/relationships/slideLayout" Target="../slideLayouts/slideLayout264.xml"/><Relationship Id="rId23" Type="http://schemas.openxmlformats.org/officeDocument/2006/relationships/slideLayout" Target="../slideLayouts/slideLayout272.xml"/><Relationship Id="rId28" Type="http://schemas.openxmlformats.org/officeDocument/2006/relationships/slideLayout" Target="../slideLayouts/slideLayout277.xml"/><Relationship Id="rId36" Type="http://schemas.openxmlformats.org/officeDocument/2006/relationships/slideLayout" Target="../slideLayouts/slideLayout285.xml"/><Relationship Id="rId10" Type="http://schemas.openxmlformats.org/officeDocument/2006/relationships/slideLayout" Target="../slideLayouts/slideLayout259.xml"/><Relationship Id="rId19" Type="http://schemas.openxmlformats.org/officeDocument/2006/relationships/slideLayout" Target="../slideLayouts/slideLayout268.xml"/><Relationship Id="rId31" Type="http://schemas.openxmlformats.org/officeDocument/2006/relationships/slideLayout" Target="../slideLayouts/slideLayout280.xml"/><Relationship Id="rId44" Type="http://schemas.openxmlformats.org/officeDocument/2006/relationships/theme" Target="../theme/theme8.xml"/><Relationship Id="rId4" Type="http://schemas.openxmlformats.org/officeDocument/2006/relationships/slideLayout" Target="../slideLayouts/slideLayout253.xml"/><Relationship Id="rId9" Type="http://schemas.openxmlformats.org/officeDocument/2006/relationships/slideLayout" Target="../slideLayouts/slideLayout258.xml"/><Relationship Id="rId14" Type="http://schemas.openxmlformats.org/officeDocument/2006/relationships/slideLayout" Target="../slideLayouts/slideLayout263.xml"/><Relationship Id="rId22" Type="http://schemas.openxmlformats.org/officeDocument/2006/relationships/slideLayout" Target="../slideLayouts/slideLayout271.xml"/><Relationship Id="rId27" Type="http://schemas.openxmlformats.org/officeDocument/2006/relationships/slideLayout" Target="../slideLayouts/slideLayout276.xml"/><Relationship Id="rId30" Type="http://schemas.openxmlformats.org/officeDocument/2006/relationships/slideLayout" Target="../slideLayouts/slideLayout279.xml"/><Relationship Id="rId35" Type="http://schemas.openxmlformats.org/officeDocument/2006/relationships/slideLayout" Target="../slideLayouts/slideLayout284.xml"/><Relationship Id="rId43" Type="http://schemas.openxmlformats.org/officeDocument/2006/relationships/slideLayout" Target="../slideLayouts/slideLayout292.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300.xml"/><Relationship Id="rId13" Type="http://schemas.openxmlformats.org/officeDocument/2006/relationships/slideLayout" Target="../slideLayouts/slideLayout305.xml"/><Relationship Id="rId18" Type="http://schemas.openxmlformats.org/officeDocument/2006/relationships/slideLayout" Target="../slideLayouts/slideLayout310.xml"/><Relationship Id="rId26" Type="http://schemas.openxmlformats.org/officeDocument/2006/relationships/slideLayout" Target="../slideLayouts/slideLayout318.xml"/><Relationship Id="rId39" Type="http://schemas.openxmlformats.org/officeDocument/2006/relationships/slideLayout" Target="../slideLayouts/slideLayout331.xml"/><Relationship Id="rId3" Type="http://schemas.openxmlformats.org/officeDocument/2006/relationships/slideLayout" Target="../slideLayouts/slideLayout295.xml"/><Relationship Id="rId21" Type="http://schemas.openxmlformats.org/officeDocument/2006/relationships/slideLayout" Target="../slideLayouts/slideLayout313.xml"/><Relationship Id="rId34" Type="http://schemas.openxmlformats.org/officeDocument/2006/relationships/slideLayout" Target="../slideLayouts/slideLayout326.xml"/><Relationship Id="rId42" Type="http://schemas.openxmlformats.org/officeDocument/2006/relationships/slideLayout" Target="../slideLayouts/slideLayout334.xml"/><Relationship Id="rId7" Type="http://schemas.openxmlformats.org/officeDocument/2006/relationships/slideLayout" Target="../slideLayouts/slideLayout299.xml"/><Relationship Id="rId12" Type="http://schemas.openxmlformats.org/officeDocument/2006/relationships/slideLayout" Target="../slideLayouts/slideLayout304.xml"/><Relationship Id="rId17" Type="http://schemas.openxmlformats.org/officeDocument/2006/relationships/slideLayout" Target="../slideLayouts/slideLayout309.xml"/><Relationship Id="rId25" Type="http://schemas.openxmlformats.org/officeDocument/2006/relationships/slideLayout" Target="../slideLayouts/slideLayout317.xml"/><Relationship Id="rId33" Type="http://schemas.openxmlformats.org/officeDocument/2006/relationships/slideLayout" Target="../slideLayouts/slideLayout325.xml"/><Relationship Id="rId38" Type="http://schemas.openxmlformats.org/officeDocument/2006/relationships/slideLayout" Target="../slideLayouts/slideLayout330.xml"/><Relationship Id="rId2" Type="http://schemas.openxmlformats.org/officeDocument/2006/relationships/slideLayout" Target="../slideLayouts/slideLayout294.xml"/><Relationship Id="rId16" Type="http://schemas.openxmlformats.org/officeDocument/2006/relationships/slideLayout" Target="../slideLayouts/slideLayout308.xml"/><Relationship Id="rId20" Type="http://schemas.openxmlformats.org/officeDocument/2006/relationships/slideLayout" Target="../slideLayouts/slideLayout312.xml"/><Relationship Id="rId29" Type="http://schemas.openxmlformats.org/officeDocument/2006/relationships/slideLayout" Target="../slideLayouts/slideLayout321.xml"/><Relationship Id="rId41" Type="http://schemas.openxmlformats.org/officeDocument/2006/relationships/slideLayout" Target="../slideLayouts/slideLayout333.xml"/><Relationship Id="rId1" Type="http://schemas.openxmlformats.org/officeDocument/2006/relationships/slideLayout" Target="../slideLayouts/slideLayout293.xml"/><Relationship Id="rId6" Type="http://schemas.openxmlformats.org/officeDocument/2006/relationships/slideLayout" Target="../slideLayouts/slideLayout298.xml"/><Relationship Id="rId11" Type="http://schemas.openxmlformats.org/officeDocument/2006/relationships/slideLayout" Target="../slideLayouts/slideLayout303.xml"/><Relationship Id="rId24" Type="http://schemas.openxmlformats.org/officeDocument/2006/relationships/slideLayout" Target="../slideLayouts/slideLayout316.xml"/><Relationship Id="rId32" Type="http://schemas.openxmlformats.org/officeDocument/2006/relationships/slideLayout" Target="../slideLayouts/slideLayout324.xml"/><Relationship Id="rId37" Type="http://schemas.openxmlformats.org/officeDocument/2006/relationships/slideLayout" Target="../slideLayouts/slideLayout329.xml"/><Relationship Id="rId40" Type="http://schemas.openxmlformats.org/officeDocument/2006/relationships/slideLayout" Target="../slideLayouts/slideLayout332.xml"/><Relationship Id="rId5" Type="http://schemas.openxmlformats.org/officeDocument/2006/relationships/slideLayout" Target="../slideLayouts/slideLayout297.xml"/><Relationship Id="rId15" Type="http://schemas.openxmlformats.org/officeDocument/2006/relationships/slideLayout" Target="../slideLayouts/slideLayout307.xml"/><Relationship Id="rId23" Type="http://schemas.openxmlformats.org/officeDocument/2006/relationships/slideLayout" Target="../slideLayouts/slideLayout315.xml"/><Relationship Id="rId28" Type="http://schemas.openxmlformats.org/officeDocument/2006/relationships/slideLayout" Target="../slideLayouts/slideLayout320.xml"/><Relationship Id="rId36" Type="http://schemas.openxmlformats.org/officeDocument/2006/relationships/slideLayout" Target="../slideLayouts/slideLayout328.xml"/><Relationship Id="rId10" Type="http://schemas.openxmlformats.org/officeDocument/2006/relationships/slideLayout" Target="../slideLayouts/slideLayout302.xml"/><Relationship Id="rId19" Type="http://schemas.openxmlformats.org/officeDocument/2006/relationships/slideLayout" Target="../slideLayouts/slideLayout311.xml"/><Relationship Id="rId31" Type="http://schemas.openxmlformats.org/officeDocument/2006/relationships/slideLayout" Target="../slideLayouts/slideLayout323.xml"/><Relationship Id="rId44" Type="http://schemas.openxmlformats.org/officeDocument/2006/relationships/theme" Target="../theme/theme9.xml"/><Relationship Id="rId4" Type="http://schemas.openxmlformats.org/officeDocument/2006/relationships/slideLayout" Target="../slideLayouts/slideLayout296.xml"/><Relationship Id="rId9" Type="http://schemas.openxmlformats.org/officeDocument/2006/relationships/slideLayout" Target="../slideLayouts/slideLayout301.xml"/><Relationship Id="rId14" Type="http://schemas.openxmlformats.org/officeDocument/2006/relationships/slideLayout" Target="../slideLayouts/slideLayout306.xml"/><Relationship Id="rId22" Type="http://schemas.openxmlformats.org/officeDocument/2006/relationships/slideLayout" Target="../slideLayouts/slideLayout314.xml"/><Relationship Id="rId27" Type="http://schemas.openxmlformats.org/officeDocument/2006/relationships/slideLayout" Target="../slideLayouts/slideLayout319.xml"/><Relationship Id="rId30" Type="http://schemas.openxmlformats.org/officeDocument/2006/relationships/slideLayout" Target="../slideLayouts/slideLayout322.xml"/><Relationship Id="rId35" Type="http://schemas.openxmlformats.org/officeDocument/2006/relationships/slideLayout" Target="../slideLayouts/slideLayout327.xml"/><Relationship Id="rId43" Type="http://schemas.openxmlformats.org/officeDocument/2006/relationships/slideLayout" Target="../slideLayouts/slideLayout335.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343.xml"/><Relationship Id="rId13" Type="http://schemas.openxmlformats.org/officeDocument/2006/relationships/slideLayout" Target="../slideLayouts/slideLayout348.xml"/><Relationship Id="rId18" Type="http://schemas.openxmlformats.org/officeDocument/2006/relationships/slideLayout" Target="../slideLayouts/slideLayout353.xml"/><Relationship Id="rId26" Type="http://schemas.openxmlformats.org/officeDocument/2006/relationships/slideLayout" Target="../slideLayouts/slideLayout361.xml"/><Relationship Id="rId39" Type="http://schemas.openxmlformats.org/officeDocument/2006/relationships/slideLayout" Target="../slideLayouts/slideLayout374.xml"/><Relationship Id="rId3" Type="http://schemas.openxmlformats.org/officeDocument/2006/relationships/slideLayout" Target="../slideLayouts/slideLayout338.xml"/><Relationship Id="rId21" Type="http://schemas.openxmlformats.org/officeDocument/2006/relationships/slideLayout" Target="../slideLayouts/slideLayout356.xml"/><Relationship Id="rId34" Type="http://schemas.openxmlformats.org/officeDocument/2006/relationships/slideLayout" Target="../slideLayouts/slideLayout369.xml"/><Relationship Id="rId42" Type="http://schemas.openxmlformats.org/officeDocument/2006/relationships/slideLayout" Target="../slideLayouts/slideLayout377.xml"/><Relationship Id="rId7" Type="http://schemas.openxmlformats.org/officeDocument/2006/relationships/slideLayout" Target="../slideLayouts/slideLayout342.xml"/><Relationship Id="rId12" Type="http://schemas.openxmlformats.org/officeDocument/2006/relationships/slideLayout" Target="../slideLayouts/slideLayout347.xml"/><Relationship Id="rId17" Type="http://schemas.openxmlformats.org/officeDocument/2006/relationships/slideLayout" Target="../slideLayouts/slideLayout352.xml"/><Relationship Id="rId25" Type="http://schemas.openxmlformats.org/officeDocument/2006/relationships/slideLayout" Target="../slideLayouts/slideLayout360.xml"/><Relationship Id="rId33" Type="http://schemas.openxmlformats.org/officeDocument/2006/relationships/slideLayout" Target="../slideLayouts/slideLayout368.xml"/><Relationship Id="rId38" Type="http://schemas.openxmlformats.org/officeDocument/2006/relationships/slideLayout" Target="../slideLayouts/slideLayout373.xml"/><Relationship Id="rId2" Type="http://schemas.openxmlformats.org/officeDocument/2006/relationships/slideLayout" Target="../slideLayouts/slideLayout337.xml"/><Relationship Id="rId16" Type="http://schemas.openxmlformats.org/officeDocument/2006/relationships/slideLayout" Target="../slideLayouts/slideLayout351.xml"/><Relationship Id="rId20" Type="http://schemas.openxmlformats.org/officeDocument/2006/relationships/slideLayout" Target="../slideLayouts/slideLayout355.xml"/><Relationship Id="rId29" Type="http://schemas.openxmlformats.org/officeDocument/2006/relationships/slideLayout" Target="../slideLayouts/slideLayout364.xml"/><Relationship Id="rId41" Type="http://schemas.openxmlformats.org/officeDocument/2006/relationships/slideLayout" Target="../slideLayouts/slideLayout376.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24" Type="http://schemas.openxmlformats.org/officeDocument/2006/relationships/slideLayout" Target="../slideLayouts/slideLayout359.xml"/><Relationship Id="rId32" Type="http://schemas.openxmlformats.org/officeDocument/2006/relationships/slideLayout" Target="../slideLayouts/slideLayout367.xml"/><Relationship Id="rId37" Type="http://schemas.openxmlformats.org/officeDocument/2006/relationships/slideLayout" Target="../slideLayouts/slideLayout372.xml"/><Relationship Id="rId40" Type="http://schemas.openxmlformats.org/officeDocument/2006/relationships/slideLayout" Target="../slideLayouts/slideLayout375.xml"/><Relationship Id="rId5" Type="http://schemas.openxmlformats.org/officeDocument/2006/relationships/slideLayout" Target="../slideLayouts/slideLayout340.xml"/><Relationship Id="rId15" Type="http://schemas.openxmlformats.org/officeDocument/2006/relationships/slideLayout" Target="../slideLayouts/slideLayout350.xml"/><Relationship Id="rId23" Type="http://schemas.openxmlformats.org/officeDocument/2006/relationships/slideLayout" Target="../slideLayouts/slideLayout358.xml"/><Relationship Id="rId28" Type="http://schemas.openxmlformats.org/officeDocument/2006/relationships/slideLayout" Target="../slideLayouts/slideLayout363.xml"/><Relationship Id="rId36" Type="http://schemas.openxmlformats.org/officeDocument/2006/relationships/slideLayout" Target="../slideLayouts/slideLayout371.xml"/><Relationship Id="rId10" Type="http://schemas.openxmlformats.org/officeDocument/2006/relationships/slideLayout" Target="../slideLayouts/slideLayout345.xml"/><Relationship Id="rId19" Type="http://schemas.openxmlformats.org/officeDocument/2006/relationships/slideLayout" Target="../slideLayouts/slideLayout354.xml"/><Relationship Id="rId31" Type="http://schemas.openxmlformats.org/officeDocument/2006/relationships/slideLayout" Target="../slideLayouts/slideLayout366.xml"/><Relationship Id="rId44" Type="http://schemas.openxmlformats.org/officeDocument/2006/relationships/theme" Target="../theme/theme10.xml"/><Relationship Id="rId4" Type="http://schemas.openxmlformats.org/officeDocument/2006/relationships/slideLayout" Target="../slideLayouts/slideLayout339.xml"/><Relationship Id="rId9" Type="http://schemas.openxmlformats.org/officeDocument/2006/relationships/slideLayout" Target="../slideLayouts/slideLayout344.xml"/><Relationship Id="rId14" Type="http://schemas.openxmlformats.org/officeDocument/2006/relationships/slideLayout" Target="../slideLayouts/slideLayout349.xml"/><Relationship Id="rId22" Type="http://schemas.openxmlformats.org/officeDocument/2006/relationships/slideLayout" Target="../slideLayouts/slideLayout357.xml"/><Relationship Id="rId27" Type="http://schemas.openxmlformats.org/officeDocument/2006/relationships/slideLayout" Target="../slideLayouts/slideLayout362.xml"/><Relationship Id="rId30" Type="http://schemas.openxmlformats.org/officeDocument/2006/relationships/slideLayout" Target="../slideLayouts/slideLayout365.xml"/><Relationship Id="rId35" Type="http://schemas.openxmlformats.org/officeDocument/2006/relationships/slideLayout" Target="../slideLayouts/slideLayout370.xml"/><Relationship Id="rId43" Type="http://schemas.openxmlformats.org/officeDocument/2006/relationships/slideLayout" Target="../slideLayouts/slideLayout378.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386.xml"/><Relationship Id="rId13" Type="http://schemas.openxmlformats.org/officeDocument/2006/relationships/slideLayout" Target="../slideLayouts/slideLayout391.xml"/><Relationship Id="rId18" Type="http://schemas.openxmlformats.org/officeDocument/2006/relationships/slideLayout" Target="../slideLayouts/slideLayout396.xml"/><Relationship Id="rId26" Type="http://schemas.openxmlformats.org/officeDocument/2006/relationships/slideLayout" Target="../slideLayouts/slideLayout404.xml"/><Relationship Id="rId39" Type="http://schemas.openxmlformats.org/officeDocument/2006/relationships/slideLayout" Target="../slideLayouts/slideLayout417.xml"/><Relationship Id="rId3" Type="http://schemas.openxmlformats.org/officeDocument/2006/relationships/slideLayout" Target="../slideLayouts/slideLayout381.xml"/><Relationship Id="rId21" Type="http://schemas.openxmlformats.org/officeDocument/2006/relationships/slideLayout" Target="../slideLayouts/slideLayout399.xml"/><Relationship Id="rId34" Type="http://schemas.openxmlformats.org/officeDocument/2006/relationships/slideLayout" Target="../slideLayouts/slideLayout412.xml"/><Relationship Id="rId42" Type="http://schemas.openxmlformats.org/officeDocument/2006/relationships/slideLayout" Target="../slideLayouts/slideLayout420.xml"/><Relationship Id="rId7" Type="http://schemas.openxmlformats.org/officeDocument/2006/relationships/slideLayout" Target="../slideLayouts/slideLayout385.xml"/><Relationship Id="rId12" Type="http://schemas.openxmlformats.org/officeDocument/2006/relationships/slideLayout" Target="../slideLayouts/slideLayout390.xml"/><Relationship Id="rId17" Type="http://schemas.openxmlformats.org/officeDocument/2006/relationships/slideLayout" Target="../slideLayouts/slideLayout395.xml"/><Relationship Id="rId25" Type="http://schemas.openxmlformats.org/officeDocument/2006/relationships/slideLayout" Target="../slideLayouts/slideLayout403.xml"/><Relationship Id="rId33" Type="http://schemas.openxmlformats.org/officeDocument/2006/relationships/slideLayout" Target="../slideLayouts/slideLayout411.xml"/><Relationship Id="rId38" Type="http://schemas.openxmlformats.org/officeDocument/2006/relationships/slideLayout" Target="../slideLayouts/slideLayout416.xml"/><Relationship Id="rId2" Type="http://schemas.openxmlformats.org/officeDocument/2006/relationships/slideLayout" Target="../slideLayouts/slideLayout380.xml"/><Relationship Id="rId16" Type="http://schemas.openxmlformats.org/officeDocument/2006/relationships/slideLayout" Target="../slideLayouts/slideLayout394.xml"/><Relationship Id="rId20" Type="http://schemas.openxmlformats.org/officeDocument/2006/relationships/slideLayout" Target="../slideLayouts/slideLayout398.xml"/><Relationship Id="rId29" Type="http://schemas.openxmlformats.org/officeDocument/2006/relationships/slideLayout" Target="../slideLayouts/slideLayout407.xml"/><Relationship Id="rId41" Type="http://schemas.openxmlformats.org/officeDocument/2006/relationships/slideLayout" Target="../slideLayouts/slideLayout419.xml"/><Relationship Id="rId1" Type="http://schemas.openxmlformats.org/officeDocument/2006/relationships/slideLayout" Target="../slideLayouts/slideLayout379.xml"/><Relationship Id="rId6" Type="http://schemas.openxmlformats.org/officeDocument/2006/relationships/slideLayout" Target="../slideLayouts/slideLayout384.xml"/><Relationship Id="rId11" Type="http://schemas.openxmlformats.org/officeDocument/2006/relationships/slideLayout" Target="../slideLayouts/slideLayout389.xml"/><Relationship Id="rId24" Type="http://schemas.openxmlformats.org/officeDocument/2006/relationships/slideLayout" Target="../slideLayouts/slideLayout402.xml"/><Relationship Id="rId32" Type="http://schemas.openxmlformats.org/officeDocument/2006/relationships/slideLayout" Target="../slideLayouts/slideLayout410.xml"/><Relationship Id="rId37" Type="http://schemas.openxmlformats.org/officeDocument/2006/relationships/slideLayout" Target="../slideLayouts/slideLayout415.xml"/><Relationship Id="rId40" Type="http://schemas.openxmlformats.org/officeDocument/2006/relationships/slideLayout" Target="../slideLayouts/slideLayout418.xml"/><Relationship Id="rId5" Type="http://schemas.openxmlformats.org/officeDocument/2006/relationships/slideLayout" Target="../slideLayouts/slideLayout383.xml"/><Relationship Id="rId15" Type="http://schemas.openxmlformats.org/officeDocument/2006/relationships/slideLayout" Target="../slideLayouts/slideLayout393.xml"/><Relationship Id="rId23" Type="http://schemas.openxmlformats.org/officeDocument/2006/relationships/slideLayout" Target="../slideLayouts/slideLayout401.xml"/><Relationship Id="rId28" Type="http://schemas.openxmlformats.org/officeDocument/2006/relationships/slideLayout" Target="../slideLayouts/slideLayout406.xml"/><Relationship Id="rId36" Type="http://schemas.openxmlformats.org/officeDocument/2006/relationships/slideLayout" Target="../slideLayouts/slideLayout414.xml"/><Relationship Id="rId10" Type="http://schemas.openxmlformats.org/officeDocument/2006/relationships/slideLayout" Target="../slideLayouts/slideLayout388.xml"/><Relationship Id="rId19" Type="http://schemas.openxmlformats.org/officeDocument/2006/relationships/slideLayout" Target="../slideLayouts/slideLayout397.xml"/><Relationship Id="rId31" Type="http://schemas.openxmlformats.org/officeDocument/2006/relationships/slideLayout" Target="../slideLayouts/slideLayout409.xml"/><Relationship Id="rId44" Type="http://schemas.openxmlformats.org/officeDocument/2006/relationships/theme" Target="../theme/theme11.xml"/><Relationship Id="rId4" Type="http://schemas.openxmlformats.org/officeDocument/2006/relationships/slideLayout" Target="../slideLayouts/slideLayout382.xml"/><Relationship Id="rId9" Type="http://schemas.openxmlformats.org/officeDocument/2006/relationships/slideLayout" Target="../slideLayouts/slideLayout387.xml"/><Relationship Id="rId14" Type="http://schemas.openxmlformats.org/officeDocument/2006/relationships/slideLayout" Target="../slideLayouts/slideLayout392.xml"/><Relationship Id="rId22" Type="http://schemas.openxmlformats.org/officeDocument/2006/relationships/slideLayout" Target="../slideLayouts/slideLayout400.xml"/><Relationship Id="rId27" Type="http://schemas.openxmlformats.org/officeDocument/2006/relationships/slideLayout" Target="../slideLayouts/slideLayout405.xml"/><Relationship Id="rId30" Type="http://schemas.openxmlformats.org/officeDocument/2006/relationships/slideLayout" Target="../slideLayouts/slideLayout408.xml"/><Relationship Id="rId35" Type="http://schemas.openxmlformats.org/officeDocument/2006/relationships/slideLayout" Target="../slideLayouts/slideLayout413.xml"/><Relationship Id="rId43" Type="http://schemas.openxmlformats.org/officeDocument/2006/relationships/slideLayout" Target="../slideLayouts/slideLayout42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429.xml"/><Relationship Id="rId13" Type="http://schemas.openxmlformats.org/officeDocument/2006/relationships/slideLayout" Target="../slideLayouts/slideLayout434.xml"/><Relationship Id="rId18" Type="http://schemas.openxmlformats.org/officeDocument/2006/relationships/slideLayout" Target="../slideLayouts/slideLayout439.xml"/><Relationship Id="rId3" Type="http://schemas.openxmlformats.org/officeDocument/2006/relationships/slideLayout" Target="../slideLayouts/slideLayout424.xml"/><Relationship Id="rId21" Type="http://schemas.openxmlformats.org/officeDocument/2006/relationships/slideLayout" Target="../slideLayouts/slideLayout442.xml"/><Relationship Id="rId7" Type="http://schemas.openxmlformats.org/officeDocument/2006/relationships/slideLayout" Target="../slideLayouts/slideLayout428.xml"/><Relationship Id="rId12" Type="http://schemas.openxmlformats.org/officeDocument/2006/relationships/slideLayout" Target="../slideLayouts/slideLayout433.xml"/><Relationship Id="rId17" Type="http://schemas.openxmlformats.org/officeDocument/2006/relationships/slideLayout" Target="../slideLayouts/slideLayout438.xml"/><Relationship Id="rId2" Type="http://schemas.openxmlformats.org/officeDocument/2006/relationships/slideLayout" Target="../slideLayouts/slideLayout423.xml"/><Relationship Id="rId16" Type="http://schemas.openxmlformats.org/officeDocument/2006/relationships/slideLayout" Target="../slideLayouts/slideLayout437.xml"/><Relationship Id="rId20" Type="http://schemas.openxmlformats.org/officeDocument/2006/relationships/slideLayout" Target="../slideLayouts/slideLayout441.xml"/><Relationship Id="rId1" Type="http://schemas.openxmlformats.org/officeDocument/2006/relationships/slideLayout" Target="../slideLayouts/slideLayout422.xml"/><Relationship Id="rId6" Type="http://schemas.openxmlformats.org/officeDocument/2006/relationships/slideLayout" Target="../slideLayouts/slideLayout427.xml"/><Relationship Id="rId11" Type="http://schemas.openxmlformats.org/officeDocument/2006/relationships/slideLayout" Target="../slideLayouts/slideLayout432.xml"/><Relationship Id="rId5" Type="http://schemas.openxmlformats.org/officeDocument/2006/relationships/slideLayout" Target="../slideLayouts/slideLayout426.xml"/><Relationship Id="rId15" Type="http://schemas.openxmlformats.org/officeDocument/2006/relationships/slideLayout" Target="../slideLayouts/slideLayout436.xml"/><Relationship Id="rId23" Type="http://schemas.openxmlformats.org/officeDocument/2006/relationships/theme" Target="../theme/theme12.xml"/><Relationship Id="rId10" Type="http://schemas.openxmlformats.org/officeDocument/2006/relationships/slideLayout" Target="../slideLayouts/slideLayout431.xml"/><Relationship Id="rId19" Type="http://schemas.openxmlformats.org/officeDocument/2006/relationships/slideLayout" Target="../slideLayouts/slideLayout440.xml"/><Relationship Id="rId4" Type="http://schemas.openxmlformats.org/officeDocument/2006/relationships/slideLayout" Target="../slideLayouts/slideLayout425.xml"/><Relationship Id="rId9" Type="http://schemas.openxmlformats.org/officeDocument/2006/relationships/slideLayout" Target="../slideLayouts/slideLayout430.xml"/><Relationship Id="rId14" Type="http://schemas.openxmlformats.org/officeDocument/2006/relationships/slideLayout" Target="../slideLayouts/slideLayout435.xml"/><Relationship Id="rId22" Type="http://schemas.openxmlformats.org/officeDocument/2006/relationships/slideLayout" Target="../slideLayouts/slideLayout44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451.xml"/><Relationship Id="rId13" Type="http://schemas.openxmlformats.org/officeDocument/2006/relationships/slideLayout" Target="../slideLayouts/slideLayout456.xml"/><Relationship Id="rId18" Type="http://schemas.openxmlformats.org/officeDocument/2006/relationships/slideLayout" Target="../slideLayouts/slideLayout461.xml"/><Relationship Id="rId3" Type="http://schemas.openxmlformats.org/officeDocument/2006/relationships/slideLayout" Target="../slideLayouts/slideLayout446.xml"/><Relationship Id="rId21" Type="http://schemas.openxmlformats.org/officeDocument/2006/relationships/slideLayout" Target="../slideLayouts/slideLayout464.xml"/><Relationship Id="rId7" Type="http://schemas.openxmlformats.org/officeDocument/2006/relationships/slideLayout" Target="../slideLayouts/slideLayout450.xml"/><Relationship Id="rId12" Type="http://schemas.openxmlformats.org/officeDocument/2006/relationships/slideLayout" Target="../slideLayouts/slideLayout455.xml"/><Relationship Id="rId17" Type="http://schemas.openxmlformats.org/officeDocument/2006/relationships/slideLayout" Target="../slideLayouts/slideLayout460.xml"/><Relationship Id="rId2" Type="http://schemas.openxmlformats.org/officeDocument/2006/relationships/slideLayout" Target="../slideLayouts/slideLayout445.xml"/><Relationship Id="rId16" Type="http://schemas.openxmlformats.org/officeDocument/2006/relationships/slideLayout" Target="../slideLayouts/slideLayout459.xml"/><Relationship Id="rId20" Type="http://schemas.openxmlformats.org/officeDocument/2006/relationships/slideLayout" Target="../slideLayouts/slideLayout463.xml"/><Relationship Id="rId1" Type="http://schemas.openxmlformats.org/officeDocument/2006/relationships/slideLayout" Target="../slideLayouts/slideLayout444.xml"/><Relationship Id="rId6" Type="http://schemas.openxmlformats.org/officeDocument/2006/relationships/slideLayout" Target="../slideLayouts/slideLayout449.xml"/><Relationship Id="rId11" Type="http://schemas.openxmlformats.org/officeDocument/2006/relationships/slideLayout" Target="../slideLayouts/slideLayout454.xml"/><Relationship Id="rId24" Type="http://schemas.openxmlformats.org/officeDocument/2006/relationships/theme" Target="../theme/theme13.xml"/><Relationship Id="rId5" Type="http://schemas.openxmlformats.org/officeDocument/2006/relationships/slideLayout" Target="../slideLayouts/slideLayout448.xml"/><Relationship Id="rId15" Type="http://schemas.openxmlformats.org/officeDocument/2006/relationships/slideLayout" Target="../slideLayouts/slideLayout458.xml"/><Relationship Id="rId23" Type="http://schemas.openxmlformats.org/officeDocument/2006/relationships/slideLayout" Target="../slideLayouts/slideLayout466.xml"/><Relationship Id="rId10" Type="http://schemas.openxmlformats.org/officeDocument/2006/relationships/slideLayout" Target="../slideLayouts/slideLayout453.xml"/><Relationship Id="rId19" Type="http://schemas.openxmlformats.org/officeDocument/2006/relationships/slideLayout" Target="../slideLayouts/slideLayout462.xml"/><Relationship Id="rId4" Type="http://schemas.openxmlformats.org/officeDocument/2006/relationships/slideLayout" Target="../slideLayouts/slideLayout447.xml"/><Relationship Id="rId9" Type="http://schemas.openxmlformats.org/officeDocument/2006/relationships/slideLayout" Target="../slideLayouts/slideLayout452.xml"/><Relationship Id="rId14" Type="http://schemas.openxmlformats.org/officeDocument/2006/relationships/slideLayout" Target="../slideLayouts/slideLayout457.xml"/><Relationship Id="rId22" Type="http://schemas.openxmlformats.org/officeDocument/2006/relationships/slideLayout" Target="../slideLayouts/slideLayout46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9" descr="PW-logo-text-RGB.png"/>
          <p:cNvPicPr>
            <a:picLocks noChangeAspect="1"/>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9478963" y="427038"/>
            <a:ext cx="2103437"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5088767"/>
      </p:ext>
    </p:extLst>
  </p:cSld>
  <p:clrMap bg1="lt1" tx1="dk1" bg2="lt2" tx2="dk2" accent1="accent1" accent2="accent2" accent3="accent3" accent4="accent4" accent5="accent5" accent6="accent6" hlink="hlink" folHlink="folHlink"/>
  <p:sldLayoutIdLst>
    <p:sldLayoutId id="2147483670" r:id="rId1"/>
    <p:sldLayoutId id="2147483669" r:id="rId2"/>
    <p:sldLayoutId id="2147483664" r:id="rId3"/>
    <p:sldLayoutId id="2147483667" r:id="rId4"/>
    <p:sldLayoutId id="2147483671" r:id="rId5"/>
    <p:sldLayoutId id="2147483698" r:id="rId6"/>
    <p:sldLayoutId id="2147483699" r:id="rId7"/>
    <p:sldLayoutId id="2147484098" r:id="rId8"/>
    <p:sldLayoutId id="2147484388"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1"/>
            <a:ext cx="11655840" cy="899665"/>
          </a:xfrm>
          <a:prstGeom prst="rect">
            <a:avLst/>
          </a:prstGeom>
        </p:spPr>
        <p:txBody>
          <a:bodyPr vert="horz" wrap="square" lIns="146304" tIns="91440" rIns="146304" bIns="91440" rtlCol="0" anchor="t">
            <a:noAutofit/>
          </a:bodyPr>
          <a:lstStyle/>
          <a:p>
            <a:r>
              <a:rPr lang="en-US"/>
              <a:t>Click to edit Master title style</a:t>
            </a:r>
            <a:endParaRPr lang="en-US" dirty="0"/>
          </a:p>
        </p:txBody>
      </p:sp>
      <p:sp>
        <p:nvSpPr>
          <p:cNvPr id="4" name="Text Placeholder 3"/>
          <p:cNvSpPr>
            <a:spLocks noGrp="1"/>
          </p:cNvSpPr>
          <p:nvPr>
            <p:ph type="body" idx="1"/>
          </p:nvPr>
        </p:nvSpPr>
        <p:spPr>
          <a:xfrm>
            <a:off x="269241" y="1189178"/>
            <a:ext cx="11653521" cy="2052030"/>
          </a:xfrm>
          <a:prstGeom prst="rect">
            <a:avLst/>
          </a:prstGeom>
        </p:spPr>
        <p:txBody>
          <a:bodyPr vert="horz" wrap="square" lIns="182880" tIns="146304" rIns="182880" bIns="146304"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p:cNvSpPr>
            <a:spLocks noGrp="1"/>
          </p:cNvSpPr>
          <p:nvPr>
            <p:ph type="ftr" sz="quarter" idx="3"/>
          </p:nvPr>
        </p:nvSpPr>
        <p:spPr>
          <a:xfrm>
            <a:off x="448212" y="6437243"/>
            <a:ext cx="3859607" cy="134483"/>
          </a:xfrm>
          <a:prstGeom prst="rect">
            <a:avLst/>
          </a:prstGeom>
        </p:spPr>
        <p:txBody>
          <a:bodyPr vert="horz" lIns="0" tIns="0" rIns="91440" bIns="0" rtlCol="0" anchor="ctr"/>
          <a:lstStyle>
            <a:lvl1pPr marL="0" algn="l" defTabSz="914367" rtl="0" eaLnBrk="1" latinLnBrk="0" hangingPunct="1">
              <a:defRPr lang="en-US" sz="882" kern="1200">
                <a:solidFill>
                  <a:schemeClr val="tx2"/>
                </a:solidFill>
                <a:latin typeface="+mn-lt"/>
                <a:ea typeface="+mn-ea"/>
                <a:cs typeface="+mn-cs"/>
              </a:defRPr>
            </a:lvl1pPr>
          </a:lstStyle>
          <a:p>
            <a:r>
              <a:rPr dirty="0">
                <a:solidFill>
                  <a:srgbClr val="505050"/>
                </a:solidFill>
              </a:rPr>
              <a:t>Microsoft Confidential</a:t>
            </a:r>
          </a:p>
        </p:txBody>
      </p:sp>
      <p:sp>
        <p:nvSpPr>
          <p:cNvPr id="5" name="Slide Number Placeholder 4"/>
          <p:cNvSpPr>
            <a:spLocks noGrp="1"/>
          </p:cNvSpPr>
          <p:nvPr>
            <p:ph type="sldNum" sz="quarter" idx="4"/>
          </p:nvPr>
        </p:nvSpPr>
        <p:spPr>
          <a:xfrm>
            <a:off x="11367166" y="6437243"/>
            <a:ext cx="555596" cy="134483"/>
          </a:xfrm>
          <a:prstGeom prst="rect">
            <a:avLst/>
          </a:prstGeom>
        </p:spPr>
        <p:txBody>
          <a:bodyPr vert="horz" lIns="91440" tIns="0" rIns="0" bIns="0" rtlCol="0" anchor="ctr"/>
          <a:lstStyle>
            <a:lvl1pPr algn="r">
              <a:defRPr lang="en-US" sz="882" b="0" kern="1200" smtClean="0">
                <a:solidFill>
                  <a:schemeClr val="tx2"/>
                </a:solidFill>
                <a:latin typeface="+mn-lt"/>
                <a:ea typeface="+mn-ea"/>
                <a:cs typeface="+mn-cs"/>
              </a:defRPr>
            </a:lvl1pPr>
          </a:lstStyle>
          <a:p>
            <a:pPr defTabSz="914367"/>
            <a:fld id="{27258FFF-F925-446B-8502-81C933981705}" type="slidenum">
              <a:rPr>
                <a:solidFill>
                  <a:srgbClr val="505050"/>
                </a:solidFill>
              </a:rPr>
              <a:pPr defTabSz="914367"/>
              <a:t>‹#›</a:t>
            </a:fld>
            <a:endParaRPr dirty="0">
              <a:solidFill>
                <a:srgbClr val="505050"/>
              </a:solidFill>
            </a:endParaRPr>
          </a:p>
        </p:txBody>
      </p:sp>
    </p:spTree>
    <p:extLst>
      <p:ext uri="{BB962C8B-B14F-4D97-AF65-F5344CB8AC3E}">
        <p14:creationId xmlns:p14="http://schemas.microsoft.com/office/powerpoint/2010/main" val="28337903"/>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6" r:id="rId24"/>
    <p:sldLayoutId id="2147483697" r:id="rId25"/>
  </p:sldLayoutIdLst>
  <p:transition>
    <p:fade/>
  </p:transition>
  <p:hf hdr="0" ftr="0" dt="0"/>
  <p:txStyles>
    <p:titleStyle>
      <a:lvl1pPr algn="l" defTabSz="914367" rtl="0" eaLnBrk="1" latinLnBrk="0" hangingPunct="1">
        <a:lnSpc>
          <a:spcPct val="90000"/>
        </a:lnSpc>
        <a:spcBef>
          <a:spcPct val="0"/>
        </a:spcBef>
        <a:buNone/>
        <a:defRPr lang="en-US" sz="5294" b="0" kern="1200" cap="none" spc="-100" baseline="0" dirty="0" smtClean="0">
          <a:ln w="3175">
            <a:noFill/>
          </a:ln>
          <a:solidFill>
            <a:schemeClr val="tx2"/>
          </a:solidFill>
          <a:effectLst/>
          <a:latin typeface="+mj-lt"/>
          <a:ea typeface="+mn-ea"/>
          <a:cs typeface="Segoe UI" pitchFamily="34" charset="0"/>
        </a:defRPr>
      </a:lvl1pPr>
    </p:titleStyle>
    <p:bodyStyle>
      <a:lvl1pPr marL="336145" marR="0" indent="-336145" algn="l" defTabSz="914367" rtl="0" eaLnBrk="1" fontAlgn="auto" latinLnBrk="0" hangingPunct="1">
        <a:lnSpc>
          <a:spcPct val="90000"/>
        </a:lnSpc>
        <a:spcBef>
          <a:spcPct val="20000"/>
        </a:spcBef>
        <a:spcAft>
          <a:spcPts val="0"/>
        </a:spcAft>
        <a:buClrTx/>
        <a:buSzPct val="90000"/>
        <a:buFont typeface="Arial" pitchFamily="34" charset="0"/>
        <a:buChar char="•"/>
        <a:tabLst/>
        <a:defRPr sz="3921" kern="1200" spc="0" baseline="0">
          <a:solidFill>
            <a:schemeClr val="tx2"/>
          </a:solidFill>
          <a:latin typeface="+mj-lt"/>
          <a:ea typeface="+mn-ea"/>
          <a:cs typeface="+mn-cs"/>
        </a:defRPr>
      </a:lvl1pPr>
      <a:lvl2pPr marL="572691" marR="0" indent="-236546" algn="l" defTabSz="914367" rtl="0" eaLnBrk="1" fontAlgn="auto" latinLnBrk="0" hangingPunct="1">
        <a:lnSpc>
          <a:spcPct val="90000"/>
        </a:lnSpc>
        <a:spcBef>
          <a:spcPct val="20000"/>
        </a:spcBef>
        <a:spcAft>
          <a:spcPts val="0"/>
        </a:spcAft>
        <a:buClrTx/>
        <a:buSzPct val="90000"/>
        <a:buFont typeface="Arial" pitchFamily="34" charset="0"/>
        <a:buChar char="•"/>
        <a:tabLst/>
        <a:defRPr sz="2353" kern="1200" spc="0" baseline="0">
          <a:solidFill>
            <a:schemeClr val="tx2"/>
          </a:solidFill>
          <a:latin typeface="+mn-lt"/>
          <a:ea typeface="+mn-ea"/>
          <a:cs typeface="+mn-cs"/>
        </a:defRPr>
      </a:lvl2pPr>
      <a:lvl3pPr marL="784338"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961" kern="1200" spc="0" baseline="0">
          <a:solidFill>
            <a:schemeClr val="tx2"/>
          </a:solidFill>
          <a:latin typeface="+mn-lt"/>
          <a:ea typeface="+mn-ea"/>
          <a:cs typeface="+mn-cs"/>
        </a:defRPr>
      </a:lvl3pPr>
      <a:lvl4pPr marL="1008435"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solidFill>
            <a:schemeClr val="tx2"/>
          </a:solidFill>
          <a:latin typeface="+mn-lt"/>
          <a:ea typeface="+mn-ea"/>
          <a:cs typeface="+mn-cs"/>
        </a:defRPr>
      </a:lvl4pPr>
      <a:lvl5pPr marL="1232531"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solidFill>
            <a:schemeClr val="tx2"/>
          </a:soli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761467718"/>
      </p:ext>
    </p:extLst>
  </p:cSld>
  <p:clrMap bg1="lt1" tx1="dk1" bg2="lt2" tx2="dk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 id="2147483717" r:id="rId16"/>
    <p:sldLayoutId id="2147483718" r:id="rId17"/>
    <p:sldLayoutId id="2147483719" r:id="rId18"/>
    <p:sldLayoutId id="2147483720" r:id="rId19"/>
    <p:sldLayoutId id="2147483721" r:id="rId20"/>
    <p:sldLayoutId id="2147483722" r:id="rId21"/>
    <p:sldLayoutId id="2147483723" r:id="rId22"/>
    <p:sldLayoutId id="2147483724" r:id="rId23"/>
    <p:sldLayoutId id="2147483725" r:id="rId24"/>
    <p:sldLayoutId id="2147483726" r:id="rId25"/>
    <p:sldLayoutId id="2147483727" r:id="rId26"/>
    <p:sldLayoutId id="2147483728" r:id="rId27"/>
    <p:sldLayoutId id="2147483729" r:id="rId28"/>
    <p:sldLayoutId id="2147483730" r:id="rId29"/>
    <p:sldLayoutId id="2147483731" r:id="rId30"/>
    <p:sldLayoutId id="2147483732" r:id="rId31"/>
    <p:sldLayoutId id="2147483733" r:id="rId32"/>
    <p:sldLayoutId id="2147483734" r:id="rId33"/>
    <p:sldLayoutId id="2147483735" r:id="rId34"/>
    <p:sldLayoutId id="2147483736" r:id="rId35"/>
    <p:sldLayoutId id="2147483737" r:id="rId36"/>
    <p:sldLayoutId id="2147483738" r:id="rId37"/>
    <p:sldLayoutId id="2147483739" r:id="rId38"/>
    <p:sldLayoutId id="2147483740" r:id="rId39"/>
    <p:sldLayoutId id="2147483741" r:id="rId40"/>
    <p:sldLayoutId id="2147483742" r:id="rId41"/>
    <p:sldLayoutId id="2147483743" r:id="rId42"/>
    <p:sldLayoutId id="2147483744"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178649745"/>
      </p:ext>
    </p:extLst>
  </p:cSld>
  <p:clrMap bg1="lt1" tx1="dk1" bg2="lt2" tx2="dk2" accent1="accent1" accent2="accent2" accent3="accent3" accent4="accent4" accent5="accent5" accent6="accent6" hlink="hlink" folHlink="folHlink"/>
  <p:sldLayoutIdLst>
    <p:sldLayoutId id="2147483747" r:id="rId1"/>
    <p:sldLayoutId id="2147483748" r:id="rId2"/>
    <p:sldLayoutId id="2147483749" r:id="rId3"/>
    <p:sldLayoutId id="2147483750" r:id="rId4"/>
    <p:sldLayoutId id="2147483751" r:id="rId5"/>
    <p:sldLayoutId id="2147483752" r:id="rId6"/>
    <p:sldLayoutId id="2147483753" r:id="rId7"/>
    <p:sldLayoutId id="2147483754" r:id="rId8"/>
    <p:sldLayoutId id="2147483755" r:id="rId9"/>
    <p:sldLayoutId id="2147483756" r:id="rId10"/>
    <p:sldLayoutId id="2147483757" r:id="rId11"/>
    <p:sldLayoutId id="2147483758" r:id="rId12"/>
    <p:sldLayoutId id="2147483759" r:id="rId13"/>
    <p:sldLayoutId id="2147483760" r:id="rId14"/>
    <p:sldLayoutId id="2147483761" r:id="rId15"/>
    <p:sldLayoutId id="2147483762" r:id="rId16"/>
    <p:sldLayoutId id="2147483763" r:id="rId17"/>
    <p:sldLayoutId id="2147483764" r:id="rId18"/>
    <p:sldLayoutId id="2147483765" r:id="rId19"/>
    <p:sldLayoutId id="2147483766" r:id="rId20"/>
    <p:sldLayoutId id="2147483767" r:id="rId21"/>
    <p:sldLayoutId id="2147483768" r:id="rId22"/>
    <p:sldLayoutId id="2147483769" r:id="rId23"/>
    <p:sldLayoutId id="2147483770" r:id="rId24"/>
    <p:sldLayoutId id="2147483771" r:id="rId25"/>
    <p:sldLayoutId id="2147483772" r:id="rId26"/>
    <p:sldLayoutId id="2147483773" r:id="rId27"/>
    <p:sldLayoutId id="2147483774" r:id="rId28"/>
    <p:sldLayoutId id="2147483775" r:id="rId29"/>
    <p:sldLayoutId id="2147483776" r:id="rId30"/>
    <p:sldLayoutId id="2147483777" r:id="rId31"/>
    <p:sldLayoutId id="2147483778" r:id="rId32"/>
    <p:sldLayoutId id="2147483779" r:id="rId33"/>
    <p:sldLayoutId id="2147483780" r:id="rId34"/>
    <p:sldLayoutId id="2147483781" r:id="rId35"/>
    <p:sldLayoutId id="2147483782" r:id="rId36"/>
    <p:sldLayoutId id="2147483783" r:id="rId37"/>
    <p:sldLayoutId id="2147483784" r:id="rId38"/>
    <p:sldLayoutId id="2147483785" r:id="rId39"/>
    <p:sldLayoutId id="2147483786" r:id="rId40"/>
    <p:sldLayoutId id="2147483787" r:id="rId41"/>
    <p:sldLayoutId id="2147483788" r:id="rId42"/>
    <p:sldLayoutId id="2147483789"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990588840"/>
      </p:ext>
    </p:extLst>
  </p:cSld>
  <p:clrMap bg1="lt1" tx1="dk1" bg2="lt2" tx2="dk2" accent1="accent1" accent2="accent2" accent3="accent3" accent4="accent4" accent5="accent5" accent6="accent6" hlink="hlink" folHlink="folHlink"/>
  <p:sldLayoutIdLst>
    <p:sldLayoutId id="2147483791" r:id="rId1"/>
    <p:sldLayoutId id="2147483792" r:id="rId2"/>
    <p:sldLayoutId id="2147483793" r:id="rId3"/>
    <p:sldLayoutId id="2147483794" r:id="rId4"/>
    <p:sldLayoutId id="2147483795" r:id="rId5"/>
    <p:sldLayoutId id="2147483796" r:id="rId6"/>
    <p:sldLayoutId id="2147483797" r:id="rId7"/>
    <p:sldLayoutId id="2147483798" r:id="rId8"/>
    <p:sldLayoutId id="2147483799" r:id="rId9"/>
    <p:sldLayoutId id="2147483800" r:id="rId10"/>
    <p:sldLayoutId id="2147483801" r:id="rId11"/>
    <p:sldLayoutId id="2147483802" r:id="rId12"/>
    <p:sldLayoutId id="2147483803" r:id="rId13"/>
    <p:sldLayoutId id="2147483804" r:id="rId14"/>
    <p:sldLayoutId id="2147483805" r:id="rId15"/>
    <p:sldLayoutId id="2147483806" r:id="rId16"/>
    <p:sldLayoutId id="2147483807" r:id="rId17"/>
    <p:sldLayoutId id="2147483808" r:id="rId18"/>
    <p:sldLayoutId id="2147483809" r:id="rId19"/>
    <p:sldLayoutId id="2147483810" r:id="rId20"/>
    <p:sldLayoutId id="2147483811" r:id="rId21"/>
    <p:sldLayoutId id="2147483812" r:id="rId22"/>
    <p:sldLayoutId id="2147483813" r:id="rId23"/>
    <p:sldLayoutId id="2147483814" r:id="rId24"/>
    <p:sldLayoutId id="2147483815" r:id="rId25"/>
    <p:sldLayoutId id="2147483816" r:id="rId26"/>
    <p:sldLayoutId id="2147483817" r:id="rId27"/>
    <p:sldLayoutId id="2147483818" r:id="rId28"/>
    <p:sldLayoutId id="2147483819" r:id="rId29"/>
    <p:sldLayoutId id="2147483820" r:id="rId30"/>
    <p:sldLayoutId id="2147483821" r:id="rId31"/>
    <p:sldLayoutId id="2147483822" r:id="rId32"/>
    <p:sldLayoutId id="2147483823" r:id="rId33"/>
    <p:sldLayoutId id="2147483824" r:id="rId34"/>
    <p:sldLayoutId id="2147483825" r:id="rId35"/>
    <p:sldLayoutId id="2147483826" r:id="rId36"/>
    <p:sldLayoutId id="2147483827" r:id="rId37"/>
    <p:sldLayoutId id="2147483828" r:id="rId38"/>
    <p:sldLayoutId id="2147483829" r:id="rId39"/>
    <p:sldLayoutId id="2147483830" r:id="rId40"/>
    <p:sldLayoutId id="2147483831" r:id="rId41"/>
    <p:sldLayoutId id="2147483832" r:id="rId42"/>
    <p:sldLayoutId id="2147483833"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3230760329"/>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 id="2147483848" r:id="rId14"/>
    <p:sldLayoutId id="2147483849" r:id="rId15"/>
    <p:sldLayoutId id="2147483850" r:id="rId16"/>
    <p:sldLayoutId id="2147483851" r:id="rId17"/>
    <p:sldLayoutId id="2147483852" r:id="rId18"/>
    <p:sldLayoutId id="2147483853" r:id="rId19"/>
    <p:sldLayoutId id="2147483854" r:id="rId20"/>
    <p:sldLayoutId id="2147483855" r:id="rId21"/>
    <p:sldLayoutId id="2147483856" r:id="rId22"/>
    <p:sldLayoutId id="2147483857" r:id="rId23"/>
    <p:sldLayoutId id="2147483858" r:id="rId24"/>
    <p:sldLayoutId id="2147483859" r:id="rId25"/>
    <p:sldLayoutId id="2147483860" r:id="rId26"/>
    <p:sldLayoutId id="2147483861" r:id="rId27"/>
    <p:sldLayoutId id="2147483862" r:id="rId28"/>
    <p:sldLayoutId id="2147483863" r:id="rId29"/>
    <p:sldLayoutId id="2147483864" r:id="rId30"/>
    <p:sldLayoutId id="2147483865" r:id="rId31"/>
    <p:sldLayoutId id="2147483866" r:id="rId32"/>
    <p:sldLayoutId id="2147483867" r:id="rId33"/>
    <p:sldLayoutId id="2147483868" r:id="rId34"/>
    <p:sldLayoutId id="2147483869" r:id="rId35"/>
    <p:sldLayoutId id="2147483870" r:id="rId36"/>
    <p:sldLayoutId id="2147483871" r:id="rId37"/>
    <p:sldLayoutId id="2147483872" r:id="rId38"/>
    <p:sldLayoutId id="2147483873" r:id="rId39"/>
    <p:sldLayoutId id="2147483874" r:id="rId40"/>
    <p:sldLayoutId id="2147483875" r:id="rId41"/>
    <p:sldLayoutId id="2147483876" r:id="rId42"/>
    <p:sldLayoutId id="2147483877"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654903932"/>
      </p:ext>
    </p:extLst>
  </p:cSld>
  <p:clrMap bg1="lt1" tx1="dk1" bg2="lt2" tx2="dk2" accent1="accent1" accent2="accent2" accent3="accent3" accent4="accent4" accent5="accent5" accent6="accent6" hlink="hlink" folHlink="folHlink"/>
  <p:sldLayoutIdLst>
    <p:sldLayoutId id="2147483879" r:id="rId1"/>
    <p:sldLayoutId id="2147483880" r:id="rId2"/>
    <p:sldLayoutId id="2147483881" r:id="rId3"/>
    <p:sldLayoutId id="2147483882" r:id="rId4"/>
    <p:sldLayoutId id="2147483883" r:id="rId5"/>
    <p:sldLayoutId id="2147483884" r:id="rId6"/>
    <p:sldLayoutId id="2147483885" r:id="rId7"/>
    <p:sldLayoutId id="2147483886" r:id="rId8"/>
    <p:sldLayoutId id="2147483887" r:id="rId9"/>
    <p:sldLayoutId id="2147483888" r:id="rId10"/>
    <p:sldLayoutId id="2147483889" r:id="rId11"/>
    <p:sldLayoutId id="2147483890" r:id="rId12"/>
    <p:sldLayoutId id="2147483891" r:id="rId13"/>
    <p:sldLayoutId id="2147483892" r:id="rId14"/>
    <p:sldLayoutId id="2147483893" r:id="rId15"/>
    <p:sldLayoutId id="2147483894" r:id="rId16"/>
    <p:sldLayoutId id="2147483895" r:id="rId17"/>
    <p:sldLayoutId id="2147483896" r:id="rId18"/>
    <p:sldLayoutId id="2147483897" r:id="rId19"/>
    <p:sldLayoutId id="2147483898" r:id="rId20"/>
    <p:sldLayoutId id="2147483899" r:id="rId21"/>
    <p:sldLayoutId id="2147483900" r:id="rId22"/>
    <p:sldLayoutId id="2147483901" r:id="rId23"/>
    <p:sldLayoutId id="2147483902" r:id="rId24"/>
    <p:sldLayoutId id="2147483903" r:id="rId25"/>
    <p:sldLayoutId id="2147483904" r:id="rId26"/>
    <p:sldLayoutId id="2147483905" r:id="rId27"/>
    <p:sldLayoutId id="2147483906" r:id="rId28"/>
    <p:sldLayoutId id="2147483907" r:id="rId29"/>
    <p:sldLayoutId id="2147483908" r:id="rId30"/>
    <p:sldLayoutId id="2147483909" r:id="rId31"/>
    <p:sldLayoutId id="2147483910" r:id="rId32"/>
    <p:sldLayoutId id="2147483911" r:id="rId33"/>
    <p:sldLayoutId id="2147483912" r:id="rId34"/>
    <p:sldLayoutId id="2147483913" r:id="rId35"/>
    <p:sldLayoutId id="2147483914" r:id="rId36"/>
    <p:sldLayoutId id="2147483915" r:id="rId37"/>
    <p:sldLayoutId id="2147483916" r:id="rId38"/>
    <p:sldLayoutId id="2147483917" r:id="rId39"/>
    <p:sldLayoutId id="2147483918" r:id="rId40"/>
    <p:sldLayoutId id="2147483919" r:id="rId41"/>
    <p:sldLayoutId id="2147483920" r:id="rId42"/>
    <p:sldLayoutId id="2147483921"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953452127"/>
      </p:ext>
    </p:extLst>
  </p:cSld>
  <p:clrMap bg1="lt1" tx1="dk1" bg2="lt2" tx2="dk2" accent1="accent1" accent2="accent2" accent3="accent3" accent4="accent4" accent5="accent5" accent6="accent6" hlink="hlink" folHlink="folHlink"/>
  <p:sldLayoutIdLst>
    <p:sldLayoutId id="2147483923" r:id="rId1"/>
    <p:sldLayoutId id="2147483924" r:id="rId2"/>
    <p:sldLayoutId id="2147483925" r:id="rId3"/>
    <p:sldLayoutId id="2147483926" r:id="rId4"/>
    <p:sldLayoutId id="2147483927" r:id="rId5"/>
    <p:sldLayoutId id="2147483928" r:id="rId6"/>
    <p:sldLayoutId id="2147483929" r:id="rId7"/>
    <p:sldLayoutId id="2147483930" r:id="rId8"/>
    <p:sldLayoutId id="2147483931" r:id="rId9"/>
    <p:sldLayoutId id="2147483932" r:id="rId10"/>
    <p:sldLayoutId id="2147483933" r:id="rId11"/>
    <p:sldLayoutId id="2147483934" r:id="rId12"/>
    <p:sldLayoutId id="2147483935" r:id="rId13"/>
    <p:sldLayoutId id="2147483936" r:id="rId14"/>
    <p:sldLayoutId id="2147483937" r:id="rId15"/>
    <p:sldLayoutId id="2147483938" r:id="rId16"/>
    <p:sldLayoutId id="2147483939" r:id="rId17"/>
    <p:sldLayoutId id="2147483940" r:id="rId18"/>
    <p:sldLayoutId id="2147483941" r:id="rId19"/>
    <p:sldLayoutId id="2147483942" r:id="rId20"/>
    <p:sldLayoutId id="2147483943" r:id="rId21"/>
    <p:sldLayoutId id="2147483944" r:id="rId22"/>
    <p:sldLayoutId id="2147483945" r:id="rId23"/>
    <p:sldLayoutId id="2147483946" r:id="rId24"/>
    <p:sldLayoutId id="2147483947" r:id="rId25"/>
    <p:sldLayoutId id="2147483948" r:id="rId26"/>
    <p:sldLayoutId id="2147483949" r:id="rId27"/>
    <p:sldLayoutId id="2147483950" r:id="rId28"/>
    <p:sldLayoutId id="2147483951" r:id="rId29"/>
    <p:sldLayoutId id="2147483952" r:id="rId30"/>
    <p:sldLayoutId id="2147483953" r:id="rId31"/>
    <p:sldLayoutId id="2147483954" r:id="rId32"/>
    <p:sldLayoutId id="2147483955" r:id="rId33"/>
    <p:sldLayoutId id="2147483956" r:id="rId34"/>
    <p:sldLayoutId id="2147483957" r:id="rId35"/>
    <p:sldLayoutId id="2147483958" r:id="rId36"/>
    <p:sldLayoutId id="2147483959" r:id="rId37"/>
    <p:sldLayoutId id="2147483960" r:id="rId38"/>
    <p:sldLayoutId id="2147483961" r:id="rId39"/>
    <p:sldLayoutId id="2147483962" r:id="rId40"/>
    <p:sldLayoutId id="2147483963" r:id="rId41"/>
    <p:sldLayoutId id="2147483964" r:id="rId42"/>
    <p:sldLayoutId id="2147483965"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4231811863"/>
      </p:ext>
    </p:extLst>
  </p:cSld>
  <p:clrMap bg1="lt1" tx1="dk1" bg2="lt2" tx2="dk2" accent1="accent1" accent2="accent2" accent3="accent3" accent4="accent4" accent5="accent5" accent6="accent6" hlink="hlink" folHlink="folHlink"/>
  <p:sldLayoutIdLst>
    <p:sldLayoutId id="2147483967" r:id="rId1"/>
    <p:sldLayoutId id="2147483968" r:id="rId2"/>
    <p:sldLayoutId id="2147483969" r:id="rId3"/>
    <p:sldLayoutId id="2147483970" r:id="rId4"/>
    <p:sldLayoutId id="2147483971" r:id="rId5"/>
    <p:sldLayoutId id="2147483972" r:id="rId6"/>
    <p:sldLayoutId id="2147483973" r:id="rId7"/>
    <p:sldLayoutId id="2147483974" r:id="rId8"/>
    <p:sldLayoutId id="2147483975" r:id="rId9"/>
    <p:sldLayoutId id="2147483976" r:id="rId10"/>
    <p:sldLayoutId id="2147483977" r:id="rId11"/>
    <p:sldLayoutId id="2147483978" r:id="rId12"/>
    <p:sldLayoutId id="2147483979" r:id="rId13"/>
    <p:sldLayoutId id="2147483980" r:id="rId14"/>
    <p:sldLayoutId id="2147483981" r:id="rId15"/>
    <p:sldLayoutId id="2147483982" r:id="rId16"/>
    <p:sldLayoutId id="2147483983" r:id="rId17"/>
    <p:sldLayoutId id="2147483984" r:id="rId18"/>
    <p:sldLayoutId id="2147483985" r:id="rId19"/>
    <p:sldLayoutId id="2147483986" r:id="rId20"/>
    <p:sldLayoutId id="2147483987" r:id="rId21"/>
    <p:sldLayoutId id="2147483988" r:id="rId22"/>
    <p:sldLayoutId id="2147483989" r:id="rId23"/>
    <p:sldLayoutId id="2147483990" r:id="rId24"/>
    <p:sldLayoutId id="2147483991" r:id="rId25"/>
    <p:sldLayoutId id="2147483992" r:id="rId26"/>
    <p:sldLayoutId id="2147483993" r:id="rId27"/>
    <p:sldLayoutId id="2147483994" r:id="rId28"/>
    <p:sldLayoutId id="2147483995" r:id="rId29"/>
    <p:sldLayoutId id="2147483996" r:id="rId30"/>
    <p:sldLayoutId id="2147483997" r:id="rId31"/>
    <p:sldLayoutId id="2147483998" r:id="rId32"/>
    <p:sldLayoutId id="2147483999" r:id="rId33"/>
    <p:sldLayoutId id="2147484000" r:id="rId34"/>
    <p:sldLayoutId id="2147484001" r:id="rId35"/>
    <p:sldLayoutId id="2147484002" r:id="rId36"/>
    <p:sldLayoutId id="2147484003" r:id="rId37"/>
    <p:sldLayoutId id="2147484004" r:id="rId38"/>
    <p:sldLayoutId id="2147484005" r:id="rId39"/>
    <p:sldLayoutId id="2147484006" r:id="rId40"/>
    <p:sldLayoutId id="2147484007" r:id="rId41"/>
    <p:sldLayoutId id="2147484008" r:id="rId42"/>
    <p:sldLayoutId id="2147484009"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861892157"/>
      </p:ext>
    </p:extLst>
  </p:cSld>
  <p:clrMap bg1="lt1" tx1="dk1" bg2="lt2" tx2="dk2" accent1="accent1" accent2="accent2" accent3="accent3" accent4="accent4" accent5="accent5" accent6="accent6" hlink="hlink" folHlink="folHlink"/>
  <p:sldLayoutIdLst>
    <p:sldLayoutId id="2147484011" r:id="rId1"/>
    <p:sldLayoutId id="2147484012" r:id="rId2"/>
    <p:sldLayoutId id="2147484013" r:id="rId3"/>
    <p:sldLayoutId id="2147484014" r:id="rId4"/>
    <p:sldLayoutId id="2147484015" r:id="rId5"/>
    <p:sldLayoutId id="2147484016" r:id="rId6"/>
    <p:sldLayoutId id="2147484017" r:id="rId7"/>
    <p:sldLayoutId id="2147484018" r:id="rId8"/>
    <p:sldLayoutId id="2147484019" r:id="rId9"/>
    <p:sldLayoutId id="2147484020" r:id="rId10"/>
    <p:sldLayoutId id="2147484021" r:id="rId11"/>
    <p:sldLayoutId id="2147484022" r:id="rId12"/>
    <p:sldLayoutId id="2147484023" r:id="rId13"/>
    <p:sldLayoutId id="2147484024" r:id="rId14"/>
    <p:sldLayoutId id="2147484025" r:id="rId15"/>
    <p:sldLayoutId id="2147484026" r:id="rId16"/>
    <p:sldLayoutId id="2147484027" r:id="rId17"/>
    <p:sldLayoutId id="2147484028" r:id="rId18"/>
    <p:sldLayoutId id="2147484029" r:id="rId19"/>
    <p:sldLayoutId id="2147484030" r:id="rId20"/>
    <p:sldLayoutId id="2147484031" r:id="rId21"/>
    <p:sldLayoutId id="2147484032" r:id="rId22"/>
    <p:sldLayoutId id="2147484033" r:id="rId23"/>
    <p:sldLayoutId id="2147484034" r:id="rId24"/>
    <p:sldLayoutId id="2147484035" r:id="rId25"/>
    <p:sldLayoutId id="2147484036" r:id="rId26"/>
    <p:sldLayoutId id="2147484037" r:id="rId27"/>
    <p:sldLayoutId id="2147484038" r:id="rId28"/>
    <p:sldLayoutId id="2147484039" r:id="rId29"/>
    <p:sldLayoutId id="2147484040" r:id="rId30"/>
    <p:sldLayoutId id="2147484041" r:id="rId31"/>
    <p:sldLayoutId id="2147484042" r:id="rId32"/>
    <p:sldLayoutId id="2147484043" r:id="rId33"/>
    <p:sldLayoutId id="2147484044" r:id="rId34"/>
    <p:sldLayoutId id="2147484045" r:id="rId35"/>
    <p:sldLayoutId id="2147484046" r:id="rId36"/>
    <p:sldLayoutId id="2147484047" r:id="rId37"/>
    <p:sldLayoutId id="2147484048" r:id="rId38"/>
    <p:sldLayoutId id="2147484049" r:id="rId39"/>
    <p:sldLayoutId id="2147484050" r:id="rId40"/>
    <p:sldLayoutId id="2147484051" r:id="rId41"/>
    <p:sldLayoutId id="2147484052" r:id="rId42"/>
    <p:sldLayoutId id="2147484053"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2"/>
            <a:ext cx="11655078"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2051" name="Text Placeholder 3"/>
          <p:cNvSpPr>
            <a:spLocks noGrp="1"/>
          </p:cNvSpPr>
          <p:nvPr>
            <p:ph type="body" idx="1"/>
          </p:nvPr>
        </p:nvSpPr>
        <p:spPr bwMode="auto">
          <a:xfrm>
            <a:off x="269239" y="1189177"/>
            <a:ext cx="11653523" cy="2051485"/>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
                <a:solidFill>
                  <a:srgbClr val="FFFFFF"/>
                </a:solidFill>
              </a14:hiddenFill>
            </a:ext>
            <a:ext uri="{91240B29-F687-4f45-9708-019B960494DF}">
              <a14:hiddenLine xmlns:mc="http://schemas.openxmlformats.org/markup-compatibility/2006" xmlns:mv="urn:schemas-microsoft-com:mac:vml" xmlns:a14="http://schemas.microsoft.com/office/drawing/2010/main" xmlns="" w="9525">
                <a:solidFill>
                  <a:srgbClr val="000000"/>
                </a:solidFill>
                <a:miter lim="800000"/>
                <a:headEnd/>
                <a:tailEnd/>
              </a14:hiddenLine>
            </a:ext>
            <a:ext uri="{FAA26D3D-D897-4be2-8F04-BA451C77F1D7}">
              <ma14:placeholderFlag xmlns:mc="http://schemas.openxmlformats.org/markup-compatibility/2006" xmlns:mv="urn:schemas-microsoft-com:mac:vml" xmlns:ma14="http://schemas.microsoft.com/office/mac/drawingml/2011/main" xmlns="" val="1"/>
            </a:ext>
          </a:extLst>
        </p:spPr>
        <p:txBody>
          <a:bodyPr vert="horz" wrap="square" lIns="182880" tIns="146304" rIns="182880" bIns="1463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11367165" y="6437742"/>
            <a:ext cx="555597" cy="133860"/>
          </a:xfrm>
          <a:prstGeom prst="rect">
            <a:avLst/>
          </a:prstGeom>
        </p:spPr>
        <p:txBody>
          <a:bodyPr vert="horz" lIns="91440" tIns="0" rIns="0" bIns="0" rtlCol="0" anchor="ctr"/>
          <a:lstStyle>
            <a:lvl1pPr algn="r" defTabSz="914367" fontAlgn="auto">
              <a:spcBef>
                <a:spcPts val="0"/>
              </a:spcBef>
              <a:spcAft>
                <a:spcPts val="0"/>
              </a:spcAft>
              <a:defRPr lang="en-US" sz="882" b="0" kern="1200">
                <a:solidFill>
                  <a:srgbClr val="505050"/>
                </a:solidFill>
                <a:latin typeface="+mn-lt"/>
                <a:ea typeface="+mn-ea"/>
                <a:cs typeface="+mn-cs"/>
              </a:defRPr>
            </a:lvl1pPr>
          </a:lstStyle>
          <a:p>
            <a:pPr>
              <a:defRPr/>
            </a:pPr>
            <a:fld id="{75FAD755-3BD0-2447-A9DF-109DAABEFD99}" type="slidenum">
              <a:rPr/>
              <a:pPr>
                <a:defRPr/>
              </a:pPr>
              <a:t>‹#›</a:t>
            </a:fld>
            <a:endParaRPr dirty="0"/>
          </a:p>
        </p:txBody>
      </p:sp>
    </p:spTree>
    <p:extLst>
      <p:ext uri="{BB962C8B-B14F-4D97-AF65-F5344CB8AC3E}">
        <p14:creationId xmlns:p14="http://schemas.microsoft.com/office/powerpoint/2010/main" val="1623896822"/>
      </p:ext>
    </p:extLst>
  </p:cSld>
  <p:clrMap bg1="lt1" tx1="dk1" bg2="lt2" tx2="dk2" accent1="accent1" accent2="accent2" accent3="accent3" accent4="accent4" accent5="accent5" accent6="accent6" hlink="hlink" folHlink="folHlink"/>
  <p:sldLayoutIdLst>
    <p:sldLayoutId id="2147484055" r:id="rId1"/>
    <p:sldLayoutId id="2147484056" r:id="rId2"/>
    <p:sldLayoutId id="2147484057" r:id="rId3"/>
    <p:sldLayoutId id="2147484058" r:id="rId4"/>
    <p:sldLayoutId id="2147484059" r:id="rId5"/>
    <p:sldLayoutId id="2147484060" r:id="rId6"/>
    <p:sldLayoutId id="2147484061" r:id="rId7"/>
    <p:sldLayoutId id="2147484062" r:id="rId8"/>
    <p:sldLayoutId id="2147484063" r:id="rId9"/>
    <p:sldLayoutId id="2147484064" r:id="rId10"/>
    <p:sldLayoutId id="2147484065" r:id="rId11"/>
    <p:sldLayoutId id="2147484066" r:id="rId12"/>
    <p:sldLayoutId id="2147484067" r:id="rId13"/>
    <p:sldLayoutId id="2147484068" r:id="rId14"/>
    <p:sldLayoutId id="2147484069" r:id="rId15"/>
    <p:sldLayoutId id="2147484070" r:id="rId16"/>
    <p:sldLayoutId id="2147484071" r:id="rId17"/>
    <p:sldLayoutId id="2147484072" r:id="rId18"/>
    <p:sldLayoutId id="2147484073" r:id="rId19"/>
    <p:sldLayoutId id="2147484074" r:id="rId20"/>
    <p:sldLayoutId id="2147484075" r:id="rId21"/>
    <p:sldLayoutId id="2147484076" r:id="rId22"/>
    <p:sldLayoutId id="2147484077" r:id="rId23"/>
    <p:sldLayoutId id="2147484078" r:id="rId24"/>
    <p:sldLayoutId id="2147484079" r:id="rId25"/>
    <p:sldLayoutId id="2147484080" r:id="rId26"/>
    <p:sldLayoutId id="2147484081" r:id="rId27"/>
    <p:sldLayoutId id="2147484082" r:id="rId28"/>
    <p:sldLayoutId id="2147484083" r:id="rId29"/>
    <p:sldLayoutId id="2147484084" r:id="rId30"/>
    <p:sldLayoutId id="2147484085" r:id="rId31"/>
    <p:sldLayoutId id="2147484086" r:id="rId32"/>
    <p:sldLayoutId id="2147484087" r:id="rId33"/>
    <p:sldLayoutId id="2147484088" r:id="rId34"/>
    <p:sldLayoutId id="2147484089" r:id="rId35"/>
    <p:sldLayoutId id="2147484090" r:id="rId36"/>
    <p:sldLayoutId id="2147484091" r:id="rId37"/>
    <p:sldLayoutId id="2147484092" r:id="rId38"/>
    <p:sldLayoutId id="2147484093" r:id="rId39"/>
    <p:sldLayoutId id="2147484094" r:id="rId40"/>
    <p:sldLayoutId id="2147484095" r:id="rId41"/>
    <p:sldLayoutId id="2147484096" r:id="rId42"/>
    <p:sldLayoutId id="2147484097" r:id="rId43"/>
  </p:sldLayoutIdLst>
  <p:transition>
    <p:fade/>
  </p:transition>
  <p:txStyles>
    <p:titleStyle>
      <a:lvl1pPr algn="l" defTabSz="913505" rtl="0" fontAlgn="base">
        <a:lnSpc>
          <a:spcPct val="90000"/>
        </a:lnSpc>
        <a:spcBef>
          <a:spcPct val="0"/>
        </a:spcBef>
        <a:spcAft>
          <a:spcPct val="0"/>
        </a:spcAft>
        <a:defRPr lang="en-US" sz="3921" kern="1200" spc="-100" dirty="0">
          <a:ln w="3175">
            <a:noFill/>
          </a:ln>
          <a:solidFill>
            <a:schemeClr val="tx1"/>
          </a:solidFill>
          <a:latin typeface="+mj-lt"/>
          <a:ea typeface="ＭＳ Ｐゴシック" charset="0"/>
          <a:cs typeface="Segoe UI" pitchFamily="34" charset="0"/>
        </a:defRPr>
      </a:lvl1pPr>
      <a:lvl2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2pPr>
      <a:lvl3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3pPr>
      <a:lvl4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4pPr>
      <a:lvl5pPr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5pPr>
      <a:lvl6pPr marL="44819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6pPr>
      <a:lvl7pPr marL="896386"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7pPr>
      <a:lvl8pPr marL="1344579"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8pPr>
      <a:lvl9pPr marL="1792773" algn="l" defTabSz="913505" rtl="0" fontAlgn="base">
        <a:lnSpc>
          <a:spcPct val="90000"/>
        </a:lnSpc>
        <a:spcBef>
          <a:spcPct val="0"/>
        </a:spcBef>
        <a:spcAft>
          <a:spcPct val="0"/>
        </a:spcAft>
        <a:defRPr sz="5294">
          <a:solidFill>
            <a:schemeClr val="tx2"/>
          </a:solidFill>
          <a:latin typeface="Segoe UI Light" charset="0"/>
          <a:ea typeface="ＭＳ Ｐゴシック" charset="0"/>
          <a:cs typeface="Segoe UI" charset="0"/>
        </a:defRPr>
      </a:lvl9pPr>
    </p:titleStyle>
    <p:bodyStyle>
      <a:lvl1pPr marL="336145" indent="-336145" algn="l" defTabSz="913505" rtl="0" fontAlgn="base">
        <a:lnSpc>
          <a:spcPct val="90000"/>
        </a:lnSpc>
        <a:spcBef>
          <a:spcPct val="20000"/>
        </a:spcBef>
        <a:spcAft>
          <a:spcPct val="0"/>
        </a:spcAft>
        <a:buSzPct val="90000"/>
        <a:buFont typeface="Arial" charset="0"/>
        <a:buChar char="•"/>
        <a:defRPr sz="3529" kern="1200">
          <a:solidFill>
            <a:schemeClr val="accent1"/>
          </a:solidFill>
          <a:latin typeface="+mj-lt"/>
          <a:ea typeface="ＭＳ Ｐゴシック" charset="0"/>
          <a:cs typeface="ＭＳ Ｐゴシック" charset="0"/>
        </a:defRPr>
      </a:lvl1pPr>
      <a:lvl2pPr marL="572691" indent="-236546" algn="l" defTabSz="913505" rtl="0" fontAlgn="base">
        <a:lnSpc>
          <a:spcPct val="90000"/>
        </a:lnSpc>
        <a:spcBef>
          <a:spcPct val="20000"/>
        </a:spcBef>
        <a:spcAft>
          <a:spcPct val="0"/>
        </a:spcAft>
        <a:buSzPct val="90000"/>
        <a:buFont typeface="Arial" charset="0"/>
        <a:buChar char="•"/>
        <a:defRPr sz="2353" kern="1200">
          <a:solidFill>
            <a:schemeClr val="tx1"/>
          </a:solidFill>
          <a:latin typeface="+mn-lt"/>
          <a:ea typeface="ＭＳ Ｐゴシック" charset="0"/>
          <a:cs typeface="+mn-cs"/>
        </a:defRPr>
      </a:lvl2pPr>
      <a:lvl3pPr marL="784338" indent="-224097" algn="l" defTabSz="913505" rtl="0" fontAlgn="base">
        <a:lnSpc>
          <a:spcPct val="90000"/>
        </a:lnSpc>
        <a:spcBef>
          <a:spcPct val="20000"/>
        </a:spcBef>
        <a:spcAft>
          <a:spcPct val="0"/>
        </a:spcAft>
        <a:buSzPct val="90000"/>
        <a:buFont typeface="Arial" charset="0"/>
        <a:buChar char="•"/>
        <a:defRPr sz="1961" kern="1200">
          <a:solidFill>
            <a:schemeClr val="tx1"/>
          </a:solidFill>
          <a:latin typeface="+mn-lt"/>
          <a:ea typeface="ＭＳ Ｐゴシック" charset="0"/>
          <a:cs typeface="+mn-cs"/>
        </a:defRPr>
      </a:lvl3pPr>
      <a:lvl4pPr marL="1008435"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4pPr>
      <a:lvl5pPr marL="1232531" indent="-224097" algn="l" defTabSz="913505" rtl="0" fontAlgn="base">
        <a:lnSpc>
          <a:spcPct val="90000"/>
        </a:lnSpc>
        <a:spcBef>
          <a:spcPct val="20000"/>
        </a:spcBef>
        <a:spcAft>
          <a:spcPct val="0"/>
        </a:spcAft>
        <a:buSzPct val="90000"/>
        <a:buFont typeface="Arial" charset="0"/>
        <a:buChar char="•"/>
        <a:defRPr kern="1200">
          <a:solidFill>
            <a:schemeClr val="tx1"/>
          </a:solidFill>
          <a:latin typeface="+mn-lt"/>
          <a:ea typeface="ＭＳ Ｐゴシック" charset="0"/>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rgbClr val="F8F8F8"/>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1"/>
            <a:ext cx="11655840"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4" name="Text Placeholder 3"/>
          <p:cNvSpPr>
            <a:spLocks noGrp="1"/>
          </p:cNvSpPr>
          <p:nvPr>
            <p:ph type="body" idx="1"/>
          </p:nvPr>
        </p:nvSpPr>
        <p:spPr>
          <a:xfrm>
            <a:off x="269241" y="1189178"/>
            <a:ext cx="11653521" cy="2052030"/>
          </a:xfrm>
          <a:prstGeom prst="rect">
            <a:avLst/>
          </a:prstGeom>
        </p:spPr>
        <p:txBody>
          <a:bodyPr vert="horz" wrap="square" lIns="146304" tIns="91440" rIns="146304" bIns="91440" rtlCol="0">
            <a:sp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8" name="Group 17"/>
          <p:cNvGrpSpPr/>
          <p:nvPr userDrawn="1"/>
        </p:nvGrpSpPr>
        <p:grpSpPr>
          <a:xfrm>
            <a:off x="12370906" y="-217"/>
            <a:ext cx="935477" cy="5654618"/>
            <a:chOff x="12618967" y="-221"/>
            <a:chExt cx="954235" cy="5767186"/>
          </a:xfrm>
        </p:grpSpPr>
        <p:grpSp>
          <p:nvGrpSpPr>
            <p:cNvPr id="26" name="Group 25"/>
            <p:cNvGrpSpPr/>
            <p:nvPr userDrawn="1"/>
          </p:nvGrpSpPr>
          <p:grpSpPr>
            <a:xfrm rot="5400000">
              <a:off x="11580864" y="1044098"/>
              <a:ext cx="2705442" cy="629236"/>
              <a:chOff x="1584344" y="4543426"/>
              <a:chExt cx="2705442" cy="629236"/>
            </a:xfrm>
          </p:grpSpPr>
          <p:sp>
            <p:nvSpPr>
              <p:cNvPr id="37" name="Rectangle 36"/>
              <p:cNvSpPr/>
              <p:nvPr userDrawn="1"/>
            </p:nvSpPr>
            <p:spPr bwMode="auto">
              <a:xfrm>
                <a:off x="1586734" y="4543428"/>
                <a:ext cx="869930" cy="28976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Blue</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R:0 G:120 B:215</a:t>
                </a:r>
              </a:p>
            </p:txBody>
          </p:sp>
          <p:sp>
            <p:nvSpPr>
              <p:cNvPr id="41" name="Rectangle 40"/>
              <p:cNvSpPr/>
              <p:nvPr userDrawn="1"/>
            </p:nvSpPr>
            <p:spPr bwMode="auto">
              <a:xfrm>
                <a:off x="2505456" y="4543427"/>
                <a:ext cx="869930" cy="289766"/>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Purple</a:t>
                </a:r>
              </a:p>
              <a:p>
                <a:pPr defTabSz="914102" fontAlgn="base">
                  <a:spcBef>
                    <a:spcPct val="0"/>
                  </a:spcBef>
                  <a:spcAft>
                    <a:spcPct val="0"/>
                  </a:spcAft>
                  <a:defRPr/>
                </a:pPr>
                <a:r>
                  <a:rPr lang="en-US" sz="490" dirty="0">
                    <a:gradFill>
                      <a:gsLst>
                        <a:gs pos="0">
                          <a:srgbClr val="FFFFFF"/>
                        </a:gs>
                        <a:gs pos="100000">
                          <a:srgbClr val="FFFFFF"/>
                        </a:gs>
                      </a:gsLst>
                      <a:lin ang="5400000" scaled="0"/>
                    </a:gradFill>
                    <a:ea typeface="Segoe UI" pitchFamily="34" charset="0"/>
                    <a:cs typeface="Segoe UI" pitchFamily="34" charset="0"/>
                  </a:rPr>
                  <a:t>R:92 G:45 B:145</a:t>
                </a:r>
              </a:p>
            </p:txBody>
          </p:sp>
          <p:sp>
            <p:nvSpPr>
              <p:cNvPr id="42" name="Rectangle 41"/>
              <p:cNvSpPr/>
              <p:nvPr userDrawn="1"/>
            </p:nvSpPr>
            <p:spPr bwMode="auto">
              <a:xfrm>
                <a:off x="3419856" y="4543426"/>
                <a:ext cx="869930" cy="289766"/>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Mid Blue</a:t>
                </a:r>
              </a:p>
              <a:p>
                <a:pPr defTabSz="914102" fontAlgn="base">
                  <a:spcBef>
                    <a:spcPct val="0"/>
                  </a:spcBef>
                  <a:spcAft>
                    <a:spcPct val="0"/>
                  </a:spcAft>
                  <a:defRPr/>
                </a:pPr>
                <a:r>
                  <a:rPr lang="en-US" sz="490" dirty="0">
                    <a:gradFill>
                      <a:gsLst>
                        <a:gs pos="0">
                          <a:srgbClr val="FFFFFF"/>
                        </a:gs>
                        <a:gs pos="100000">
                          <a:srgbClr val="FFFFFF"/>
                        </a:gs>
                      </a:gsLst>
                      <a:lin ang="5400000" scaled="0"/>
                    </a:gradFill>
                    <a:ea typeface="Segoe UI" pitchFamily="34" charset="0"/>
                    <a:cs typeface="Segoe UI" pitchFamily="34" charset="0"/>
                  </a:rPr>
                  <a:t>R:0 G:24 B:143</a:t>
                </a:r>
              </a:p>
            </p:txBody>
          </p:sp>
          <p:sp>
            <p:nvSpPr>
              <p:cNvPr id="43" name="Rectangle 42"/>
              <p:cNvSpPr/>
              <p:nvPr userDrawn="1"/>
            </p:nvSpPr>
            <p:spPr bwMode="auto">
              <a:xfrm>
                <a:off x="2498744" y="4882896"/>
                <a:ext cx="869930" cy="289766"/>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Dark Gray</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R:80 G:80 B:80</a:t>
                </a:r>
              </a:p>
            </p:txBody>
          </p:sp>
          <p:sp>
            <p:nvSpPr>
              <p:cNvPr id="44" name="Rectangle 43"/>
              <p:cNvSpPr/>
              <p:nvPr userDrawn="1"/>
            </p:nvSpPr>
            <p:spPr bwMode="auto">
              <a:xfrm>
                <a:off x="3413144" y="4882895"/>
                <a:ext cx="869930" cy="289766"/>
              </a:xfrm>
              <a:prstGeom prst="rect">
                <a:avLst/>
              </a:prstGeom>
              <a:solidFill>
                <a:schemeClr val="accent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Light Gray</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R:115 G:115 B:115</a:t>
                </a:r>
              </a:p>
            </p:txBody>
          </p:sp>
          <p:sp>
            <p:nvSpPr>
              <p:cNvPr id="45" name="Rectangle 44"/>
              <p:cNvSpPr/>
              <p:nvPr userDrawn="1"/>
            </p:nvSpPr>
            <p:spPr bwMode="auto">
              <a:xfrm>
                <a:off x="1584344" y="4882896"/>
                <a:ext cx="869930" cy="289766"/>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98230">
                          <a:srgbClr val="505050"/>
                        </a:gs>
                        <a:gs pos="73451">
                          <a:srgbClr val="505050"/>
                        </a:gs>
                      </a:gsLst>
                      <a:lin ang="5400000" scaled="0"/>
                    </a:gradFill>
                    <a:ea typeface="Segoe UI" pitchFamily="34" charset="0"/>
                    <a:cs typeface="Segoe UI" pitchFamily="34" charset="0"/>
                  </a:rPr>
                  <a:t>Yellow</a:t>
                </a:r>
              </a:p>
              <a:p>
                <a:pPr defTabSz="914102" fontAlgn="base">
                  <a:spcBef>
                    <a:spcPct val="0"/>
                  </a:spcBef>
                  <a:spcAft>
                    <a:spcPct val="0"/>
                  </a:spcAft>
                  <a:defRPr/>
                </a:pPr>
                <a:r>
                  <a:rPr lang="en-US" sz="490" dirty="0">
                    <a:gradFill>
                      <a:gsLst>
                        <a:gs pos="98230">
                          <a:srgbClr val="505050"/>
                        </a:gs>
                        <a:gs pos="73451">
                          <a:srgbClr val="505050"/>
                        </a:gs>
                      </a:gsLst>
                      <a:lin ang="5400000" scaled="0"/>
                    </a:gradFill>
                    <a:ea typeface="Segoe UI" pitchFamily="34" charset="0"/>
                    <a:cs typeface="Segoe UI" pitchFamily="34" charset="0"/>
                  </a:rPr>
                  <a:t>R:255 G:185 B:0</a:t>
                </a:r>
              </a:p>
            </p:txBody>
          </p:sp>
        </p:grpSp>
        <p:grpSp>
          <p:nvGrpSpPr>
            <p:cNvPr id="27" name="Group 26"/>
            <p:cNvGrpSpPr/>
            <p:nvPr userDrawn="1"/>
          </p:nvGrpSpPr>
          <p:grpSpPr>
            <a:xfrm rot="5400000">
              <a:off x="11412325" y="4270556"/>
              <a:ext cx="2703052" cy="289766"/>
              <a:chOff x="4476564" y="4543426"/>
              <a:chExt cx="2703052" cy="289766"/>
            </a:xfrm>
          </p:grpSpPr>
          <p:sp>
            <p:nvSpPr>
              <p:cNvPr id="33" name="Rectangle 32"/>
              <p:cNvSpPr/>
              <p:nvPr userDrawn="1"/>
            </p:nvSpPr>
            <p:spPr bwMode="auto">
              <a:xfrm>
                <a:off x="5395286" y="4543426"/>
                <a:ext cx="869930" cy="289766"/>
              </a:xfrm>
              <a:prstGeom prst="rect">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1674">
                          <a:srgbClr val="000000"/>
                        </a:gs>
                        <a:gs pos="46862">
                          <a:srgbClr val="505050">
                            <a:lumMod val="50000"/>
                          </a:srgbClr>
                        </a:gs>
                        <a:gs pos="7000">
                          <a:srgbClr val="505050">
                            <a:lumMod val="50000"/>
                          </a:srgbClr>
                        </a:gs>
                      </a:gsLst>
                      <a:lin ang="5400000" scaled="0"/>
                    </a:gradFill>
                    <a:ea typeface="Segoe UI" pitchFamily="34" charset="0"/>
                    <a:cs typeface="Segoe UI" pitchFamily="34" charset="0"/>
                  </a:rPr>
                  <a:t>Light Orange</a:t>
                </a:r>
              </a:p>
              <a:p>
                <a:pPr defTabSz="914102" fontAlgn="base">
                  <a:spcBef>
                    <a:spcPct val="0"/>
                  </a:spcBef>
                  <a:spcAft>
                    <a:spcPct val="0"/>
                  </a:spcAft>
                  <a:defRPr/>
                </a:pPr>
                <a:r>
                  <a:rPr lang="en-US" sz="490" dirty="0">
                    <a:gradFill>
                      <a:gsLst>
                        <a:gs pos="1674">
                          <a:srgbClr val="000000"/>
                        </a:gs>
                        <a:gs pos="46862">
                          <a:srgbClr val="505050">
                            <a:lumMod val="50000"/>
                          </a:srgbClr>
                        </a:gs>
                        <a:gs pos="7000">
                          <a:srgbClr val="505050">
                            <a:lumMod val="50000"/>
                          </a:srgbClr>
                        </a:gs>
                      </a:gsLst>
                      <a:lin ang="5400000" scaled="0"/>
                    </a:gradFill>
                    <a:ea typeface="Segoe UI" pitchFamily="34" charset="0"/>
                    <a:cs typeface="Segoe UI" pitchFamily="34" charset="0"/>
                  </a:rPr>
                  <a:t>R:255 G:140 B:0</a:t>
                </a:r>
              </a:p>
            </p:txBody>
          </p:sp>
          <p:sp>
            <p:nvSpPr>
              <p:cNvPr id="34" name="Rectangle 33"/>
              <p:cNvSpPr/>
              <p:nvPr userDrawn="1"/>
            </p:nvSpPr>
            <p:spPr bwMode="auto">
              <a:xfrm>
                <a:off x="6309686" y="4543426"/>
                <a:ext cx="869930" cy="289766"/>
              </a:xfrm>
              <a:prstGeom prst="rect">
                <a:avLst/>
              </a:prstGeom>
              <a:solidFill>
                <a:srgbClr val="D8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Orange</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R:216 G:59 B:1</a:t>
                </a:r>
              </a:p>
            </p:txBody>
          </p:sp>
          <p:sp>
            <p:nvSpPr>
              <p:cNvPr id="35" name="Rectangle 34"/>
              <p:cNvSpPr/>
              <p:nvPr userDrawn="1"/>
            </p:nvSpPr>
            <p:spPr bwMode="auto">
              <a:xfrm>
                <a:off x="4476564" y="4543426"/>
                <a:ext cx="869930" cy="289766"/>
              </a:xfrm>
              <a:prstGeom prst="rect">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Green</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R:16 G:124 B:16</a:t>
                </a:r>
              </a:p>
            </p:txBody>
          </p:sp>
        </p:grpSp>
        <p:sp>
          <p:nvSpPr>
            <p:cNvPr id="28" name="TextBox 27"/>
            <p:cNvSpPr txBox="1"/>
            <p:nvPr userDrawn="1"/>
          </p:nvSpPr>
          <p:spPr>
            <a:xfrm rot="5400000">
              <a:off x="12987813" y="258334"/>
              <a:ext cx="843944" cy="326834"/>
            </a:xfrm>
            <a:prstGeom prst="rect">
              <a:avLst/>
            </a:prstGeom>
            <a:noFill/>
          </p:spPr>
          <p:txBody>
            <a:bodyPr wrap="none" lIns="0" tIns="91440" rIns="182880" bIns="91440" rtlCol="0">
              <a:spAutoFit/>
            </a:bodyPr>
            <a:lstStyle/>
            <a:p>
              <a:pPr defTabSz="914367">
                <a:lnSpc>
                  <a:spcPct val="90000"/>
                </a:lnSpc>
                <a:spcAft>
                  <a:spcPts val="588"/>
                </a:spcAft>
                <a:defRPr/>
              </a:pPr>
              <a:r>
                <a:rPr lang="en-US" sz="980" dirty="0">
                  <a:gradFill>
                    <a:gsLst>
                      <a:gs pos="2917">
                        <a:srgbClr val="505050"/>
                      </a:gs>
                      <a:gs pos="30000">
                        <a:srgbClr val="505050"/>
                      </a:gs>
                    </a:gsLst>
                    <a:lin ang="5400000" scaled="0"/>
                  </a:gradFill>
                </a:rPr>
                <a:t>Main colors</a:t>
              </a:r>
            </a:p>
          </p:txBody>
        </p:sp>
        <p:sp>
          <p:nvSpPr>
            <p:cNvPr id="32" name="TextBox 31"/>
            <p:cNvSpPr txBox="1"/>
            <p:nvPr userDrawn="1"/>
          </p:nvSpPr>
          <p:spPr>
            <a:xfrm rot="5400000">
              <a:off x="11746691" y="4228746"/>
              <a:ext cx="2647253" cy="326834"/>
            </a:xfrm>
            <a:prstGeom prst="rect">
              <a:avLst/>
            </a:prstGeom>
            <a:noFill/>
          </p:spPr>
          <p:txBody>
            <a:bodyPr wrap="none" lIns="0" tIns="91440" rIns="182880" bIns="91440" rtlCol="0">
              <a:spAutoFit/>
            </a:bodyPr>
            <a:lstStyle/>
            <a:p>
              <a:pPr defTabSz="914367">
                <a:lnSpc>
                  <a:spcPct val="90000"/>
                </a:lnSpc>
                <a:spcAft>
                  <a:spcPts val="588"/>
                </a:spcAft>
                <a:defRPr/>
              </a:pPr>
              <a:r>
                <a:rPr lang="en-US" sz="980" dirty="0">
                  <a:gradFill>
                    <a:gsLst>
                      <a:gs pos="2917">
                        <a:srgbClr val="505050"/>
                      </a:gs>
                      <a:gs pos="30000">
                        <a:srgbClr val="505050"/>
                      </a:gs>
                    </a:gsLst>
                    <a:lin ang="5400000" scaled="0"/>
                  </a:gradFill>
                </a:rPr>
                <a:t>Secondary colors (use only when necessary)</a:t>
              </a:r>
            </a:p>
          </p:txBody>
        </p:sp>
      </p:grpSp>
    </p:spTree>
    <p:extLst>
      <p:ext uri="{BB962C8B-B14F-4D97-AF65-F5344CB8AC3E}">
        <p14:creationId xmlns:p14="http://schemas.microsoft.com/office/powerpoint/2010/main" val="2607867158"/>
      </p:ext>
    </p:extLst>
  </p:cSld>
  <p:clrMap bg1="lt1" tx1="dk1" bg2="lt2" tx2="dk2" accent1="accent1" accent2="accent2" accent3="accent3" accent4="accent4" accent5="accent5" accent6="accent6" hlink="hlink" folHlink="folHlink"/>
  <p:sldLayoutIdLst>
    <p:sldLayoutId id="2147484101" r:id="rId1"/>
    <p:sldLayoutId id="2147484102" r:id="rId2"/>
    <p:sldLayoutId id="2147484103" r:id="rId3"/>
    <p:sldLayoutId id="2147484104" r:id="rId4"/>
    <p:sldLayoutId id="2147484105" r:id="rId5"/>
    <p:sldLayoutId id="2147484106" r:id="rId6"/>
    <p:sldLayoutId id="2147484107" r:id="rId7"/>
    <p:sldLayoutId id="2147484108" r:id="rId8"/>
    <p:sldLayoutId id="2147484109" r:id="rId9"/>
    <p:sldLayoutId id="2147484110" r:id="rId10"/>
    <p:sldLayoutId id="2147484111" r:id="rId11"/>
    <p:sldLayoutId id="2147484112" r:id="rId12"/>
    <p:sldLayoutId id="2147484113" r:id="rId13"/>
    <p:sldLayoutId id="2147484114" r:id="rId14"/>
    <p:sldLayoutId id="2147484115" r:id="rId15"/>
    <p:sldLayoutId id="2147484116" r:id="rId16"/>
    <p:sldLayoutId id="2147484117" r:id="rId17"/>
    <p:sldLayoutId id="2147484118" r:id="rId18"/>
    <p:sldLayoutId id="2147484119" r:id="rId19"/>
    <p:sldLayoutId id="2147484120" r:id="rId20"/>
    <p:sldLayoutId id="2147484121" r:id="rId21"/>
    <p:sldLayoutId id="2147484123" r:id="rId22"/>
  </p:sldLayoutIdLst>
  <p:transition>
    <p:fade/>
  </p:transition>
  <p:txStyles>
    <p:titleStyle>
      <a:lvl1pPr algn="l" defTabSz="914367" rtl="0" eaLnBrk="1" latinLnBrk="0" hangingPunct="1">
        <a:lnSpc>
          <a:spcPct val="90000"/>
        </a:lnSpc>
        <a:spcBef>
          <a:spcPct val="0"/>
        </a:spcBef>
        <a:buNone/>
        <a:defRPr lang="en-US" sz="4705" b="0" kern="1200" cap="none" spc="-10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336145" marR="0" indent="-336145" algn="l" defTabSz="914367" rtl="0" eaLnBrk="1" fontAlgn="auto" latinLnBrk="0" hangingPunct="1">
        <a:lnSpc>
          <a:spcPct val="90000"/>
        </a:lnSpc>
        <a:spcBef>
          <a:spcPct val="20000"/>
        </a:spcBef>
        <a:spcAft>
          <a:spcPts val="0"/>
        </a:spcAft>
        <a:buClrTx/>
        <a:buSzPct val="90000"/>
        <a:buFont typeface="Arial" pitchFamily="34" charset="0"/>
        <a:buChar char="•"/>
        <a:tabLst/>
        <a:defRPr sz="3921" kern="1200" spc="0" baseline="0">
          <a:gradFill>
            <a:gsLst>
              <a:gs pos="1250">
                <a:schemeClr val="tx1"/>
              </a:gs>
              <a:gs pos="100000">
                <a:schemeClr val="tx1"/>
              </a:gs>
            </a:gsLst>
            <a:lin ang="5400000" scaled="0"/>
          </a:gradFill>
          <a:latin typeface="+mj-lt"/>
          <a:ea typeface="+mn-ea"/>
          <a:cs typeface="+mn-cs"/>
        </a:defRPr>
      </a:lvl1pPr>
      <a:lvl2pPr marL="572691" marR="0" indent="-236546" algn="l" defTabSz="914367" rtl="0" eaLnBrk="1" fontAlgn="auto" latinLnBrk="0" hangingPunct="1">
        <a:lnSpc>
          <a:spcPct val="90000"/>
        </a:lnSpc>
        <a:spcBef>
          <a:spcPct val="20000"/>
        </a:spcBef>
        <a:spcAft>
          <a:spcPts val="0"/>
        </a:spcAft>
        <a:buClrTx/>
        <a:buSzPct val="90000"/>
        <a:buFont typeface="Arial" pitchFamily="34" charset="0"/>
        <a:buChar char="•"/>
        <a:tabLst/>
        <a:defRPr sz="2353" kern="1200" spc="0" baseline="0">
          <a:gradFill>
            <a:gsLst>
              <a:gs pos="1250">
                <a:schemeClr val="tx1"/>
              </a:gs>
              <a:gs pos="100000">
                <a:schemeClr val="tx1"/>
              </a:gs>
            </a:gsLst>
            <a:lin ang="5400000" scaled="0"/>
          </a:gradFill>
          <a:latin typeface="+mn-lt"/>
          <a:ea typeface="+mn-ea"/>
          <a:cs typeface="+mn-cs"/>
        </a:defRPr>
      </a:lvl2pPr>
      <a:lvl3pPr marL="784338"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961" kern="1200" spc="0" baseline="0">
          <a:gradFill>
            <a:gsLst>
              <a:gs pos="1250">
                <a:schemeClr val="tx1"/>
              </a:gs>
              <a:gs pos="100000">
                <a:schemeClr val="tx1"/>
              </a:gs>
            </a:gsLst>
            <a:lin ang="5400000" scaled="0"/>
          </a:gradFill>
          <a:latin typeface="+mn-lt"/>
          <a:ea typeface="+mn-ea"/>
          <a:cs typeface="+mn-cs"/>
        </a:defRPr>
      </a:lvl3pPr>
      <a:lvl4pPr marL="1008435"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gradFill>
            <a:gsLst>
              <a:gs pos="1250">
                <a:schemeClr val="tx1"/>
              </a:gs>
              <a:gs pos="100000">
                <a:schemeClr val="tx1"/>
              </a:gs>
            </a:gsLst>
            <a:lin ang="5400000" scaled="0"/>
          </a:gradFill>
          <a:latin typeface="+mn-lt"/>
          <a:ea typeface="+mn-ea"/>
          <a:cs typeface="+mn-cs"/>
        </a:defRPr>
      </a:lvl4pPr>
      <a:lvl5pPr marL="1232531"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187">
          <p15:clr>
            <a:srgbClr val="5ACBF0"/>
          </p15:clr>
        </p15:guide>
        <p15:guide id="2" pos="173">
          <p15:clr>
            <a:srgbClr val="5ACBF0"/>
          </p15:clr>
        </p15:guide>
        <p15:guide id="3" pos="749">
          <p15:clr>
            <a:srgbClr val="5ACBF0"/>
          </p15:clr>
        </p15:guide>
        <p15:guide id="4" pos="1325">
          <p15:clr>
            <a:srgbClr val="5ACBF0"/>
          </p15:clr>
        </p15:guide>
        <p15:guide id="5" pos="1901">
          <p15:clr>
            <a:srgbClr val="5ACBF0"/>
          </p15:clr>
        </p15:guide>
        <p15:guide id="6" pos="2477">
          <p15:clr>
            <a:srgbClr val="5ACBF0"/>
          </p15:clr>
        </p15:guide>
        <p15:guide id="7" pos="3053">
          <p15:clr>
            <a:srgbClr val="5ACBF0"/>
          </p15:clr>
        </p15:guide>
        <p15:guide id="8" pos="3629">
          <p15:clr>
            <a:srgbClr val="5ACBF0"/>
          </p15:clr>
        </p15:guide>
        <p15:guide id="9" pos="4205">
          <p15:clr>
            <a:srgbClr val="5ACBF0"/>
          </p15:clr>
        </p15:guide>
        <p15:guide id="10" pos="4781">
          <p15:clr>
            <a:srgbClr val="5ACBF0"/>
          </p15:clr>
        </p15:guide>
        <p15:guide id="11" pos="5357">
          <p15:clr>
            <a:srgbClr val="5ACBF0"/>
          </p15:clr>
        </p15:guide>
        <p15:guide id="12" pos="5933">
          <p15:clr>
            <a:srgbClr val="5ACBF0"/>
          </p15:clr>
        </p15:guide>
        <p15:guide id="13" pos="6509">
          <p15:clr>
            <a:srgbClr val="5ACBF0"/>
          </p15:clr>
        </p15:guide>
        <p15:guide id="14" pos="7085">
          <p15:clr>
            <a:srgbClr val="5ACBF0"/>
          </p15:clr>
        </p15:guide>
        <p15:guide id="15" pos="7661">
          <p15:clr>
            <a:srgbClr val="5ACBF0"/>
          </p15:clr>
        </p15:guide>
        <p15:guide id="16" pos="288">
          <p15:clr>
            <a:srgbClr val="C35EA4"/>
          </p15:clr>
        </p15:guide>
        <p15:guide id="17" pos="7546">
          <p15:clr>
            <a:srgbClr val="C35EA4"/>
          </p15:clr>
        </p15:guide>
        <p15:guide id="18" orient="horz" pos="763">
          <p15:clr>
            <a:srgbClr val="5ACBF0"/>
          </p15:clr>
        </p15:guide>
        <p15:guide id="19" orient="horz" pos="1339">
          <p15:clr>
            <a:srgbClr val="5ACBF0"/>
          </p15:clr>
        </p15:guide>
        <p15:guide id="20" orient="horz" pos="1915">
          <p15:clr>
            <a:srgbClr val="5ACBF0"/>
          </p15:clr>
        </p15:guide>
        <p15:guide id="21" orient="horz" pos="2491">
          <p15:clr>
            <a:srgbClr val="5ACBF0"/>
          </p15:clr>
        </p15:guide>
        <p15:guide id="22" orient="horz" pos="3067">
          <p15:clr>
            <a:srgbClr val="5ACBF0"/>
          </p15:clr>
        </p15:guide>
        <p15:guide id="23" orient="horz" pos="3643">
          <p15:clr>
            <a:srgbClr val="5ACBF0"/>
          </p15:clr>
        </p15:guide>
        <p15:guide id="24" orient="horz" pos="4219">
          <p15:clr>
            <a:srgbClr val="5ACBF0"/>
          </p15:clr>
        </p15:guide>
        <p15:guide id="25" orient="horz" pos="302">
          <p15:clr>
            <a:srgbClr val="C35EA4"/>
          </p15:clr>
        </p15:guide>
        <p15:guide id="26" orient="horz" pos="4104">
          <p15:clr>
            <a:srgbClr val="C35EA4"/>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rgbClr val="F8F8F8"/>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0" y="289511"/>
            <a:ext cx="11655840" cy="899665"/>
          </a:xfrm>
          <a:prstGeom prst="rect">
            <a:avLst/>
          </a:prstGeom>
        </p:spPr>
        <p:txBody>
          <a:bodyPr vert="horz" wrap="square" lIns="146304" tIns="91440" rIns="146304" bIns="91440" rtlCol="0" anchor="t">
            <a:noAutofit/>
          </a:bodyPr>
          <a:lstStyle/>
          <a:p>
            <a:r>
              <a:rPr lang="en-US" dirty="0"/>
              <a:t>Click to edit Master title style</a:t>
            </a:r>
          </a:p>
        </p:txBody>
      </p:sp>
      <p:sp>
        <p:nvSpPr>
          <p:cNvPr id="4" name="Text Placeholder 3"/>
          <p:cNvSpPr>
            <a:spLocks noGrp="1"/>
          </p:cNvSpPr>
          <p:nvPr>
            <p:ph type="body" idx="1"/>
          </p:nvPr>
        </p:nvSpPr>
        <p:spPr>
          <a:xfrm>
            <a:off x="269241" y="1189178"/>
            <a:ext cx="11653521" cy="2052030"/>
          </a:xfrm>
          <a:prstGeom prst="rect">
            <a:avLst/>
          </a:prstGeom>
        </p:spPr>
        <p:txBody>
          <a:bodyPr vert="horz" wrap="square" lIns="146304" tIns="91440" rIns="146304" bIns="91440" rtlCol="0">
            <a:sp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18" name="Group 17"/>
          <p:cNvGrpSpPr/>
          <p:nvPr userDrawn="1"/>
        </p:nvGrpSpPr>
        <p:grpSpPr>
          <a:xfrm>
            <a:off x="12370906" y="-217"/>
            <a:ext cx="935477" cy="5654618"/>
            <a:chOff x="12618967" y="-221"/>
            <a:chExt cx="954235" cy="5767186"/>
          </a:xfrm>
        </p:grpSpPr>
        <p:grpSp>
          <p:nvGrpSpPr>
            <p:cNvPr id="26" name="Group 25"/>
            <p:cNvGrpSpPr/>
            <p:nvPr userDrawn="1"/>
          </p:nvGrpSpPr>
          <p:grpSpPr>
            <a:xfrm rot="5400000">
              <a:off x="11580864" y="1044098"/>
              <a:ext cx="2705442" cy="629236"/>
              <a:chOff x="1584344" y="4543426"/>
              <a:chExt cx="2705442" cy="629236"/>
            </a:xfrm>
          </p:grpSpPr>
          <p:sp>
            <p:nvSpPr>
              <p:cNvPr id="37" name="Rectangle 36"/>
              <p:cNvSpPr/>
              <p:nvPr userDrawn="1"/>
            </p:nvSpPr>
            <p:spPr bwMode="auto">
              <a:xfrm>
                <a:off x="1586734" y="4543428"/>
                <a:ext cx="869930" cy="28976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Blue</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R:0 G:120 B:215</a:t>
                </a:r>
              </a:p>
            </p:txBody>
          </p:sp>
          <p:sp>
            <p:nvSpPr>
              <p:cNvPr id="41" name="Rectangle 40"/>
              <p:cNvSpPr/>
              <p:nvPr userDrawn="1"/>
            </p:nvSpPr>
            <p:spPr bwMode="auto">
              <a:xfrm>
                <a:off x="2505456" y="4543427"/>
                <a:ext cx="869930" cy="289766"/>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Purple</a:t>
                </a:r>
              </a:p>
              <a:p>
                <a:pPr defTabSz="914102" fontAlgn="base">
                  <a:spcBef>
                    <a:spcPct val="0"/>
                  </a:spcBef>
                  <a:spcAft>
                    <a:spcPct val="0"/>
                  </a:spcAft>
                  <a:defRPr/>
                </a:pPr>
                <a:r>
                  <a:rPr lang="en-US" sz="490" dirty="0">
                    <a:gradFill>
                      <a:gsLst>
                        <a:gs pos="0">
                          <a:srgbClr val="FFFFFF"/>
                        </a:gs>
                        <a:gs pos="100000">
                          <a:srgbClr val="FFFFFF"/>
                        </a:gs>
                      </a:gsLst>
                      <a:lin ang="5400000" scaled="0"/>
                    </a:gradFill>
                    <a:ea typeface="Segoe UI" pitchFamily="34" charset="0"/>
                    <a:cs typeface="Segoe UI" pitchFamily="34" charset="0"/>
                  </a:rPr>
                  <a:t>R:92 G:45 B:145</a:t>
                </a:r>
              </a:p>
            </p:txBody>
          </p:sp>
          <p:sp>
            <p:nvSpPr>
              <p:cNvPr id="42" name="Rectangle 41"/>
              <p:cNvSpPr/>
              <p:nvPr userDrawn="1"/>
            </p:nvSpPr>
            <p:spPr bwMode="auto">
              <a:xfrm>
                <a:off x="3419856" y="4543426"/>
                <a:ext cx="869930" cy="289766"/>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Mid Blue</a:t>
                </a:r>
              </a:p>
              <a:p>
                <a:pPr defTabSz="914102" fontAlgn="base">
                  <a:spcBef>
                    <a:spcPct val="0"/>
                  </a:spcBef>
                  <a:spcAft>
                    <a:spcPct val="0"/>
                  </a:spcAft>
                  <a:defRPr/>
                </a:pPr>
                <a:r>
                  <a:rPr lang="en-US" sz="490" dirty="0">
                    <a:gradFill>
                      <a:gsLst>
                        <a:gs pos="0">
                          <a:srgbClr val="FFFFFF"/>
                        </a:gs>
                        <a:gs pos="100000">
                          <a:srgbClr val="FFFFFF"/>
                        </a:gs>
                      </a:gsLst>
                      <a:lin ang="5400000" scaled="0"/>
                    </a:gradFill>
                    <a:ea typeface="Segoe UI" pitchFamily="34" charset="0"/>
                    <a:cs typeface="Segoe UI" pitchFamily="34" charset="0"/>
                  </a:rPr>
                  <a:t>R:0 G:24 B:143</a:t>
                </a:r>
              </a:p>
            </p:txBody>
          </p:sp>
          <p:sp>
            <p:nvSpPr>
              <p:cNvPr id="43" name="Rectangle 42"/>
              <p:cNvSpPr/>
              <p:nvPr userDrawn="1"/>
            </p:nvSpPr>
            <p:spPr bwMode="auto">
              <a:xfrm>
                <a:off x="2498744" y="4882896"/>
                <a:ext cx="869930" cy="289766"/>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Dark Gray</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R:80 G:80 B:80</a:t>
                </a:r>
              </a:p>
            </p:txBody>
          </p:sp>
          <p:sp>
            <p:nvSpPr>
              <p:cNvPr id="44" name="Rectangle 43"/>
              <p:cNvSpPr/>
              <p:nvPr userDrawn="1"/>
            </p:nvSpPr>
            <p:spPr bwMode="auto">
              <a:xfrm>
                <a:off x="3413144" y="4882895"/>
                <a:ext cx="869930" cy="289766"/>
              </a:xfrm>
              <a:prstGeom prst="rect">
                <a:avLst/>
              </a:prstGeom>
              <a:solidFill>
                <a:schemeClr val="accent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Light Gray</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R:115 G:115 B:115</a:t>
                </a:r>
              </a:p>
            </p:txBody>
          </p:sp>
          <p:sp>
            <p:nvSpPr>
              <p:cNvPr id="45" name="Rectangle 44"/>
              <p:cNvSpPr/>
              <p:nvPr userDrawn="1"/>
            </p:nvSpPr>
            <p:spPr bwMode="auto">
              <a:xfrm>
                <a:off x="1584344" y="4882896"/>
                <a:ext cx="869930" cy="289766"/>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98230">
                          <a:srgbClr val="505050"/>
                        </a:gs>
                        <a:gs pos="73451">
                          <a:srgbClr val="505050"/>
                        </a:gs>
                      </a:gsLst>
                      <a:lin ang="5400000" scaled="0"/>
                    </a:gradFill>
                    <a:ea typeface="Segoe UI" pitchFamily="34" charset="0"/>
                    <a:cs typeface="Segoe UI" pitchFamily="34" charset="0"/>
                  </a:rPr>
                  <a:t>Yellow</a:t>
                </a:r>
              </a:p>
              <a:p>
                <a:pPr defTabSz="914102" fontAlgn="base">
                  <a:spcBef>
                    <a:spcPct val="0"/>
                  </a:spcBef>
                  <a:spcAft>
                    <a:spcPct val="0"/>
                  </a:spcAft>
                  <a:defRPr/>
                </a:pPr>
                <a:r>
                  <a:rPr lang="en-US" sz="490" dirty="0">
                    <a:gradFill>
                      <a:gsLst>
                        <a:gs pos="98230">
                          <a:srgbClr val="505050"/>
                        </a:gs>
                        <a:gs pos="73451">
                          <a:srgbClr val="505050"/>
                        </a:gs>
                      </a:gsLst>
                      <a:lin ang="5400000" scaled="0"/>
                    </a:gradFill>
                    <a:ea typeface="Segoe UI" pitchFamily="34" charset="0"/>
                    <a:cs typeface="Segoe UI" pitchFamily="34" charset="0"/>
                  </a:rPr>
                  <a:t>R:255 G:185 B:0</a:t>
                </a:r>
              </a:p>
            </p:txBody>
          </p:sp>
        </p:grpSp>
        <p:grpSp>
          <p:nvGrpSpPr>
            <p:cNvPr id="27" name="Group 26"/>
            <p:cNvGrpSpPr/>
            <p:nvPr userDrawn="1"/>
          </p:nvGrpSpPr>
          <p:grpSpPr>
            <a:xfrm rot="5400000">
              <a:off x="11412325" y="4270556"/>
              <a:ext cx="2703052" cy="289766"/>
              <a:chOff x="4476564" y="4543426"/>
              <a:chExt cx="2703052" cy="289766"/>
            </a:xfrm>
          </p:grpSpPr>
          <p:sp>
            <p:nvSpPr>
              <p:cNvPr id="33" name="Rectangle 32"/>
              <p:cNvSpPr/>
              <p:nvPr userDrawn="1"/>
            </p:nvSpPr>
            <p:spPr bwMode="auto">
              <a:xfrm>
                <a:off x="5395286" y="4543426"/>
                <a:ext cx="869930" cy="289766"/>
              </a:xfrm>
              <a:prstGeom prst="rect">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1674">
                          <a:srgbClr val="000000"/>
                        </a:gs>
                        <a:gs pos="46862">
                          <a:srgbClr val="505050">
                            <a:lumMod val="50000"/>
                          </a:srgbClr>
                        </a:gs>
                        <a:gs pos="7000">
                          <a:srgbClr val="505050">
                            <a:lumMod val="50000"/>
                          </a:srgbClr>
                        </a:gs>
                      </a:gsLst>
                      <a:lin ang="5400000" scaled="0"/>
                    </a:gradFill>
                    <a:ea typeface="Segoe UI" pitchFamily="34" charset="0"/>
                    <a:cs typeface="Segoe UI" pitchFamily="34" charset="0"/>
                  </a:rPr>
                  <a:t>Light Orange</a:t>
                </a:r>
              </a:p>
              <a:p>
                <a:pPr defTabSz="914102" fontAlgn="base">
                  <a:spcBef>
                    <a:spcPct val="0"/>
                  </a:spcBef>
                  <a:spcAft>
                    <a:spcPct val="0"/>
                  </a:spcAft>
                  <a:defRPr/>
                </a:pPr>
                <a:r>
                  <a:rPr lang="en-US" sz="490" dirty="0">
                    <a:gradFill>
                      <a:gsLst>
                        <a:gs pos="1674">
                          <a:srgbClr val="000000"/>
                        </a:gs>
                        <a:gs pos="46862">
                          <a:srgbClr val="505050">
                            <a:lumMod val="50000"/>
                          </a:srgbClr>
                        </a:gs>
                        <a:gs pos="7000">
                          <a:srgbClr val="505050">
                            <a:lumMod val="50000"/>
                          </a:srgbClr>
                        </a:gs>
                      </a:gsLst>
                      <a:lin ang="5400000" scaled="0"/>
                    </a:gradFill>
                    <a:ea typeface="Segoe UI" pitchFamily="34" charset="0"/>
                    <a:cs typeface="Segoe UI" pitchFamily="34" charset="0"/>
                  </a:rPr>
                  <a:t>R:255 G:140 B:0</a:t>
                </a:r>
              </a:p>
            </p:txBody>
          </p:sp>
          <p:sp>
            <p:nvSpPr>
              <p:cNvPr id="34" name="Rectangle 33"/>
              <p:cNvSpPr/>
              <p:nvPr userDrawn="1"/>
            </p:nvSpPr>
            <p:spPr bwMode="auto">
              <a:xfrm>
                <a:off x="6309686" y="4543426"/>
                <a:ext cx="869930" cy="289766"/>
              </a:xfrm>
              <a:prstGeom prst="rect">
                <a:avLst/>
              </a:prstGeom>
              <a:solidFill>
                <a:srgbClr val="D8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Orange</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R:216 G:59 B:1</a:t>
                </a:r>
              </a:p>
            </p:txBody>
          </p:sp>
          <p:sp>
            <p:nvSpPr>
              <p:cNvPr id="35" name="Rectangle 34"/>
              <p:cNvSpPr/>
              <p:nvPr userDrawn="1"/>
            </p:nvSpPr>
            <p:spPr bwMode="auto">
              <a:xfrm>
                <a:off x="4476564" y="4543426"/>
                <a:ext cx="869930" cy="289766"/>
              </a:xfrm>
              <a:prstGeom prst="rect">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0" bIns="0" numCol="1" spcCol="0" rtlCol="0" fromWordArt="0" anchor="t" anchorCtr="0" forceAA="0" compatLnSpc="1">
                <a:prstTxWarp prst="textNoShape">
                  <a:avLst/>
                </a:prstTxWarp>
                <a:noAutofit/>
              </a:bodyPr>
              <a:lstStyle/>
              <a:p>
                <a:pPr defTabSz="914102" fontAlgn="base">
                  <a:spcBef>
                    <a:spcPct val="0"/>
                  </a:spcBef>
                  <a:spcAft>
                    <a:spcPct val="0"/>
                  </a:spcAft>
                  <a:defRPr/>
                </a:pPr>
                <a:r>
                  <a:rPr lang="en-US" sz="490" b="1" dirty="0">
                    <a:gradFill>
                      <a:gsLst>
                        <a:gs pos="0">
                          <a:srgbClr val="FFFFFF"/>
                        </a:gs>
                        <a:gs pos="100000">
                          <a:srgbClr val="FFFFFF"/>
                        </a:gs>
                      </a:gsLst>
                      <a:lin ang="5400000" scaled="0"/>
                    </a:gradFill>
                    <a:ea typeface="Segoe UI" pitchFamily="34" charset="0"/>
                    <a:cs typeface="Segoe UI" pitchFamily="34" charset="0"/>
                  </a:rPr>
                  <a:t>Green</a:t>
                </a:r>
              </a:p>
              <a:p>
                <a:pPr defTabSz="914102" fontAlgn="base">
                  <a:spcBef>
                    <a:spcPct val="0"/>
                  </a:spcBef>
                  <a:spcAft>
                    <a:spcPct val="0"/>
                  </a:spcAft>
                  <a:defRPr/>
                </a:pPr>
                <a:r>
                  <a:rPr lang="en-US" sz="490" dirty="0">
                    <a:gradFill>
                      <a:gsLst>
                        <a:gs pos="2092">
                          <a:srgbClr val="F8F8F8"/>
                        </a:gs>
                        <a:gs pos="10042">
                          <a:srgbClr val="F8F8F8"/>
                        </a:gs>
                      </a:gsLst>
                      <a:lin ang="5400000" scaled="0"/>
                    </a:gradFill>
                    <a:ea typeface="Segoe UI" pitchFamily="34" charset="0"/>
                    <a:cs typeface="Segoe UI" pitchFamily="34" charset="0"/>
                  </a:rPr>
                  <a:t>R:16 G:124 B:16</a:t>
                </a:r>
              </a:p>
            </p:txBody>
          </p:sp>
        </p:grpSp>
        <p:sp>
          <p:nvSpPr>
            <p:cNvPr id="28" name="TextBox 27"/>
            <p:cNvSpPr txBox="1"/>
            <p:nvPr userDrawn="1"/>
          </p:nvSpPr>
          <p:spPr>
            <a:xfrm rot="5400000">
              <a:off x="12987813" y="258334"/>
              <a:ext cx="843944" cy="326834"/>
            </a:xfrm>
            <a:prstGeom prst="rect">
              <a:avLst/>
            </a:prstGeom>
            <a:noFill/>
          </p:spPr>
          <p:txBody>
            <a:bodyPr wrap="none" lIns="0" tIns="91440" rIns="182880" bIns="91440" rtlCol="0">
              <a:spAutoFit/>
            </a:bodyPr>
            <a:lstStyle/>
            <a:p>
              <a:pPr defTabSz="914367">
                <a:lnSpc>
                  <a:spcPct val="90000"/>
                </a:lnSpc>
                <a:spcAft>
                  <a:spcPts val="588"/>
                </a:spcAft>
                <a:defRPr/>
              </a:pPr>
              <a:r>
                <a:rPr lang="en-US" sz="980" dirty="0">
                  <a:gradFill>
                    <a:gsLst>
                      <a:gs pos="2917">
                        <a:srgbClr val="505050"/>
                      </a:gs>
                      <a:gs pos="30000">
                        <a:srgbClr val="505050"/>
                      </a:gs>
                    </a:gsLst>
                    <a:lin ang="5400000" scaled="0"/>
                  </a:gradFill>
                </a:rPr>
                <a:t>Main colors</a:t>
              </a:r>
            </a:p>
          </p:txBody>
        </p:sp>
        <p:sp>
          <p:nvSpPr>
            <p:cNvPr id="32" name="TextBox 31"/>
            <p:cNvSpPr txBox="1"/>
            <p:nvPr userDrawn="1"/>
          </p:nvSpPr>
          <p:spPr>
            <a:xfrm rot="5400000">
              <a:off x="11746691" y="4228746"/>
              <a:ext cx="2647253" cy="326834"/>
            </a:xfrm>
            <a:prstGeom prst="rect">
              <a:avLst/>
            </a:prstGeom>
            <a:noFill/>
          </p:spPr>
          <p:txBody>
            <a:bodyPr wrap="none" lIns="0" tIns="91440" rIns="182880" bIns="91440" rtlCol="0">
              <a:spAutoFit/>
            </a:bodyPr>
            <a:lstStyle/>
            <a:p>
              <a:pPr defTabSz="914367">
                <a:lnSpc>
                  <a:spcPct val="90000"/>
                </a:lnSpc>
                <a:spcAft>
                  <a:spcPts val="588"/>
                </a:spcAft>
                <a:defRPr/>
              </a:pPr>
              <a:r>
                <a:rPr lang="en-US" sz="980" dirty="0">
                  <a:gradFill>
                    <a:gsLst>
                      <a:gs pos="2917">
                        <a:srgbClr val="505050"/>
                      </a:gs>
                      <a:gs pos="30000">
                        <a:srgbClr val="505050"/>
                      </a:gs>
                    </a:gsLst>
                    <a:lin ang="5400000" scaled="0"/>
                  </a:gradFill>
                </a:rPr>
                <a:t>Secondary colors (use only when necessary)</a:t>
              </a:r>
            </a:p>
          </p:txBody>
        </p:sp>
      </p:grpSp>
    </p:spTree>
    <p:extLst>
      <p:ext uri="{BB962C8B-B14F-4D97-AF65-F5344CB8AC3E}">
        <p14:creationId xmlns:p14="http://schemas.microsoft.com/office/powerpoint/2010/main" val="1526204900"/>
      </p:ext>
    </p:extLst>
  </p:cSld>
  <p:clrMap bg1="lt1" tx1="dk1" bg2="lt2" tx2="dk2" accent1="accent1" accent2="accent2" accent3="accent3" accent4="accent4" accent5="accent5" accent6="accent6" hlink="hlink" folHlink="folHlink"/>
  <p:sldLayoutIdLst>
    <p:sldLayoutId id="2147484365" r:id="rId1"/>
    <p:sldLayoutId id="2147484366" r:id="rId2"/>
    <p:sldLayoutId id="2147484367" r:id="rId3"/>
    <p:sldLayoutId id="2147484368" r:id="rId4"/>
    <p:sldLayoutId id="2147484369" r:id="rId5"/>
    <p:sldLayoutId id="2147484370" r:id="rId6"/>
    <p:sldLayoutId id="2147484371" r:id="rId7"/>
    <p:sldLayoutId id="2147484372" r:id="rId8"/>
    <p:sldLayoutId id="2147484373" r:id="rId9"/>
    <p:sldLayoutId id="2147484374" r:id="rId10"/>
    <p:sldLayoutId id="2147484375" r:id="rId11"/>
    <p:sldLayoutId id="2147484376" r:id="rId12"/>
    <p:sldLayoutId id="2147484377" r:id="rId13"/>
    <p:sldLayoutId id="2147484378" r:id="rId14"/>
    <p:sldLayoutId id="2147484379" r:id="rId15"/>
    <p:sldLayoutId id="2147484380" r:id="rId16"/>
    <p:sldLayoutId id="2147484381" r:id="rId17"/>
    <p:sldLayoutId id="2147484382" r:id="rId18"/>
    <p:sldLayoutId id="2147484383" r:id="rId19"/>
    <p:sldLayoutId id="2147484384" r:id="rId20"/>
    <p:sldLayoutId id="2147484385" r:id="rId21"/>
    <p:sldLayoutId id="2147484386" r:id="rId22"/>
    <p:sldLayoutId id="2147484387" r:id="rId23"/>
  </p:sldLayoutIdLst>
  <p:transition>
    <p:fade/>
  </p:transition>
  <p:txStyles>
    <p:titleStyle>
      <a:lvl1pPr algn="l" defTabSz="914367" rtl="0" eaLnBrk="1" latinLnBrk="0" hangingPunct="1">
        <a:lnSpc>
          <a:spcPct val="90000"/>
        </a:lnSpc>
        <a:spcBef>
          <a:spcPct val="0"/>
        </a:spcBef>
        <a:buNone/>
        <a:defRPr lang="en-US" sz="4705" b="0" kern="1200" cap="none" spc="-10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336145" marR="0" indent="-336145" algn="l" defTabSz="914367" rtl="0" eaLnBrk="1" fontAlgn="auto" latinLnBrk="0" hangingPunct="1">
        <a:lnSpc>
          <a:spcPct val="90000"/>
        </a:lnSpc>
        <a:spcBef>
          <a:spcPct val="20000"/>
        </a:spcBef>
        <a:spcAft>
          <a:spcPts val="0"/>
        </a:spcAft>
        <a:buClrTx/>
        <a:buSzPct val="90000"/>
        <a:buFont typeface="Arial" pitchFamily="34" charset="0"/>
        <a:buChar char="•"/>
        <a:tabLst/>
        <a:defRPr sz="3921" kern="1200" spc="0" baseline="0">
          <a:gradFill>
            <a:gsLst>
              <a:gs pos="1250">
                <a:schemeClr val="tx1"/>
              </a:gs>
              <a:gs pos="100000">
                <a:schemeClr val="tx1"/>
              </a:gs>
            </a:gsLst>
            <a:lin ang="5400000" scaled="0"/>
          </a:gradFill>
          <a:latin typeface="+mj-lt"/>
          <a:ea typeface="+mn-ea"/>
          <a:cs typeface="+mn-cs"/>
        </a:defRPr>
      </a:lvl1pPr>
      <a:lvl2pPr marL="572691" marR="0" indent="-236546" algn="l" defTabSz="914367" rtl="0" eaLnBrk="1" fontAlgn="auto" latinLnBrk="0" hangingPunct="1">
        <a:lnSpc>
          <a:spcPct val="90000"/>
        </a:lnSpc>
        <a:spcBef>
          <a:spcPct val="20000"/>
        </a:spcBef>
        <a:spcAft>
          <a:spcPts val="0"/>
        </a:spcAft>
        <a:buClrTx/>
        <a:buSzPct val="90000"/>
        <a:buFont typeface="Arial" pitchFamily="34" charset="0"/>
        <a:buChar char="•"/>
        <a:tabLst/>
        <a:defRPr sz="2353" kern="1200" spc="0" baseline="0">
          <a:gradFill>
            <a:gsLst>
              <a:gs pos="1250">
                <a:schemeClr val="tx1"/>
              </a:gs>
              <a:gs pos="100000">
                <a:schemeClr val="tx1"/>
              </a:gs>
            </a:gsLst>
            <a:lin ang="5400000" scaled="0"/>
          </a:gradFill>
          <a:latin typeface="+mn-lt"/>
          <a:ea typeface="+mn-ea"/>
          <a:cs typeface="+mn-cs"/>
        </a:defRPr>
      </a:lvl2pPr>
      <a:lvl3pPr marL="784338"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961" kern="1200" spc="0" baseline="0">
          <a:gradFill>
            <a:gsLst>
              <a:gs pos="1250">
                <a:schemeClr val="tx1"/>
              </a:gs>
              <a:gs pos="100000">
                <a:schemeClr val="tx1"/>
              </a:gs>
            </a:gsLst>
            <a:lin ang="5400000" scaled="0"/>
          </a:gradFill>
          <a:latin typeface="+mn-lt"/>
          <a:ea typeface="+mn-ea"/>
          <a:cs typeface="+mn-cs"/>
        </a:defRPr>
      </a:lvl3pPr>
      <a:lvl4pPr marL="1008435"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gradFill>
            <a:gsLst>
              <a:gs pos="1250">
                <a:schemeClr val="tx1"/>
              </a:gs>
              <a:gs pos="100000">
                <a:schemeClr val="tx1"/>
              </a:gs>
            </a:gsLst>
            <a:lin ang="5400000" scaled="0"/>
          </a:gradFill>
          <a:latin typeface="+mn-lt"/>
          <a:ea typeface="+mn-ea"/>
          <a:cs typeface="+mn-cs"/>
        </a:defRPr>
      </a:lvl4pPr>
      <a:lvl5pPr marL="1232531" marR="0" indent="-224097" algn="l" defTabSz="914367" rtl="0" eaLnBrk="1" fontAlgn="auto" latinLnBrk="0" hangingPunct="1">
        <a:lnSpc>
          <a:spcPct val="90000"/>
        </a:lnSpc>
        <a:spcBef>
          <a:spcPct val="20000"/>
        </a:spcBef>
        <a:spcAft>
          <a:spcPts val="0"/>
        </a:spcAft>
        <a:buClrTx/>
        <a:buSzPct val="90000"/>
        <a:buFont typeface="Arial" pitchFamily="34" charset="0"/>
        <a:buChar char="•"/>
        <a:tabLst/>
        <a:defRPr sz="1765"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187">
          <p15:clr>
            <a:srgbClr val="5ACBF0"/>
          </p15:clr>
        </p15:guide>
        <p15:guide id="2" pos="173">
          <p15:clr>
            <a:srgbClr val="5ACBF0"/>
          </p15:clr>
        </p15:guide>
        <p15:guide id="3" pos="749">
          <p15:clr>
            <a:srgbClr val="5ACBF0"/>
          </p15:clr>
        </p15:guide>
        <p15:guide id="4" pos="1325">
          <p15:clr>
            <a:srgbClr val="5ACBF0"/>
          </p15:clr>
        </p15:guide>
        <p15:guide id="5" pos="1901">
          <p15:clr>
            <a:srgbClr val="5ACBF0"/>
          </p15:clr>
        </p15:guide>
        <p15:guide id="6" pos="2477">
          <p15:clr>
            <a:srgbClr val="5ACBF0"/>
          </p15:clr>
        </p15:guide>
        <p15:guide id="7" pos="3053">
          <p15:clr>
            <a:srgbClr val="5ACBF0"/>
          </p15:clr>
        </p15:guide>
        <p15:guide id="8" pos="3629">
          <p15:clr>
            <a:srgbClr val="5ACBF0"/>
          </p15:clr>
        </p15:guide>
        <p15:guide id="9" pos="4205">
          <p15:clr>
            <a:srgbClr val="5ACBF0"/>
          </p15:clr>
        </p15:guide>
        <p15:guide id="10" pos="4781">
          <p15:clr>
            <a:srgbClr val="5ACBF0"/>
          </p15:clr>
        </p15:guide>
        <p15:guide id="11" pos="5357">
          <p15:clr>
            <a:srgbClr val="5ACBF0"/>
          </p15:clr>
        </p15:guide>
        <p15:guide id="12" pos="5933">
          <p15:clr>
            <a:srgbClr val="5ACBF0"/>
          </p15:clr>
        </p15:guide>
        <p15:guide id="13" pos="6509">
          <p15:clr>
            <a:srgbClr val="5ACBF0"/>
          </p15:clr>
        </p15:guide>
        <p15:guide id="14" pos="7085">
          <p15:clr>
            <a:srgbClr val="5ACBF0"/>
          </p15:clr>
        </p15:guide>
        <p15:guide id="15" pos="7661">
          <p15:clr>
            <a:srgbClr val="5ACBF0"/>
          </p15:clr>
        </p15:guide>
        <p15:guide id="16" pos="288">
          <p15:clr>
            <a:srgbClr val="C35EA4"/>
          </p15:clr>
        </p15:guide>
        <p15:guide id="17" pos="7546">
          <p15:clr>
            <a:srgbClr val="C35EA4"/>
          </p15:clr>
        </p15:guide>
        <p15:guide id="18" orient="horz" pos="763">
          <p15:clr>
            <a:srgbClr val="5ACBF0"/>
          </p15:clr>
        </p15:guide>
        <p15:guide id="19" orient="horz" pos="1339">
          <p15:clr>
            <a:srgbClr val="5ACBF0"/>
          </p15:clr>
        </p15:guide>
        <p15:guide id="20" orient="horz" pos="1915">
          <p15:clr>
            <a:srgbClr val="5ACBF0"/>
          </p15:clr>
        </p15:guide>
        <p15:guide id="21" orient="horz" pos="2491">
          <p15:clr>
            <a:srgbClr val="5ACBF0"/>
          </p15:clr>
        </p15:guide>
        <p15:guide id="22" orient="horz" pos="3067">
          <p15:clr>
            <a:srgbClr val="5ACBF0"/>
          </p15:clr>
        </p15:guide>
        <p15:guide id="23" orient="horz" pos="3643">
          <p15:clr>
            <a:srgbClr val="5ACBF0"/>
          </p15:clr>
        </p15:guide>
        <p15:guide id="24" orient="horz" pos="4219">
          <p15:clr>
            <a:srgbClr val="5ACBF0"/>
          </p15:clr>
        </p15:guide>
        <p15:guide id="25" orient="horz" pos="302">
          <p15:clr>
            <a:srgbClr val="C35EA4"/>
          </p15:clr>
        </p15:guide>
        <p15:guide id="26" orient="horz" pos="4104">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3.xml"/><Relationship Id="rId1" Type="http://schemas.openxmlformats.org/officeDocument/2006/relationships/slideLayout" Target="../slideLayouts/slideLayout8.xml"/><Relationship Id="rId4" Type="http://schemas.openxmlformats.org/officeDocument/2006/relationships/image" Target="../media/image25.jpg"/></Relationships>
</file>

<file path=ppt/slides/_rels/slide5.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4.xml"/><Relationship Id="rId1" Type="http://schemas.openxmlformats.org/officeDocument/2006/relationships/slideLayout" Target="../slideLayouts/slideLayout8.xml"/><Relationship Id="rId6" Type="http://schemas.openxmlformats.org/officeDocument/2006/relationships/image" Target="../media/image26.jpg"/><Relationship Id="rId5" Type="http://schemas.openxmlformats.org/officeDocument/2006/relationships/image" Target="../media/image25.jpg"/><Relationship Id="rId4" Type="http://schemas.openxmlformats.org/officeDocument/2006/relationships/image" Target="../media/image28.jpg"/></Relationships>
</file>

<file path=ppt/slides/_rels/slide6.xml.rels><?xml version="1.0" encoding="UTF-8" standalone="yes"?>
<Relationships xmlns="http://schemas.openxmlformats.org/package/2006/relationships"><Relationship Id="rId3" Type="http://schemas.openxmlformats.org/officeDocument/2006/relationships/image" Target="../media/image29.emf"/><Relationship Id="rId2" Type="http://schemas.openxmlformats.org/officeDocument/2006/relationships/notesSlide" Target="../notesSlides/notesSlide5.xml"/><Relationship Id="rId1" Type="http://schemas.openxmlformats.org/officeDocument/2006/relationships/slideLayout" Target="../slideLayouts/slideLayout8.xml"/><Relationship Id="rId5" Type="http://schemas.openxmlformats.org/officeDocument/2006/relationships/image" Target="../media/image31.emf"/><Relationship Id="rId4" Type="http://schemas.openxmlformats.org/officeDocument/2006/relationships/image" Target="../media/image30.emf"/></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34.xml"/><Relationship Id="rId7" Type="http://schemas.openxmlformats.org/officeDocument/2006/relationships/image" Target="../media/image33.png"/><Relationship Id="rId2" Type="http://schemas.openxmlformats.org/officeDocument/2006/relationships/tags" Target="../tags/tag1.xml"/><Relationship Id="rId1" Type="http://schemas.openxmlformats.org/officeDocument/2006/relationships/vmlDrawing" Target="../drawings/vmlDrawing1.vml"/><Relationship Id="rId6" Type="http://schemas.openxmlformats.org/officeDocument/2006/relationships/image" Target="../media/image32.emf"/><Relationship Id="rId5" Type="http://schemas.openxmlformats.org/officeDocument/2006/relationships/oleObject" Target="../embeddings/oleObject1.bin"/><Relationship Id="rId4" Type="http://schemas.openxmlformats.org/officeDocument/2006/relationships/notesSlide" Target="../notesSlides/notesSlide6.xml"/></Relationships>
</file>

<file path=ppt/slides/_rels/slide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7.xml"/><Relationship Id="rId1" Type="http://schemas.openxmlformats.org/officeDocument/2006/relationships/slideLayout" Target="../slideLayouts/slideLayout27.xml"/><Relationship Id="rId5" Type="http://schemas.openxmlformats.org/officeDocument/2006/relationships/chart" Target="../charts/chart1.xml"/><Relationship Id="rId4" Type="http://schemas.openxmlformats.org/officeDocument/2006/relationships/hyperlink" Target="http://www.tpc.org/tpch/results/tpch_perf_results.asp?resulttype=noncluster"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7.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2.xml"/><Relationship Id="rId1" Type="http://schemas.openxmlformats.org/officeDocument/2006/relationships/vmlDrawing" Target="../drawings/vmlDrawing2.vml"/><Relationship Id="rId6" Type="http://schemas.openxmlformats.org/officeDocument/2006/relationships/image" Target="../media/image32.emf"/><Relationship Id="rId5" Type="http://schemas.openxmlformats.org/officeDocument/2006/relationships/oleObject" Target="../embeddings/oleObject2.bin"/><Relationship Id="rId4" Type="http://schemas.openxmlformats.org/officeDocument/2006/relationships/notesSlide" Target="../notesSlides/notesSlide9.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xml"/><Relationship Id="rId1" Type="http://schemas.openxmlformats.org/officeDocument/2006/relationships/tags" Target="../tags/tag3.xml"/><Relationship Id="rId4" Type="http://schemas.openxmlformats.org/officeDocument/2006/relationships/notesSlide" Target="../notesSlides/notesSlide10.xml"/></Relationships>
</file>

<file path=ppt/slides/_rels/slide13.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notesSlide" Target="../notesSlides/notesSlide11.xml"/><Relationship Id="rId1" Type="http://schemas.openxmlformats.org/officeDocument/2006/relationships/slideLayout" Target="../slideLayouts/slideLayout90.xml"/><Relationship Id="rId4" Type="http://schemas.openxmlformats.org/officeDocument/2006/relationships/image" Target="../media/image36.emf"/></Relationships>
</file>

<file path=ppt/slides/_rels/slide1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2.xml"/><Relationship Id="rId1" Type="http://schemas.openxmlformats.org/officeDocument/2006/relationships/slideLayout" Target="../slideLayouts/slideLayout133.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emf"/></Relationships>
</file>

<file path=ppt/slides/_rels/slide1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3.xml"/><Relationship Id="rId1" Type="http://schemas.openxmlformats.org/officeDocument/2006/relationships/slideLayout" Target="../slideLayouts/slideLayout39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77.xml"/></Relationships>
</file>

<file path=ppt/slides/_rels/slide18.xml.rels><?xml version="1.0" encoding="UTF-8" standalone="yes"?>
<Relationships xmlns="http://schemas.openxmlformats.org/package/2006/relationships"><Relationship Id="rId8" Type="http://schemas.openxmlformats.org/officeDocument/2006/relationships/image" Target="../media/image43.emf"/><Relationship Id="rId13" Type="http://schemas.openxmlformats.org/officeDocument/2006/relationships/image" Target="../media/image48.emf"/><Relationship Id="rId3" Type="http://schemas.openxmlformats.org/officeDocument/2006/relationships/slideLayout" Target="../slideLayouts/slideLayout177.xml"/><Relationship Id="rId7" Type="http://schemas.openxmlformats.org/officeDocument/2006/relationships/image" Target="../media/image42.emf"/><Relationship Id="rId12" Type="http://schemas.openxmlformats.org/officeDocument/2006/relationships/image" Target="../media/image47.emf"/><Relationship Id="rId2" Type="http://schemas.openxmlformats.org/officeDocument/2006/relationships/tags" Target="../tags/tag5.xml"/><Relationship Id="rId1" Type="http://schemas.openxmlformats.org/officeDocument/2006/relationships/vmlDrawing" Target="../drawings/vmlDrawing3.vml"/><Relationship Id="rId6" Type="http://schemas.openxmlformats.org/officeDocument/2006/relationships/image" Target="../media/image32.emf"/><Relationship Id="rId11" Type="http://schemas.openxmlformats.org/officeDocument/2006/relationships/image" Target="../media/image46.emf"/><Relationship Id="rId5" Type="http://schemas.openxmlformats.org/officeDocument/2006/relationships/oleObject" Target="../embeddings/oleObject3.bin"/><Relationship Id="rId10" Type="http://schemas.openxmlformats.org/officeDocument/2006/relationships/image" Target="../media/image45.emf"/><Relationship Id="rId4" Type="http://schemas.openxmlformats.org/officeDocument/2006/relationships/notesSlide" Target="../notesSlides/notesSlide15.xml"/><Relationship Id="rId9" Type="http://schemas.openxmlformats.org/officeDocument/2006/relationships/image" Target="../media/image44.emf"/></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220.xml"/><Relationship Id="rId7" Type="http://schemas.openxmlformats.org/officeDocument/2006/relationships/image" Target="../media/image49.emf"/><Relationship Id="rId2" Type="http://schemas.openxmlformats.org/officeDocument/2006/relationships/tags" Target="../tags/tag6.xml"/><Relationship Id="rId1" Type="http://schemas.openxmlformats.org/officeDocument/2006/relationships/vmlDrawing" Target="../drawings/vmlDrawing4.vml"/><Relationship Id="rId6" Type="http://schemas.openxmlformats.org/officeDocument/2006/relationships/image" Target="../media/image32.emf"/><Relationship Id="rId5" Type="http://schemas.openxmlformats.org/officeDocument/2006/relationships/oleObject" Target="../embeddings/oleObject4.bin"/><Relationship Id="rId4" Type="http://schemas.openxmlformats.org/officeDocument/2006/relationships/notesSlide" Target="../notesSlides/notesSlide16.xml"/></Relationships>
</file>

<file path=ppt/slides/_rels/slide20.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notesSlide" Target="../notesSlides/notesSlide17.xml"/><Relationship Id="rId1" Type="http://schemas.openxmlformats.org/officeDocument/2006/relationships/slideLayout" Target="../slideLayouts/slideLayout212.xml"/><Relationship Id="rId4" Type="http://schemas.openxmlformats.org/officeDocument/2006/relationships/image" Target="../media/image51.emf"/></Relationships>
</file>

<file path=ppt/slides/_rels/slide21.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2.png"/><Relationship Id="rId7" Type="http://schemas.openxmlformats.org/officeDocument/2006/relationships/image" Target="../media/image56.png"/><Relationship Id="rId12" Type="http://schemas.openxmlformats.org/officeDocument/2006/relationships/image" Target="../media/image61.png"/><Relationship Id="rId2" Type="http://schemas.openxmlformats.org/officeDocument/2006/relationships/notesSlide" Target="../notesSlides/notesSlide18.xml"/><Relationship Id="rId1" Type="http://schemas.openxmlformats.org/officeDocument/2006/relationships/slideLayout" Target="../slideLayouts/slideLayout220.xml"/><Relationship Id="rId6" Type="http://schemas.openxmlformats.org/officeDocument/2006/relationships/image" Target="../media/image55.png"/><Relationship Id="rId11" Type="http://schemas.openxmlformats.org/officeDocument/2006/relationships/image" Target="../media/image60.png"/><Relationship Id="rId5" Type="http://schemas.openxmlformats.org/officeDocument/2006/relationships/image" Target="../media/image54.png"/><Relationship Id="rId10" Type="http://schemas.openxmlformats.org/officeDocument/2006/relationships/image" Target="../media/image59.png"/><Relationship Id="rId4" Type="http://schemas.openxmlformats.org/officeDocument/2006/relationships/image" Target="../media/image53.png"/><Relationship Id="rId9" Type="http://schemas.openxmlformats.org/officeDocument/2006/relationships/image" Target="../media/image58.png"/></Relationships>
</file>

<file path=ppt/slides/_rels/slide22.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tags" Target="../tags/tag18.xml"/><Relationship Id="rId18" Type="http://schemas.openxmlformats.org/officeDocument/2006/relationships/image" Target="../media/image32.emf"/><Relationship Id="rId3" Type="http://schemas.openxmlformats.org/officeDocument/2006/relationships/tags" Target="../tags/tag8.xml"/><Relationship Id="rId7" Type="http://schemas.openxmlformats.org/officeDocument/2006/relationships/tags" Target="../tags/tag12.xml"/><Relationship Id="rId12" Type="http://schemas.openxmlformats.org/officeDocument/2006/relationships/tags" Target="../tags/tag17.xml"/><Relationship Id="rId17" Type="http://schemas.openxmlformats.org/officeDocument/2006/relationships/oleObject" Target="../embeddings/oleObject5.bin"/><Relationship Id="rId2" Type="http://schemas.openxmlformats.org/officeDocument/2006/relationships/tags" Target="../tags/tag7.xml"/><Relationship Id="rId16" Type="http://schemas.openxmlformats.org/officeDocument/2006/relationships/notesSlide" Target="../notesSlides/notesSlide19.xml"/><Relationship Id="rId1" Type="http://schemas.openxmlformats.org/officeDocument/2006/relationships/vmlDrawing" Target="../drawings/vmlDrawing5.vml"/><Relationship Id="rId6" Type="http://schemas.openxmlformats.org/officeDocument/2006/relationships/tags" Target="../tags/tag11.xml"/><Relationship Id="rId11" Type="http://schemas.openxmlformats.org/officeDocument/2006/relationships/tags" Target="../tags/tag16.xml"/><Relationship Id="rId5" Type="http://schemas.openxmlformats.org/officeDocument/2006/relationships/tags" Target="../tags/tag10.xml"/><Relationship Id="rId15" Type="http://schemas.openxmlformats.org/officeDocument/2006/relationships/slideLayout" Target="../slideLayouts/slideLayout6.xml"/><Relationship Id="rId10" Type="http://schemas.openxmlformats.org/officeDocument/2006/relationships/tags" Target="../tags/tag15.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tags" Target="../tags/tag19.xml"/></Relationships>
</file>

<file path=ppt/slides/_rels/slide23.xml.rels><?xml version="1.0" encoding="UTF-8" standalone="yes"?>
<Relationships xmlns="http://schemas.openxmlformats.org/package/2006/relationships"><Relationship Id="rId8" Type="http://schemas.openxmlformats.org/officeDocument/2006/relationships/image" Target="../media/image48.emf"/><Relationship Id="rId3" Type="http://schemas.openxmlformats.org/officeDocument/2006/relationships/slideLayout" Target="../slideLayouts/slideLayout263.xml"/><Relationship Id="rId7" Type="http://schemas.openxmlformats.org/officeDocument/2006/relationships/image" Target="../media/image62.emf"/><Relationship Id="rId2" Type="http://schemas.openxmlformats.org/officeDocument/2006/relationships/tags" Target="../tags/tag20.xml"/><Relationship Id="rId1" Type="http://schemas.openxmlformats.org/officeDocument/2006/relationships/vmlDrawing" Target="../drawings/vmlDrawing6.vml"/><Relationship Id="rId6" Type="http://schemas.openxmlformats.org/officeDocument/2006/relationships/image" Target="../media/image32.emf"/><Relationship Id="rId5" Type="http://schemas.openxmlformats.org/officeDocument/2006/relationships/oleObject" Target="../embeddings/oleObject6.bin"/><Relationship Id="rId4" Type="http://schemas.openxmlformats.org/officeDocument/2006/relationships/notesSlide" Target="../notesSlides/notesSlide2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09.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21.xml"/><Relationship Id="rId1" Type="http://schemas.openxmlformats.org/officeDocument/2006/relationships/vmlDrawing" Target="../drawings/vmlDrawing7.vml"/><Relationship Id="rId6" Type="http://schemas.openxmlformats.org/officeDocument/2006/relationships/image" Target="../media/image32.emf"/><Relationship Id="rId5" Type="http://schemas.openxmlformats.org/officeDocument/2006/relationships/oleObject" Target="../embeddings/oleObject7.bin"/><Relationship Id="rId4" Type="http://schemas.openxmlformats.org/officeDocument/2006/relationships/notesSlide" Target="../notesSlides/notesSlide2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50.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5.xml"/><Relationship Id="rId7" Type="http://schemas.openxmlformats.org/officeDocument/2006/relationships/image" Target="../media/image66.png"/><Relationship Id="rId2" Type="http://schemas.openxmlformats.org/officeDocument/2006/relationships/tags" Target="../tags/tag23.xml"/><Relationship Id="rId1" Type="http://schemas.openxmlformats.org/officeDocument/2006/relationships/tags" Target="../tags/tag22.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jpe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5.xml"/><Relationship Id="rId1" Type="http://schemas.openxmlformats.org/officeDocument/2006/relationships/slideLayout" Target="../slideLayouts/slideLayout8.xml"/><Relationship Id="rId4" Type="http://schemas.openxmlformats.org/officeDocument/2006/relationships/image" Target="../media/image68.jpeg"/></Relationships>
</file>

<file path=ppt/slides/_rels/slide33.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24.xml"/><Relationship Id="rId1" Type="http://schemas.openxmlformats.org/officeDocument/2006/relationships/vmlDrawing" Target="../drawings/vmlDrawing8.vml"/><Relationship Id="rId6" Type="http://schemas.openxmlformats.org/officeDocument/2006/relationships/image" Target="../media/image32.emf"/><Relationship Id="rId5" Type="http://schemas.openxmlformats.org/officeDocument/2006/relationships/oleObject" Target="../embeddings/oleObject8.bin"/><Relationship Id="rId4" Type="http://schemas.openxmlformats.org/officeDocument/2006/relationships/notesSlide" Target="../notesSlides/notesSlide2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74.png"/><Relationship Id="rId7" Type="http://schemas.openxmlformats.org/officeDocument/2006/relationships/image" Target="../media/image78.png"/><Relationship Id="rId2" Type="http://schemas.openxmlformats.org/officeDocument/2006/relationships/slideLayout" Target="../slideLayouts/slideLayout8.xml"/><Relationship Id="rId1" Type="http://schemas.openxmlformats.org/officeDocument/2006/relationships/vmlDrawing" Target="../drawings/vmlDrawing9.vml"/><Relationship Id="rId6" Type="http://schemas.openxmlformats.org/officeDocument/2006/relationships/image" Target="../media/image77.png"/><Relationship Id="rId5" Type="http://schemas.openxmlformats.org/officeDocument/2006/relationships/image" Target="../media/image76.png"/><Relationship Id="rId10" Type="http://schemas.openxmlformats.org/officeDocument/2006/relationships/image" Target="../media/image73.wmf"/><Relationship Id="rId4" Type="http://schemas.openxmlformats.org/officeDocument/2006/relationships/image" Target="../media/image75.png"/><Relationship Id="rId9" Type="http://schemas.openxmlformats.org/officeDocument/2006/relationships/oleObject" Target="../embeddings/oleObject9.bin"/></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28.xml"/><Relationship Id="rId1" Type="http://schemas.openxmlformats.org/officeDocument/2006/relationships/slideLayout" Target="../slideLayouts/slideLayout6.xml"/><Relationship Id="rId4" Type="http://schemas.openxmlformats.org/officeDocument/2006/relationships/image" Target="../media/image82.png"/></Relationships>
</file>

<file path=ppt/slides/_rels/slide4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9.xml"/><Relationship Id="rId1" Type="http://schemas.openxmlformats.org/officeDocument/2006/relationships/slideLayout" Target="../slideLayouts/slideLayout6.xml"/><Relationship Id="rId4" Type="http://schemas.openxmlformats.org/officeDocument/2006/relationships/image" Target="../media/image84.png"/></Relationships>
</file>

<file path=ppt/slides/_rels/slide47.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30.xml"/><Relationship Id="rId1" Type="http://schemas.openxmlformats.org/officeDocument/2006/relationships/slideLayout" Target="../slideLayouts/slideLayout6.xml"/><Relationship Id="rId4" Type="http://schemas.openxmlformats.org/officeDocument/2006/relationships/image" Target="../media/image86.png"/></Relationships>
</file>

<file path=ppt/slides/_rels/slide48.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hyperlink" Target="https://msdn.microsoft.com/en-us/library/mt605114.aspx" TargetMode="Externa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normAutofit/>
          </a:bodyPr>
          <a:lstStyle/>
          <a:p>
            <a:r>
              <a:rPr lang="en-US" dirty="0"/>
              <a:t>SQL Server 2016</a:t>
            </a:r>
          </a:p>
        </p:txBody>
      </p:sp>
      <p:sp>
        <p:nvSpPr>
          <p:cNvPr id="3" name="Subtitle 2"/>
          <p:cNvSpPr>
            <a:spLocks noGrp="1"/>
          </p:cNvSpPr>
          <p:nvPr>
            <p:ph type="subTitle" idx="1"/>
          </p:nvPr>
        </p:nvSpPr>
        <p:spPr/>
        <p:txBody>
          <a:bodyPr/>
          <a:lstStyle/>
          <a:p>
            <a:r>
              <a:rPr lang="en-US" dirty="0"/>
              <a:t>SQL Saturday Dallas</a:t>
            </a:r>
          </a:p>
        </p:txBody>
      </p:sp>
    </p:spTree>
    <p:extLst>
      <p:ext uri="{BB962C8B-B14F-4D97-AF65-F5344CB8AC3E}">
        <p14:creationId xmlns:p14="http://schemas.microsoft.com/office/powerpoint/2010/main" val="123060468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n-US" dirty="0"/>
              <a:t>Sean Werick</a:t>
            </a:r>
          </a:p>
          <a:p>
            <a:pPr lvl="1"/>
            <a:r>
              <a:rPr lang="en-US" dirty="0"/>
              <a:t>Principal Consultant</a:t>
            </a:r>
          </a:p>
          <a:p>
            <a:pPr lvl="2"/>
            <a:r>
              <a:rPr lang="en-US" dirty="0"/>
              <a:t>502.320.2918</a:t>
            </a:r>
          </a:p>
          <a:p>
            <a:pPr lvl="2"/>
            <a:r>
              <a:rPr lang="en-US" dirty="0"/>
              <a:t>swerick@pragmaticworks.com</a:t>
            </a:r>
          </a:p>
        </p:txBody>
      </p:sp>
      <p:sp>
        <p:nvSpPr>
          <p:cNvPr id="3" name="Text Placeholder 2"/>
          <p:cNvSpPr>
            <a:spLocks noGrp="1"/>
          </p:cNvSpPr>
          <p:nvPr>
            <p:ph type="body" sz="quarter" idx="11"/>
          </p:nvPr>
        </p:nvSpPr>
        <p:spPr/>
        <p:txBody>
          <a:bodyPr/>
          <a:lstStyle/>
          <a:p>
            <a:r>
              <a:rPr lang="en-US" dirty="0"/>
              <a:t>Casey Lucas</a:t>
            </a:r>
          </a:p>
          <a:p>
            <a:pPr lvl="1"/>
            <a:r>
              <a:rPr lang="en-US" dirty="0"/>
              <a:t>TX Regional Account Manager</a:t>
            </a:r>
          </a:p>
          <a:p>
            <a:pPr lvl="2"/>
            <a:r>
              <a:rPr lang="en-US" dirty="0"/>
              <a:t>972.280.7409</a:t>
            </a:r>
          </a:p>
          <a:p>
            <a:pPr lvl="2"/>
            <a:r>
              <a:rPr lang="en-US" dirty="0"/>
              <a:t>clucas@pragmaticworks.com</a:t>
            </a:r>
          </a:p>
        </p:txBody>
      </p:sp>
    </p:spTree>
    <p:extLst>
      <p:ext uri="{BB962C8B-B14F-4D97-AF65-F5344CB8AC3E}">
        <p14:creationId xmlns:p14="http://schemas.microsoft.com/office/powerpoint/2010/main" val="69006072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3504744" y="590322"/>
            <a:ext cx="5154443" cy="5901463"/>
            <a:chOff x="-4241786" y="601662"/>
            <a:chExt cx="5257800" cy="6019800"/>
          </a:xfrm>
        </p:grpSpPr>
        <p:grpSp>
          <p:nvGrpSpPr>
            <p:cNvPr id="55" name="Group 54"/>
            <p:cNvGrpSpPr/>
            <p:nvPr/>
          </p:nvGrpSpPr>
          <p:grpSpPr>
            <a:xfrm>
              <a:off x="-4241786" y="601662"/>
              <a:ext cx="5257800" cy="6019800"/>
              <a:chOff x="-4241786" y="601662"/>
              <a:chExt cx="5257800" cy="6019800"/>
            </a:xfrm>
          </p:grpSpPr>
          <p:sp>
            <p:nvSpPr>
              <p:cNvPr id="57" name="Rectangle 56"/>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8" name="Rectangle 57"/>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Operational Database Management Systems</a:t>
                </a:r>
              </a:p>
            </p:txBody>
          </p:sp>
        </p:grpSp>
        <p:pic>
          <p:nvPicPr>
            <p:cNvPr id="56" name="Picture 5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40163" y="1973262"/>
              <a:ext cx="4343400" cy="4343400"/>
            </a:xfrm>
            <a:prstGeom prst="rect">
              <a:avLst/>
            </a:prstGeom>
          </p:spPr>
        </p:pic>
      </p:grpSp>
      <p:sp>
        <p:nvSpPr>
          <p:cNvPr id="74" name="Oval 73"/>
          <p:cNvSpPr/>
          <p:nvPr/>
        </p:nvSpPr>
        <p:spPr bwMode="auto">
          <a:xfrm>
            <a:off x="7463954" y="1696043"/>
            <a:ext cx="926043" cy="926043"/>
          </a:xfrm>
          <a:prstGeom prst="ellipse">
            <a:avLst/>
          </a:prstGeom>
          <a:solidFill>
            <a:srgbClr val="92D050">
              <a:alpha val="30196"/>
            </a:srgbClr>
          </a:solidFill>
          <a:ln w="28575">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34406003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p:cNvGrpSpPr/>
          <p:nvPr/>
        </p:nvGrpSpPr>
        <p:grpSpPr>
          <a:xfrm>
            <a:off x="6121251" y="590322"/>
            <a:ext cx="5154443" cy="5901463"/>
            <a:chOff x="1270372" y="601662"/>
            <a:chExt cx="5257800" cy="6019800"/>
          </a:xfrm>
        </p:grpSpPr>
        <p:grpSp>
          <p:nvGrpSpPr>
            <p:cNvPr id="65" name="Group 64"/>
            <p:cNvGrpSpPr/>
            <p:nvPr/>
          </p:nvGrpSpPr>
          <p:grpSpPr>
            <a:xfrm>
              <a:off x="1270372" y="601662"/>
              <a:ext cx="5257800" cy="6019800"/>
              <a:chOff x="-4241786" y="601662"/>
              <a:chExt cx="5257800" cy="6019800"/>
            </a:xfrm>
          </p:grpSpPr>
          <p:sp>
            <p:nvSpPr>
              <p:cNvPr id="67" name="Rectangle 66"/>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 name="Rectangle 67"/>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Business Intelligence and Analytics Platforms</a:t>
                </a:r>
              </a:p>
            </p:txBody>
          </p:sp>
        </p:grpSp>
        <p:pic>
          <p:nvPicPr>
            <p:cNvPr id="66" name="Picture 6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1995" y="1973262"/>
              <a:ext cx="4343400" cy="4343400"/>
            </a:xfrm>
            <a:prstGeom prst="rect">
              <a:avLst/>
            </a:prstGeom>
          </p:spPr>
        </p:pic>
      </p:grpSp>
      <p:sp>
        <p:nvSpPr>
          <p:cNvPr id="75" name="Oval 74"/>
          <p:cNvSpPr/>
          <p:nvPr/>
        </p:nvSpPr>
        <p:spPr bwMode="auto">
          <a:xfrm>
            <a:off x="9502324" y="3343962"/>
            <a:ext cx="926043" cy="926043"/>
          </a:xfrm>
          <a:prstGeom prst="ellipse">
            <a:avLst/>
          </a:prstGeom>
          <a:solidFill>
            <a:srgbClr val="92D050">
              <a:alpha val="30196"/>
            </a:srgbClr>
          </a:solidFill>
          <a:ln w="28575">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 name="Group 2"/>
          <p:cNvGrpSpPr/>
          <p:nvPr/>
        </p:nvGrpSpPr>
        <p:grpSpPr>
          <a:xfrm>
            <a:off x="3504744" y="590322"/>
            <a:ext cx="5154443" cy="5901463"/>
            <a:chOff x="3575021" y="601662"/>
            <a:chExt cx="5257800" cy="6019800"/>
          </a:xfrm>
        </p:grpSpPr>
        <p:grpSp>
          <p:nvGrpSpPr>
            <p:cNvPr id="27" name="Group 26"/>
            <p:cNvGrpSpPr/>
            <p:nvPr/>
          </p:nvGrpSpPr>
          <p:grpSpPr>
            <a:xfrm>
              <a:off x="3575021" y="601662"/>
              <a:ext cx="5257800" cy="6019800"/>
              <a:chOff x="-4241786" y="601662"/>
              <a:chExt cx="5257800" cy="6019800"/>
            </a:xfrm>
          </p:grpSpPr>
          <p:grpSp>
            <p:nvGrpSpPr>
              <p:cNvPr id="28" name="Group 27"/>
              <p:cNvGrpSpPr/>
              <p:nvPr/>
            </p:nvGrpSpPr>
            <p:grpSpPr>
              <a:xfrm>
                <a:off x="-4241786" y="601662"/>
                <a:ext cx="5257800" cy="6019800"/>
                <a:chOff x="-4241786" y="601662"/>
                <a:chExt cx="5257800" cy="6019800"/>
              </a:xfrm>
            </p:grpSpPr>
            <p:sp>
              <p:nvSpPr>
                <p:cNvPr id="30" name="Rectangle 29"/>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1" name="Rectangle 30"/>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Operational Database Management Systems</a:t>
                  </a:r>
                </a:p>
              </p:txBody>
            </p:sp>
          </p:grpSp>
          <p:pic>
            <p:nvPicPr>
              <p:cNvPr id="29" name="Picture 2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840163" y="1973262"/>
                <a:ext cx="4343400" cy="4343400"/>
              </a:xfrm>
              <a:prstGeom prst="rect">
                <a:avLst/>
              </a:prstGeom>
            </p:spPr>
          </p:pic>
        </p:grpSp>
        <p:sp>
          <p:nvSpPr>
            <p:cNvPr id="32" name="Oval 31"/>
            <p:cNvSpPr/>
            <p:nvPr/>
          </p:nvSpPr>
          <p:spPr bwMode="auto">
            <a:xfrm>
              <a:off x="7613621" y="1729556"/>
              <a:ext cx="944612" cy="944612"/>
            </a:xfrm>
            <a:prstGeom prst="ellipse">
              <a:avLst/>
            </a:prstGeom>
            <a:solidFill>
              <a:srgbClr val="92D050">
                <a:alpha val="30196"/>
              </a:srgbClr>
            </a:solidFill>
            <a:ln w="28575">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Tree>
    <p:extLst>
      <p:ext uri="{BB962C8B-B14F-4D97-AF65-F5344CB8AC3E}">
        <p14:creationId xmlns:p14="http://schemas.microsoft.com/office/powerpoint/2010/main" val="16342599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1.1616E-6 -1.3527E-6 L -0.22862 -1.3527E-6 " pathEditMode="relative" rAng="0" ptsTypes="AA">
                                      <p:cBhvr>
                                        <p:cTn id="6" dur="750" fill="hold"/>
                                        <p:tgtEl>
                                          <p:spTgt spid="3"/>
                                        </p:tgtEl>
                                        <p:attrNameLst>
                                          <p:attrName>ppt_x</p:attrName>
                                          <p:attrName>ppt_y</p:attrName>
                                        </p:attrNameLst>
                                      </p:cBhvr>
                                      <p:rCtr x="-11591" y="0"/>
                                    </p:animMotion>
                                  </p:childTnLst>
                                </p:cTn>
                              </p:par>
                            </p:childTnLst>
                          </p:cTn>
                        </p:par>
                        <p:par>
                          <p:cTn id="7" fill="hold">
                            <p:stCondLst>
                              <p:cond delay="750"/>
                            </p:stCondLst>
                            <p:childTnLst>
                              <p:par>
                                <p:cTn id="8" presetID="10" presetClass="entr" presetSubtype="0" fill="hold" nodeType="after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fade">
                                      <p:cBhvr>
                                        <p:cTn id="10" dur="500"/>
                                        <p:tgtEl>
                                          <p:spTgt spid="64"/>
                                        </p:tgtEl>
                                      </p:cBhvr>
                                    </p:animEffect>
                                  </p:childTnLst>
                                </p:cTn>
                              </p:par>
                            </p:childTnLst>
                          </p:cTn>
                        </p:par>
                        <p:par>
                          <p:cTn id="11" fill="hold">
                            <p:stCondLst>
                              <p:cond delay="1250"/>
                            </p:stCondLst>
                            <p:childTnLst>
                              <p:par>
                                <p:cTn id="12" presetID="10" presetClass="entr" presetSubtype="0" fill="hold" grpId="0" nodeType="afterEffect">
                                  <p:stCondLst>
                                    <p:cond delay="0"/>
                                  </p:stCondLst>
                                  <p:childTnLst>
                                    <p:set>
                                      <p:cBhvr>
                                        <p:cTn id="13" dur="1" fill="hold">
                                          <p:stCondLst>
                                            <p:cond delay="0"/>
                                          </p:stCondLst>
                                        </p:cTn>
                                        <p:tgtEl>
                                          <p:spTgt spid="75"/>
                                        </p:tgtEl>
                                        <p:attrNameLst>
                                          <p:attrName>style.visibility</p:attrName>
                                        </p:attrNameLst>
                                      </p:cBhvr>
                                      <p:to>
                                        <p:strVal val="visible"/>
                                      </p:to>
                                    </p:set>
                                    <p:animEffect transition="in" filter="fade">
                                      <p:cBhvr>
                                        <p:cTn id="14"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157975" y="1836024"/>
            <a:ext cx="2782665" cy="3185949"/>
            <a:chOff x="6281454" y="1872343"/>
            <a:chExt cx="2838463" cy="3249834"/>
          </a:xfrm>
        </p:grpSpPr>
        <p:grpSp>
          <p:nvGrpSpPr>
            <p:cNvPr id="69" name="Group 68"/>
            <p:cNvGrpSpPr/>
            <p:nvPr/>
          </p:nvGrpSpPr>
          <p:grpSpPr>
            <a:xfrm>
              <a:off x="6281454" y="1872343"/>
              <a:ext cx="2838463" cy="3249834"/>
              <a:chOff x="6782530" y="601662"/>
              <a:chExt cx="5257800" cy="6019800"/>
            </a:xfrm>
          </p:grpSpPr>
          <p:grpSp>
            <p:nvGrpSpPr>
              <p:cNvPr id="70" name="Group 69"/>
              <p:cNvGrpSpPr/>
              <p:nvPr/>
            </p:nvGrpSpPr>
            <p:grpSpPr>
              <a:xfrm>
                <a:off x="6782530" y="601662"/>
                <a:ext cx="5257800" cy="6019800"/>
                <a:chOff x="-4241786" y="601662"/>
                <a:chExt cx="5257800" cy="6019800"/>
              </a:xfrm>
            </p:grpSpPr>
            <p:sp>
              <p:nvSpPr>
                <p:cNvPr id="72" name="Rectangle 71"/>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 name="Rectangle 72"/>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42" tIns="89642" rIns="89642" bIns="89642"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55"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Data Warehouse and Data Management for Analytics</a:t>
                  </a:r>
                </a:p>
              </p:txBody>
            </p:sp>
          </p:grpSp>
          <p:pic>
            <p:nvPicPr>
              <p:cNvPr id="71" name="Picture 7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84153" y="1973262"/>
                <a:ext cx="4343400" cy="4343400"/>
              </a:xfrm>
              <a:prstGeom prst="rect">
                <a:avLst/>
              </a:prstGeom>
            </p:spPr>
          </p:pic>
        </p:grpSp>
        <p:sp>
          <p:nvSpPr>
            <p:cNvPr id="76" name="Oval 75"/>
            <p:cNvSpPr/>
            <p:nvPr/>
          </p:nvSpPr>
          <p:spPr bwMode="auto">
            <a:xfrm>
              <a:off x="8085107" y="2951243"/>
              <a:ext cx="509956" cy="509956"/>
            </a:xfrm>
            <a:prstGeom prst="ellipse">
              <a:avLst/>
            </a:prstGeom>
            <a:solidFill>
              <a:srgbClr val="92D050">
                <a:alpha val="30196"/>
              </a:srgbClr>
            </a:solidFill>
            <a:ln w="19050">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9" name="Group 8"/>
          <p:cNvGrpSpPr/>
          <p:nvPr/>
        </p:nvGrpSpPr>
        <p:grpSpPr>
          <a:xfrm>
            <a:off x="9075256" y="1836024"/>
            <a:ext cx="2782665" cy="3185949"/>
            <a:chOff x="9257233" y="1872343"/>
            <a:chExt cx="2838463" cy="3249834"/>
          </a:xfrm>
        </p:grpSpPr>
        <p:grpSp>
          <p:nvGrpSpPr>
            <p:cNvPr id="59" name="Group 58"/>
            <p:cNvGrpSpPr/>
            <p:nvPr/>
          </p:nvGrpSpPr>
          <p:grpSpPr>
            <a:xfrm>
              <a:off x="9257233" y="1872343"/>
              <a:ext cx="2838463" cy="3249834"/>
              <a:chOff x="12294688" y="601662"/>
              <a:chExt cx="5257800" cy="6019800"/>
            </a:xfrm>
          </p:grpSpPr>
          <p:grpSp>
            <p:nvGrpSpPr>
              <p:cNvPr id="60" name="Group 59"/>
              <p:cNvGrpSpPr/>
              <p:nvPr/>
            </p:nvGrpSpPr>
            <p:grpSpPr>
              <a:xfrm>
                <a:off x="12294688" y="601662"/>
                <a:ext cx="5257800" cy="6019800"/>
                <a:chOff x="-4241786" y="601662"/>
                <a:chExt cx="5257800" cy="6019800"/>
              </a:xfrm>
            </p:grpSpPr>
            <p:sp>
              <p:nvSpPr>
                <p:cNvPr id="62" name="Rectangle 61"/>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 name="Rectangle 62"/>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42" tIns="89642" rIns="89642" bIns="89642"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55"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Visionary Leader in Advanced Analytics Platforms</a:t>
                  </a:r>
                </a:p>
              </p:txBody>
            </p:sp>
          </p:grpSp>
          <p:pic>
            <p:nvPicPr>
              <p:cNvPr id="61" name="Picture 6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696311" y="1973262"/>
                <a:ext cx="4343400" cy="4343400"/>
              </a:xfrm>
              <a:prstGeom prst="rect">
                <a:avLst/>
              </a:prstGeom>
            </p:spPr>
          </p:pic>
        </p:grpSp>
        <p:sp>
          <p:nvSpPr>
            <p:cNvPr id="77" name="Oval 76"/>
            <p:cNvSpPr/>
            <p:nvPr/>
          </p:nvSpPr>
          <p:spPr bwMode="auto">
            <a:xfrm>
              <a:off x="11014465" y="3548348"/>
              <a:ext cx="509956" cy="509956"/>
            </a:xfrm>
            <a:prstGeom prst="ellipse">
              <a:avLst/>
            </a:prstGeom>
            <a:solidFill>
              <a:srgbClr val="92D050">
                <a:alpha val="30196"/>
              </a:srgbClr>
            </a:solidFill>
            <a:ln w="19050">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32" name="Group 31"/>
          <p:cNvGrpSpPr/>
          <p:nvPr/>
        </p:nvGrpSpPr>
        <p:grpSpPr>
          <a:xfrm>
            <a:off x="717451" y="590322"/>
            <a:ext cx="5154443" cy="5901463"/>
            <a:chOff x="731837" y="601662"/>
            <a:chExt cx="5257800" cy="6019800"/>
          </a:xfrm>
        </p:grpSpPr>
        <p:grpSp>
          <p:nvGrpSpPr>
            <p:cNvPr id="33" name="Group 32"/>
            <p:cNvGrpSpPr/>
            <p:nvPr/>
          </p:nvGrpSpPr>
          <p:grpSpPr>
            <a:xfrm>
              <a:off x="731837" y="601662"/>
              <a:ext cx="5257800" cy="6019800"/>
              <a:chOff x="-4241786" y="601662"/>
              <a:chExt cx="5257800" cy="6019800"/>
            </a:xfrm>
          </p:grpSpPr>
          <p:grpSp>
            <p:nvGrpSpPr>
              <p:cNvPr id="35" name="Group 34"/>
              <p:cNvGrpSpPr/>
              <p:nvPr/>
            </p:nvGrpSpPr>
            <p:grpSpPr>
              <a:xfrm>
                <a:off x="-4241786" y="601662"/>
                <a:ext cx="5257800" cy="6019800"/>
                <a:chOff x="-4241786" y="601662"/>
                <a:chExt cx="5257800" cy="6019800"/>
              </a:xfrm>
            </p:grpSpPr>
            <p:sp>
              <p:nvSpPr>
                <p:cNvPr id="37" name="Rectangle 36"/>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 name="Rectangle 37"/>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Operational Database Management Systems</a:t>
                  </a:r>
                </a:p>
              </p:txBody>
            </p:sp>
          </p:grpSp>
          <p:pic>
            <p:nvPicPr>
              <p:cNvPr id="36" name="Picture 3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40163" y="1973262"/>
                <a:ext cx="4343400" cy="4343400"/>
              </a:xfrm>
              <a:prstGeom prst="rect">
                <a:avLst/>
              </a:prstGeom>
            </p:spPr>
          </p:pic>
        </p:grpSp>
        <p:sp>
          <p:nvSpPr>
            <p:cNvPr id="34" name="Oval 33"/>
            <p:cNvSpPr/>
            <p:nvPr/>
          </p:nvSpPr>
          <p:spPr bwMode="auto">
            <a:xfrm>
              <a:off x="4770437" y="1729556"/>
              <a:ext cx="944612" cy="944612"/>
            </a:xfrm>
            <a:prstGeom prst="ellipse">
              <a:avLst/>
            </a:prstGeom>
            <a:solidFill>
              <a:srgbClr val="92D050">
                <a:alpha val="30196"/>
              </a:srgbClr>
            </a:solidFill>
            <a:ln w="28575">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3" name="Group 2"/>
          <p:cNvGrpSpPr/>
          <p:nvPr/>
        </p:nvGrpSpPr>
        <p:grpSpPr>
          <a:xfrm>
            <a:off x="6121251" y="590322"/>
            <a:ext cx="5154443" cy="5901463"/>
            <a:chOff x="6243995" y="601662"/>
            <a:chExt cx="5257800" cy="6019800"/>
          </a:xfrm>
        </p:grpSpPr>
        <p:grpSp>
          <p:nvGrpSpPr>
            <p:cNvPr id="27" name="Group 26"/>
            <p:cNvGrpSpPr/>
            <p:nvPr/>
          </p:nvGrpSpPr>
          <p:grpSpPr>
            <a:xfrm>
              <a:off x="6243995" y="601662"/>
              <a:ext cx="5257800" cy="6019800"/>
              <a:chOff x="1270372" y="601662"/>
              <a:chExt cx="5257800" cy="6019800"/>
            </a:xfrm>
          </p:grpSpPr>
          <p:grpSp>
            <p:nvGrpSpPr>
              <p:cNvPr id="28" name="Group 27"/>
              <p:cNvGrpSpPr/>
              <p:nvPr/>
            </p:nvGrpSpPr>
            <p:grpSpPr>
              <a:xfrm>
                <a:off x="1270372" y="601662"/>
                <a:ext cx="5257800" cy="6019800"/>
                <a:chOff x="-4241786" y="601662"/>
                <a:chExt cx="5257800" cy="6019800"/>
              </a:xfrm>
            </p:grpSpPr>
            <p:sp>
              <p:nvSpPr>
                <p:cNvPr id="30" name="Rectangle 29"/>
                <p:cNvSpPr/>
                <p:nvPr/>
              </p:nvSpPr>
              <p:spPr bwMode="auto">
                <a:xfrm>
                  <a:off x="-4241786" y="601662"/>
                  <a:ext cx="5257800" cy="6019800"/>
                </a:xfrm>
                <a:prstGeom prst="rect">
                  <a:avLst/>
                </a:prstGeom>
                <a:solidFill>
                  <a:schemeClr val="tx1"/>
                </a:solidFill>
                <a:ln>
                  <a:noFill/>
                  <a:headEnd type="none" w="med" len="med"/>
                  <a:tailEnd type="none" w="med" len="med"/>
                </a:ln>
                <a:effectLst>
                  <a:outerShdw blurRad="5588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1" name="Rectangle 30"/>
                <p:cNvSpPr/>
                <p:nvPr/>
              </p:nvSpPr>
              <p:spPr bwMode="auto">
                <a:xfrm>
                  <a:off x="-4241786" y="601662"/>
                  <a:ext cx="5257800" cy="10473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Industry Leader in Business Intelligence and Analytics Platforms</a:t>
                  </a:r>
                </a:p>
              </p:txBody>
            </p:sp>
          </p:grpSp>
          <p:pic>
            <p:nvPicPr>
              <p:cNvPr id="29" name="Picture 28"/>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71995" y="1973262"/>
                <a:ext cx="4343400" cy="4343400"/>
              </a:xfrm>
              <a:prstGeom prst="rect">
                <a:avLst/>
              </a:prstGeom>
            </p:spPr>
          </p:pic>
        </p:grpSp>
        <p:sp>
          <p:nvSpPr>
            <p:cNvPr id="39" name="Oval 38"/>
            <p:cNvSpPr/>
            <p:nvPr/>
          </p:nvSpPr>
          <p:spPr bwMode="auto">
            <a:xfrm>
              <a:off x="9692865" y="3410519"/>
              <a:ext cx="944612" cy="944612"/>
            </a:xfrm>
            <a:prstGeom prst="ellipse">
              <a:avLst/>
            </a:prstGeom>
            <a:solidFill>
              <a:srgbClr val="92D050">
                <a:alpha val="30196"/>
              </a:srgbClr>
            </a:solidFill>
            <a:ln w="28575">
              <a:solidFill>
                <a:srgbClr val="00B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Tree>
    <p:extLst>
      <p:ext uri="{BB962C8B-B14F-4D97-AF65-F5344CB8AC3E}">
        <p14:creationId xmlns:p14="http://schemas.microsoft.com/office/powerpoint/2010/main" val="187393719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accel="50000" decel="50000" fill="hold" nodeType="withEffect">
                                  <p:stCondLst>
                                    <p:cond delay="0"/>
                                  </p:stCondLst>
                                  <p:childTnLst>
                                    <p:animScale>
                                      <p:cBhvr>
                                        <p:cTn id="6" dur="1000" fill="hold"/>
                                        <p:tgtEl>
                                          <p:spTgt spid="32"/>
                                        </p:tgtEl>
                                      </p:cBhvr>
                                      <p:by x="53910" y="53910"/>
                                    </p:animScale>
                                  </p:childTnLst>
                                </p:cTn>
                              </p:par>
                              <p:par>
                                <p:cTn id="7" presetID="6" presetClass="emph" presetSubtype="0" accel="50000" decel="50000" fill="hold" nodeType="withEffect">
                                  <p:stCondLst>
                                    <p:cond delay="0"/>
                                  </p:stCondLst>
                                  <p:childTnLst>
                                    <p:animScale>
                                      <p:cBhvr>
                                        <p:cTn id="8" dur="1000" fill="hold"/>
                                        <p:tgtEl>
                                          <p:spTgt spid="3"/>
                                        </p:tgtEl>
                                      </p:cBhvr>
                                      <p:by x="53910" y="53910"/>
                                    </p:animScale>
                                  </p:childTnLst>
                                </p:cTn>
                              </p:par>
                              <p:par>
                                <p:cTn id="9" presetID="42" presetClass="path" presetSubtype="0" accel="50000" decel="50000" fill="hold" nodeType="withEffect">
                                  <p:stCondLst>
                                    <p:cond delay="0"/>
                                  </p:stCondLst>
                                  <p:childTnLst>
                                    <p:animMotion origin="layout" path="M -2.32065E-6 -1.3527E-6 L -0.12956 -0.01634 " pathEditMode="relative" rAng="0" ptsTypes="AA">
                                      <p:cBhvr>
                                        <p:cTn id="10" dur="1000" fill="hold"/>
                                        <p:tgtEl>
                                          <p:spTgt spid="32"/>
                                        </p:tgtEl>
                                        <p:attrNameLst>
                                          <p:attrName>ppt_x</p:attrName>
                                          <p:attrName>ppt_y</p:attrName>
                                        </p:attrNameLst>
                                      </p:cBhvr>
                                      <p:rCtr x="-6280" y="-1089"/>
                                    </p:animMotion>
                                  </p:childTnLst>
                                </p:cTn>
                              </p:par>
                              <p:par>
                                <p:cTn id="11" presetID="42" presetClass="path" presetSubtype="0" accel="50000" decel="50000" fill="hold" nodeType="withEffect">
                                  <p:stCondLst>
                                    <p:cond delay="0"/>
                                  </p:stCondLst>
                                  <p:childTnLst>
                                    <p:animMotion origin="layout" path="M 1.35563E-6 -1.3527E-6 L -0.33355 -0.01634 " pathEditMode="relative" rAng="0" ptsTypes="AA">
                                      <p:cBhvr>
                                        <p:cTn id="12" dur="1000" fill="hold"/>
                                        <p:tgtEl>
                                          <p:spTgt spid="3"/>
                                        </p:tgtEl>
                                        <p:attrNameLst>
                                          <p:attrName>ppt_x</p:attrName>
                                          <p:attrName>ppt_y</p:attrName>
                                        </p:attrNameLst>
                                      </p:cBhvr>
                                      <p:rCtr x="-16492" y="-454"/>
                                    </p:animMotion>
                                  </p:childTnLst>
                                </p:cTn>
                              </p:par>
                              <p:par>
                                <p:cTn id="13" presetID="10" presetClass="entr" presetSubtype="0" fill="hold" nodeType="withEffect">
                                  <p:stCondLst>
                                    <p:cond delay="100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100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42" presetClass="path" presetSubtype="0" accel="100000" fill="hold" nodeType="clickEffect">
                                  <p:stCondLst>
                                    <p:cond delay="0"/>
                                  </p:stCondLst>
                                  <p:childTnLst>
                                    <p:animMotion origin="layout" path="M -0.12956 -0.01634 L -1.1173 -0.01634 " pathEditMode="relative" rAng="0" ptsTypes="AA">
                                      <p:cBhvr>
                                        <p:cTn id="22" dur="750" fill="hold"/>
                                        <p:tgtEl>
                                          <p:spTgt spid="32"/>
                                        </p:tgtEl>
                                        <p:attrNameLst>
                                          <p:attrName>ppt_x</p:attrName>
                                          <p:attrName>ppt_y</p:attrName>
                                        </p:attrNameLst>
                                      </p:cBhvr>
                                      <p:rCtr x="-50038" y="999"/>
                                    </p:animMotion>
                                  </p:childTnLst>
                                </p:cTn>
                              </p:par>
                              <p:par>
                                <p:cTn id="23" presetID="42" presetClass="path" presetSubtype="0" accel="100000" fill="hold" nodeType="withEffect">
                                  <p:stCondLst>
                                    <p:cond delay="50"/>
                                  </p:stCondLst>
                                  <p:childTnLst>
                                    <p:animMotion origin="layout" path="M -0.33355 -0.01634 L -1.32129 -0.01634 " pathEditMode="relative" rAng="0" ptsTypes="AA">
                                      <p:cBhvr>
                                        <p:cTn id="24" dur="750" fill="hold"/>
                                        <p:tgtEl>
                                          <p:spTgt spid="3"/>
                                        </p:tgtEl>
                                        <p:attrNameLst>
                                          <p:attrName>ppt_x</p:attrName>
                                          <p:attrName>ppt_y</p:attrName>
                                        </p:attrNameLst>
                                      </p:cBhvr>
                                      <p:rCtr x="-49438" y="999"/>
                                    </p:animMotion>
                                  </p:childTnLst>
                                </p:cTn>
                              </p:par>
                              <p:par>
                                <p:cTn id="25" presetID="42" presetClass="path" presetSubtype="0" accel="100000" fill="hold" nodeType="withEffect">
                                  <p:stCondLst>
                                    <p:cond delay="100"/>
                                  </p:stCondLst>
                                  <p:childTnLst>
                                    <p:animMotion origin="layout" path="M -3.89584E-6 0 L -0.98774 1.54335E-7 " pathEditMode="relative" rAng="0" ptsTypes="AA">
                                      <p:cBhvr>
                                        <p:cTn id="26" dur="750" fill="hold"/>
                                        <p:tgtEl>
                                          <p:spTgt spid="8"/>
                                        </p:tgtEl>
                                        <p:attrNameLst>
                                          <p:attrName>ppt_x</p:attrName>
                                          <p:attrName>ppt_y</p:attrName>
                                        </p:attrNameLst>
                                      </p:cBhvr>
                                      <p:rCtr x="-49030" y="-272"/>
                                    </p:animMotion>
                                  </p:childTnLst>
                                </p:cTn>
                              </p:par>
                              <p:par>
                                <p:cTn id="27" presetID="42" presetClass="path" presetSubtype="0" accel="100000" fill="hold" nodeType="withEffect">
                                  <p:stCondLst>
                                    <p:cond delay="150"/>
                                  </p:stCondLst>
                                  <p:childTnLst>
                                    <p:animMotion origin="layout" path="M 2.42022E-6 0 L -0.98774 -2.82342E-6 " pathEditMode="relative" rAng="0" ptsTypes="AA">
                                      <p:cBhvr>
                                        <p:cTn id="28" dur="750" fill="hold"/>
                                        <p:tgtEl>
                                          <p:spTgt spid="9"/>
                                        </p:tgtEl>
                                        <p:attrNameLst>
                                          <p:attrName>ppt_x</p:attrName>
                                          <p:attrName>ppt_y</p:attrName>
                                        </p:attrNameLst>
                                      </p:cBhvr>
                                      <p:rCtr x="-49451" y="36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5" name="Title 16"/>
          <p:cNvSpPr>
            <a:spLocks noGrp="1"/>
          </p:cNvSpPr>
          <p:nvPr>
            <p:ph type="title"/>
          </p:nvPr>
        </p:nvSpPr>
        <p:spPr>
          <a:xfrm>
            <a:off x="269241" y="515620"/>
            <a:ext cx="11655840" cy="899537"/>
          </a:xfrm>
        </p:spPr>
        <p:txBody>
          <a:bodyPr/>
          <a:lstStyle/>
          <a:p>
            <a:pPr algn="ctr"/>
            <a:r>
              <a:rPr lang="en-US" sz="5882" dirty="0">
                <a:solidFill>
                  <a:schemeClr val="tx1"/>
                </a:solidFill>
              </a:rPr>
              <a:t>SQL Server 2016</a:t>
            </a:r>
          </a:p>
        </p:txBody>
      </p:sp>
      <p:grpSp>
        <p:nvGrpSpPr>
          <p:cNvPr id="170" name="Group 169"/>
          <p:cNvGrpSpPr/>
          <p:nvPr/>
        </p:nvGrpSpPr>
        <p:grpSpPr>
          <a:xfrm>
            <a:off x="0" y="5670063"/>
            <a:ext cx="12205326" cy="1187452"/>
            <a:chOff x="0" y="5783262"/>
            <a:chExt cx="12450068" cy="1211263"/>
          </a:xfrm>
        </p:grpSpPr>
        <p:sp>
          <p:nvSpPr>
            <p:cNvPr id="166" name="Rectangle 165"/>
            <p:cNvSpPr/>
            <p:nvPr/>
          </p:nvSpPr>
          <p:spPr bwMode="auto">
            <a:xfrm>
              <a:off x="0" y="5783262"/>
              <a:ext cx="12450068" cy="121126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ctr" defTabSz="896386" eaLnBrk="1" fontAlgn="auto" latinLnBrk="0" hangingPunct="1">
                <a:lnSpc>
                  <a:spcPct val="90000"/>
                </a:lnSpc>
                <a:spcBef>
                  <a:spcPts val="0"/>
                </a:spcBef>
                <a:spcAft>
                  <a:spcPts val="588"/>
                </a:spcAft>
                <a:buClrTx/>
                <a:buSzTx/>
                <a:buFontTx/>
                <a:buNone/>
                <a:tabLst/>
                <a:defRPr/>
              </a:pPr>
              <a:endParaRPr kumimoji="0" lang="en-US" sz="3529" b="0" i="0" u="none" strike="noStrike" kern="0" cap="none" spc="0" normalizeH="0" baseline="0" noProof="0" dirty="0">
                <a:ln>
                  <a:noFill/>
                </a:ln>
                <a:gradFill>
                  <a:gsLst>
                    <a:gs pos="2917">
                      <a:schemeClr val="tx1"/>
                    </a:gs>
                    <a:gs pos="30000">
                      <a:schemeClr val="tx1"/>
                    </a:gs>
                  </a:gsLst>
                  <a:lin ang="5400000" scaled="0"/>
                </a:gradFill>
                <a:effectLst/>
                <a:uLnTx/>
                <a:uFillTx/>
              </a:endParaRPr>
            </a:p>
          </p:txBody>
        </p:sp>
        <p:sp>
          <p:nvSpPr>
            <p:cNvPr id="167" name="Rectangle 166"/>
            <p:cNvSpPr/>
            <p:nvPr/>
          </p:nvSpPr>
          <p:spPr>
            <a:xfrm>
              <a:off x="265374" y="6071731"/>
              <a:ext cx="2437911" cy="535531"/>
            </a:xfrm>
            <a:prstGeom prst="rect">
              <a:avLst/>
            </a:prstGeom>
          </p:spPr>
          <p:txBody>
            <a:bodyPr wrap="none">
              <a:spAutoFit/>
            </a:bodyPr>
            <a:lstStyle/>
            <a:p>
              <a:pPr marL="0" marR="0" lvl="0" indent="0" defTabSz="896386" eaLnBrk="1" fontAlgn="auto" latinLnBrk="0" hangingPunct="1">
                <a:lnSpc>
                  <a:spcPct val="90000"/>
                </a:lnSpc>
                <a:spcBef>
                  <a:spcPts val="0"/>
                </a:spcBef>
                <a:spcAft>
                  <a:spcPts val="588"/>
                </a:spcAft>
                <a:buClrTx/>
                <a:buSzTx/>
                <a:buFontTx/>
                <a:buNone/>
                <a:tabLst/>
                <a:defRPr/>
              </a:pPr>
              <a:r>
                <a:rPr kumimoji="0" lang="en-US" sz="3137" b="0" i="0" u="none" strike="noStrike" kern="0" cap="none" spc="0" normalizeH="0" baseline="0" noProof="0" dirty="0">
                  <a:ln>
                    <a:noFill/>
                  </a:ln>
                  <a:gradFill>
                    <a:gsLst>
                      <a:gs pos="2917">
                        <a:schemeClr val="tx1"/>
                      </a:gs>
                      <a:gs pos="30000">
                        <a:schemeClr val="tx1"/>
                      </a:gs>
                    </a:gsLst>
                    <a:lin ang="5400000" scaled="0"/>
                  </a:gradFill>
                  <a:effectLst/>
                  <a:uLnTx/>
                  <a:uFillTx/>
                </a:rPr>
                <a:t>On Premises</a:t>
              </a:r>
            </a:p>
          </p:txBody>
        </p:sp>
        <p:sp>
          <p:nvSpPr>
            <p:cNvPr id="168" name="Rectangle 167"/>
            <p:cNvSpPr/>
            <p:nvPr/>
          </p:nvSpPr>
          <p:spPr>
            <a:xfrm>
              <a:off x="10773501" y="6071731"/>
              <a:ext cx="1253869" cy="535531"/>
            </a:xfrm>
            <a:prstGeom prst="rect">
              <a:avLst/>
            </a:prstGeom>
          </p:spPr>
          <p:txBody>
            <a:bodyPr wrap="none">
              <a:spAutoFit/>
            </a:bodyPr>
            <a:lstStyle/>
            <a:p>
              <a:pPr marL="0" marR="0" lvl="0" indent="0" defTabSz="896386" eaLnBrk="1" fontAlgn="auto" latinLnBrk="0" hangingPunct="1">
                <a:lnSpc>
                  <a:spcPct val="90000"/>
                </a:lnSpc>
                <a:spcBef>
                  <a:spcPts val="0"/>
                </a:spcBef>
                <a:spcAft>
                  <a:spcPts val="588"/>
                </a:spcAft>
                <a:buClrTx/>
                <a:buSzTx/>
                <a:buFontTx/>
                <a:buNone/>
                <a:tabLst/>
                <a:defRPr/>
              </a:pPr>
              <a:r>
                <a:rPr kumimoji="0" lang="en-US" sz="3137" b="0" i="0" u="none" strike="noStrike" kern="0" cap="none" spc="0" normalizeH="0" baseline="0" noProof="0" dirty="0">
                  <a:ln>
                    <a:noFill/>
                  </a:ln>
                  <a:gradFill>
                    <a:gsLst>
                      <a:gs pos="2917">
                        <a:schemeClr val="tx1"/>
                      </a:gs>
                      <a:gs pos="30000">
                        <a:schemeClr val="tx1"/>
                      </a:gs>
                    </a:gsLst>
                    <a:lin ang="5400000" scaled="0"/>
                  </a:gradFill>
                  <a:effectLst/>
                  <a:uLnTx/>
                  <a:uFillTx/>
                </a:rPr>
                <a:t>Cloud</a:t>
              </a:r>
            </a:p>
          </p:txBody>
        </p:sp>
        <p:sp>
          <p:nvSpPr>
            <p:cNvPr id="169" name="Left-Right Arrow 168"/>
            <p:cNvSpPr/>
            <p:nvPr/>
          </p:nvSpPr>
          <p:spPr bwMode="auto">
            <a:xfrm>
              <a:off x="2789237" y="6251573"/>
              <a:ext cx="7821574" cy="219627"/>
            </a:xfrm>
            <a:prstGeom prst="leftRightArrow">
              <a:avLst>
                <a:gd name="adj1" fmla="val 50000"/>
                <a:gd name="adj2" fmla="val 58068"/>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56" name="Group 55"/>
          <p:cNvGrpSpPr/>
          <p:nvPr/>
        </p:nvGrpSpPr>
        <p:grpSpPr>
          <a:xfrm>
            <a:off x="-9237346" y="1836024"/>
            <a:ext cx="2227572" cy="3185949"/>
            <a:chOff x="2703285" y="1872343"/>
            <a:chExt cx="2272239" cy="3249834"/>
          </a:xfrm>
        </p:grpSpPr>
        <p:grpSp>
          <p:nvGrpSpPr>
            <p:cNvPr id="57" name="Group 56"/>
            <p:cNvGrpSpPr/>
            <p:nvPr/>
          </p:nvGrpSpPr>
          <p:grpSpPr>
            <a:xfrm>
              <a:off x="2703285" y="1872343"/>
              <a:ext cx="2272239" cy="3249834"/>
              <a:chOff x="-4241786" y="601662"/>
              <a:chExt cx="5257800" cy="6019800"/>
            </a:xfrm>
          </p:grpSpPr>
          <p:sp>
            <p:nvSpPr>
              <p:cNvPr id="59" name="Rectangle 58"/>
              <p:cNvSpPr/>
              <p:nvPr/>
            </p:nvSpPr>
            <p:spPr bwMode="auto">
              <a:xfrm>
                <a:off x="-4241786" y="601662"/>
                <a:ext cx="5257800" cy="60198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0" name="Rectangle 59"/>
              <p:cNvSpPr/>
              <p:nvPr/>
            </p:nvSpPr>
            <p:spPr bwMode="auto">
              <a:xfrm>
                <a:off x="-4241786" y="601662"/>
                <a:ext cx="5257800" cy="1371601"/>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defTabSz="913070" eaLnBrk="1" fontAlgn="base" latinLnBrk="0" hangingPunct="1">
                  <a:lnSpc>
                    <a:spcPct val="100000"/>
                  </a:lnSpc>
                  <a:spcBef>
                    <a:spcPct val="0"/>
                  </a:spcBef>
                  <a:spcAft>
                    <a:spcPct val="0"/>
                  </a:spcAft>
                  <a:buClrTx/>
                  <a:buSzTx/>
                  <a:buFontTx/>
                  <a:buNone/>
                  <a:tabLst/>
                  <a:defRPr/>
                </a:pP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Most secure database 6 years in a row</a:t>
                </a:r>
              </a:p>
            </p:txBody>
          </p:sp>
        </p:grpSp>
        <p:pic>
          <p:nvPicPr>
            <p:cNvPr id="58" name="Picture 57"/>
            <p:cNvPicPr>
              <a:picLocks noChangeAspect="1"/>
            </p:cNvPicPr>
            <p:nvPr/>
          </p:nvPicPr>
          <p:blipFill>
            <a:blip r:embed="rId3"/>
            <a:stretch>
              <a:fillRect/>
            </a:stretch>
          </p:blipFill>
          <p:spPr>
            <a:xfrm>
              <a:off x="2881060" y="2811462"/>
              <a:ext cx="1871857" cy="2133600"/>
            </a:xfrm>
            <a:prstGeom prst="rect">
              <a:avLst/>
            </a:prstGeom>
          </p:spPr>
        </p:pic>
      </p:grpSp>
      <p:grpSp>
        <p:nvGrpSpPr>
          <p:cNvPr id="61" name="Group 60"/>
          <p:cNvGrpSpPr/>
          <p:nvPr/>
        </p:nvGrpSpPr>
        <p:grpSpPr>
          <a:xfrm>
            <a:off x="-11564082" y="1836024"/>
            <a:ext cx="2227572" cy="3185949"/>
            <a:chOff x="-1249363" y="-2827338"/>
            <a:chExt cx="2838463" cy="3249834"/>
          </a:xfrm>
        </p:grpSpPr>
        <p:grpSp>
          <p:nvGrpSpPr>
            <p:cNvPr id="62" name="Group 61"/>
            <p:cNvGrpSpPr/>
            <p:nvPr/>
          </p:nvGrpSpPr>
          <p:grpSpPr>
            <a:xfrm>
              <a:off x="-1249363" y="-2827338"/>
              <a:ext cx="2838463" cy="3249834"/>
              <a:chOff x="-4241786" y="601662"/>
              <a:chExt cx="5257800" cy="6019800"/>
            </a:xfrm>
          </p:grpSpPr>
          <p:sp>
            <p:nvSpPr>
              <p:cNvPr id="64" name="Rectangle 63"/>
              <p:cNvSpPr/>
              <p:nvPr/>
            </p:nvSpPr>
            <p:spPr bwMode="auto">
              <a:xfrm>
                <a:off x="-4241786" y="601662"/>
                <a:ext cx="5257800" cy="60198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5" name="Rectangle 64"/>
              <p:cNvSpPr/>
              <p:nvPr/>
            </p:nvSpPr>
            <p:spPr bwMode="auto">
              <a:xfrm>
                <a:off x="-4241786" y="601662"/>
                <a:ext cx="5257800" cy="1371601"/>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defTabSz="913070" eaLnBrk="1" fontAlgn="base" latinLnBrk="0" hangingPunct="1">
                  <a:lnSpc>
                    <a:spcPct val="100000"/>
                  </a:lnSpc>
                  <a:spcBef>
                    <a:spcPct val="0"/>
                  </a:spcBef>
                  <a:spcAft>
                    <a:spcPct val="0"/>
                  </a:spcAft>
                  <a:buClrTx/>
                  <a:buSzTx/>
                  <a:buFontTx/>
                  <a:buNone/>
                  <a:tabLst/>
                  <a:defRPr/>
                </a:pP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Industry leadership in Mission Critical OLTP</a:t>
                </a:r>
              </a:p>
            </p:txBody>
          </p:sp>
        </p:grpSp>
        <p:sp>
          <p:nvSpPr>
            <p:cNvPr id="63" name="TextBox 62"/>
            <p:cNvSpPr txBox="1"/>
            <p:nvPr/>
          </p:nvSpPr>
          <p:spPr>
            <a:xfrm>
              <a:off x="-1228101" y="-2032388"/>
              <a:ext cx="2503979" cy="2253979"/>
            </a:xfrm>
            <a:prstGeom prst="rect">
              <a:avLst/>
            </a:prstGeom>
            <a:noFill/>
          </p:spPr>
          <p:txBody>
            <a:bodyPr wrap="none" lIns="179285" tIns="143428" rIns="179285" bIns="143428" rtlCol="0">
              <a:spAutoFit/>
            </a:bodyPr>
            <a:lstStyle/>
            <a:p>
              <a:pPr marL="0" marR="0" lvl="0" indent="0" defTabSz="896386" eaLnBrk="1" fontAlgn="auto" latinLnBrk="0" hangingPunct="1">
                <a:lnSpc>
                  <a:spcPct val="200000"/>
                </a:lnSpc>
                <a:spcBef>
                  <a:spcPts val="0"/>
                </a:spcBef>
                <a:spcAft>
                  <a:spcPts val="588"/>
                </a:spcAft>
                <a:buClrTx/>
                <a:buSzTx/>
                <a:buFontTx/>
                <a:buNone/>
                <a:tabLst/>
                <a:defRPr/>
              </a:pPr>
              <a:r>
                <a:rPr kumimoji="0" lang="en-US" sz="1372" b="0" i="0" u="none" strike="noStrike" kern="0" cap="none" spc="0" normalizeH="0" baseline="0" noProof="0" dirty="0">
                  <a:ln>
                    <a:noFill/>
                  </a:ln>
                  <a:solidFill>
                    <a:schemeClr val="bg1">
                      <a:lumMod val="75000"/>
                    </a:schemeClr>
                  </a:solidFill>
                  <a:effectLst/>
                  <a:uLnTx/>
                  <a:uFillTx/>
                </a:rPr>
                <a:t>Operational DBMS</a:t>
              </a:r>
            </a:p>
            <a:p>
              <a:pPr marL="0" marR="0" lvl="0" indent="0" defTabSz="896386" eaLnBrk="1" fontAlgn="auto" latinLnBrk="0" hangingPunct="1">
                <a:lnSpc>
                  <a:spcPct val="200000"/>
                </a:lnSpc>
                <a:spcBef>
                  <a:spcPts val="0"/>
                </a:spcBef>
                <a:spcAft>
                  <a:spcPts val="588"/>
                </a:spcAft>
                <a:buClrTx/>
                <a:buSzTx/>
                <a:buFontTx/>
                <a:buNone/>
                <a:tabLst/>
                <a:defRPr/>
              </a:pPr>
              <a:r>
                <a:rPr kumimoji="0" lang="en-US" sz="1372" b="0" i="0" u="none" strike="noStrike" kern="0" cap="none" spc="0" normalizeH="0" baseline="0" noProof="0" dirty="0">
                  <a:ln>
                    <a:noFill/>
                  </a:ln>
                  <a:solidFill>
                    <a:schemeClr val="bg1">
                      <a:lumMod val="75000"/>
                    </a:schemeClr>
                  </a:solidFill>
                  <a:effectLst/>
                  <a:uLnTx/>
                  <a:uFillTx/>
                </a:rPr>
                <a:t>Business Intelligence</a:t>
              </a:r>
            </a:p>
            <a:p>
              <a:pPr marL="0" marR="0" lvl="0" indent="0" defTabSz="896386" eaLnBrk="1" fontAlgn="auto" latinLnBrk="0" hangingPunct="1">
                <a:lnSpc>
                  <a:spcPct val="200000"/>
                </a:lnSpc>
                <a:spcBef>
                  <a:spcPts val="0"/>
                </a:spcBef>
                <a:spcAft>
                  <a:spcPts val="588"/>
                </a:spcAft>
                <a:buClrTx/>
                <a:buSzTx/>
                <a:buFontTx/>
                <a:buNone/>
                <a:tabLst/>
                <a:defRPr/>
              </a:pPr>
              <a:r>
                <a:rPr kumimoji="0" lang="en-US" sz="1372" b="0" i="0" u="none" strike="noStrike" kern="0" cap="none" spc="0" normalizeH="0" baseline="0" noProof="0" dirty="0">
                  <a:ln>
                    <a:noFill/>
                  </a:ln>
                  <a:solidFill>
                    <a:schemeClr val="bg1">
                      <a:lumMod val="75000"/>
                    </a:schemeClr>
                  </a:solidFill>
                  <a:effectLst/>
                  <a:uLnTx/>
                  <a:uFillTx/>
                </a:rPr>
                <a:t>Data Warehouse </a:t>
              </a:r>
            </a:p>
            <a:p>
              <a:pPr marL="0" marR="0" lvl="0" indent="0" defTabSz="896386" eaLnBrk="1" fontAlgn="auto" latinLnBrk="0" hangingPunct="1">
                <a:lnSpc>
                  <a:spcPct val="200000"/>
                </a:lnSpc>
                <a:spcBef>
                  <a:spcPts val="0"/>
                </a:spcBef>
                <a:spcAft>
                  <a:spcPts val="588"/>
                </a:spcAft>
                <a:buClrTx/>
                <a:buSzTx/>
                <a:buFontTx/>
                <a:buNone/>
                <a:tabLst/>
                <a:defRPr/>
              </a:pPr>
              <a:r>
                <a:rPr kumimoji="0" lang="en-US" sz="1372" b="0" i="0" u="none" strike="noStrike" kern="0" cap="none" spc="0" normalizeH="0" baseline="0" noProof="0" dirty="0">
                  <a:ln>
                    <a:noFill/>
                  </a:ln>
                  <a:solidFill>
                    <a:schemeClr val="bg1">
                      <a:lumMod val="75000"/>
                    </a:schemeClr>
                  </a:solidFill>
                  <a:effectLst/>
                  <a:uLnTx/>
                  <a:uFillTx/>
                </a:rPr>
                <a:t>Advanced Analytics</a:t>
              </a:r>
            </a:p>
          </p:txBody>
        </p:sp>
      </p:grpSp>
      <p:grpSp>
        <p:nvGrpSpPr>
          <p:cNvPr id="66" name="Group 65"/>
          <p:cNvGrpSpPr/>
          <p:nvPr/>
        </p:nvGrpSpPr>
        <p:grpSpPr>
          <a:xfrm>
            <a:off x="-2268934" y="1836024"/>
            <a:ext cx="2239364" cy="3185949"/>
            <a:chOff x="9811428" y="-444176"/>
            <a:chExt cx="2284268" cy="3249834"/>
          </a:xfrm>
        </p:grpSpPr>
        <p:grpSp>
          <p:nvGrpSpPr>
            <p:cNvPr id="67" name="Group 66"/>
            <p:cNvGrpSpPr/>
            <p:nvPr/>
          </p:nvGrpSpPr>
          <p:grpSpPr>
            <a:xfrm>
              <a:off x="9823457" y="-444176"/>
              <a:ext cx="2272239" cy="3249834"/>
              <a:chOff x="-4241786" y="601662"/>
              <a:chExt cx="5257800" cy="6019800"/>
            </a:xfrm>
          </p:grpSpPr>
          <p:sp>
            <p:nvSpPr>
              <p:cNvPr id="76" name="Rectangle 75"/>
              <p:cNvSpPr/>
              <p:nvPr/>
            </p:nvSpPr>
            <p:spPr bwMode="auto">
              <a:xfrm>
                <a:off x="-4241786" y="601662"/>
                <a:ext cx="5257800" cy="60198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77" name="Rectangle 76"/>
              <p:cNvSpPr/>
              <p:nvPr/>
            </p:nvSpPr>
            <p:spPr bwMode="auto">
              <a:xfrm>
                <a:off x="-4241786" y="601662"/>
                <a:ext cx="5257800" cy="1371601"/>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defTabSz="913070" eaLnBrk="1" fontAlgn="base" latinLnBrk="0" hangingPunct="1">
                  <a:lnSpc>
                    <a:spcPct val="100000"/>
                  </a:lnSpc>
                  <a:spcBef>
                    <a:spcPct val="0"/>
                  </a:spcBef>
                  <a:spcAft>
                    <a:spcPct val="0"/>
                  </a:spcAft>
                  <a:buClrTx/>
                  <a:buSzTx/>
                  <a:buFontTx/>
                  <a:buNone/>
                  <a:tabLst/>
                  <a:defRPr/>
                </a:pP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In-database </a:t>
                </a:r>
                <a:b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b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Advanced Analytics</a:t>
                </a:r>
              </a:p>
            </p:txBody>
          </p:sp>
        </p:grpSp>
        <p:grpSp>
          <p:nvGrpSpPr>
            <p:cNvPr id="68" name="Group 67"/>
            <p:cNvGrpSpPr/>
            <p:nvPr/>
          </p:nvGrpSpPr>
          <p:grpSpPr>
            <a:xfrm>
              <a:off x="9811428" y="2476143"/>
              <a:ext cx="2273371" cy="195907"/>
              <a:chOff x="7450066" y="4868862"/>
              <a:chExt cx="2273371" cy="195907"/>
            </a:xfrm>
          </p:grpSpPr>
          <p:cxnSp>
            <p:nvCxnSpPr>
              <p:cNvPr id="74" name="Straight Connector 73"/>
              <p:cNvCxnSpPr/>
              <p:nvPr/>
            </p:nvCxnSpPr>
            <p:spPr>
              <a:xfrm>
                <a:off x="7450066" y="4868862"/>
                <a:ext cx="2273371" cy="0"/>
              </a:xfrm>
              <a:prstGeom prst="line">
                <a:avLst/>
              </a:prstGeom>
              <a:ln w="3175">
                <a:solidFill>
                  <a:srgbClr val="80808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7656435" y="4926270"/>
                <a:ext cx="1851469" cy="138499"/>
              </a:xfrm>
              <a:prstGeom prst="rect">
                <a:avLst/>
              </a:prstGeom>
              <a:noFill/>
            </p:spPr>
            <p:txBody>
              <a:bodyPr wrap="none" lIns="0" tIns="0" rIns="0" bIns="0" rtlCol="0">
                <a:spAutoFit/>
              </a:bodyPr>
              <a:lstStyle/>
              <a:p>
                <a:pPr marL="0" marR="0" lvl="0" indent="0" algn="ctr" defTabSz="896386" eaLnBrk="1" fontAlgn="auto" latinLnBrk="0" hangingPunct="1">
                  <a:lnSpc>
                    <a:spcPct val="90000"/>
                  </a:lnSpc>
                  <a:spcBef>
                    <a:spcPts val="0"/>
                  </a:spcBef>
                  <a:spcAft>
                    <a:spcPts val="588"/>
                  </a:spcAft>
                  <a:buClrTx/>
                  <a:buSzTx/>
                  <a:buFontTx/>
                  <a:buNone/>
                  <a:tabLst/>
                  <a:defRPr/>
                </a:pPr>
                <a:r>
                  <a:rPr kumimoji="0" lang="en-US" sz="980" b="0" i="0" u="none" strike="noStrike" kern="0" cap="none" spc="0" normalizeH="0" baseline="0" noProof="0" dirty="0">
                    <a:ln>
                      <a:noFill/>
                    </a:ln>
                    <a:solidFill>
                      <a:schemeClr val="bg1">
                        <a:lumMod val="75000"/>
                      </a:schemeClr>
                    </a:solidFill>
                    <a:effectLst/>
                    <a:uLnTx/>
                    <a:uFillTx/>
                    <a:latin typeface="Segoe UI Semibold" panose="020B0702040204020203" pitchFamily="34" charset="0"/>
                    <a:cs typeface="Segoe UI Semibold" panose="020B0702040204020203" pitchFamily="34" charset="0"/>
                  </a:rPr>
                  <a:t>R + in-memory at massive scale</a:t>
                </a:r>
              </a:p>
            </p:txBody>
          </p:sp>
        </p:grpSp>
        <p:sp>
          <p:nvSpPr>
            <p:cNvPr id="69" name="Freeform 36"/>
            <p:cNvSpPr>
              <a:spLocks/>
            </p:cNvSpPr>
            <p:nvPr/>
          </p:nvSpPr>
          <p:spPr bwMode="auto">
            <a:xfrm>
              <a:off x="10287371" y="413074"/>
              <a:ext cx="1338530" cy="1891404"/>
            </a:xfrm>
            <a:custGeom>
              <a:avLst/>
              <a:gdLst>
                <a:gd name="T0" fmla="*/ 279 w 279"/>
                <a:gd name="T1" fmla="*/ 83 h 394"/>
                <a:gd name="T2" fmla="*/ 279 w 279"/>
                <a:gd name="T3" fmla="*/ 83 h 394"/>
                <a:gd name="T4" fmla="*/ 222 w 279"/>
                <a:gd name="T5" fmla="*/ 24 h 394"/>
                <a:gd name="T6" fmla="*/ 27 w 279"/>
                <a:gd name="T7" fmla="*/ 40 h 394"/>
                <a:gd name="T8" fmla="*/ 0 w 279"/>
                <a:gd name="T9" fmla="*/ 83 h 394"/>
                <a:gd name="T10" fmla="*/ 0 w 279"/>
                <a:gd name="T11" fmla="*/ 83 h 394"/>
                <a:gd name="T12" fmla="*/ 0 w 279"/>
                <a:gd name="T13" fmla="*/ 316 h 394"/>
                <a:gd name="T14" fmla="*/ 0 w 279"/>
                <a:gd name="T15" fmla="*/ 316 h 394"/>
                <a:gd name="T16" fmla="*/ 58 w 279"/>
                <a:gd name="T17" fmla="*/ 371 h 394"/>
                <a:gd name="T18" fmla="*/ 253 w 279"/>
                <a:gd name="T19" fmla="*/ 354 h 394"/>
                <a:gd name="T20" fmla="*/ 279 w 279"/>
                <a:gd name="T21" fmla="*/ 316 h 394"/>
                <a:gd name="T22" fmla="*/ 279 w 279"/>
                <a:gd name="T23" fmla="*/ 316 h 394"/>
                <a:gd name="T24" fmla="*/ 279 w 279"/>
                <a:gd name="T25" fmla="*/ 83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394">
                  <a:moveTo>
                    <a:pt x="279" y="83"/>
                  </a:moveTo>
                  <a:cubicBezTo>
                    <a:pt x="279" y="83"/>
                    <a:pt x="279" y="83"/>
                    <a:pt x="279" y="83"/>
                  </a:cubicBezTo>
                  <a:cubicBezTo>
                    <a:pt x="279" y="61"/>
                    <a:pt x="259" y="38"/>
                    <a:pt x="222" y="24"/>
                  </a:cubicBezTo>
                  <a:cubicBezTo>
                    <a:pt x="159" y="0"/>
                    <a:pt x="72" y="8"/>
                    <a:pt x="27" y="40"/>
                  </a:cubicBezTo>
                  <a:cubicBezTo>
                    <a:pt x="9" y="53"/>
                    <a:pt x="0" y="69"/>
                    <a:pt x="0" y="83"/>
                  </a:cubicBezTo>
                  <a:cubicBezTo>
                    <a:pt x="0" y="83"/>
                    <a:pt x="0" y="83"/>
                    <a:pt x="0" y="83"/>
                  </a:cubicBezTo>
                  <a:cubicBezTo>
                    <a:pt x="0" y="316"/>
                    <a:pt x="0" y="316"/>
                    <a:pt x="0" y="316"/>
                  </a:cubicBezTo>
                  <a:cubicBezTo>
                    <a:pt x="0" y="316"/>
                    <a:pt x="0" y="316"/>
                    <a:pt x="0" y="316"/>
                  </a:cubicBezTo>
                  <a:cubicBezTo>
                    <a:pt x="4" y="338"/>
                    <a:pt x="23" y="357"/>
                    <a:pt x="58" y="371"/>
                  </a:cubicBezTo>
                  <a:cubicBezTo>
                    <a:pt x="120" y="394"/>
                    <a:pt x="208" y="387"/>
                    <a:pt x="253" y="354"/>
                  </a:cubicBezTo>
                  <a:cubicBezTo>
                    <a:pt x="269" y="343"/>
                    <a:pt x="277" y="330"/>
                    <a:pt x="279" y="316"/>
                  </a:cubicBezTo>
                  <a:cubicBezTo>
                    <a:pt x="279" y="316"/>
                    <a:pt x="279" y="316"/>
                    <a:pt x="279" y="316"/>
                  </a:cubicBezTo>
                  <a:lnTo>
                    <a:pt x="279" y="83"/>
                  </a:lnTo>
                  <a:close/>
                </a:path>
              </a:pathLst>
            </a:custGeom>
            <a:solidFill>
              <a:srgbClr val="CD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endParaRPr>
            </a:p>
          </p:txBody>
        </p:sp>
        <p:sp>
          <p:nvSpPr>
            <p:cNvPr id="70" name="Freeform 37"/>
            <p:cNvSpPr>
              <a:spLocks/>
            </p:cNvSpPr>
            <p:nvPr/>
          </p:nvSpPr>
          <p:spPr bwMode="auto">
            <a:xfrm>
              <a:off x="10196432" y="413074"/>
              <a:ext cx="1520396" cy="800210"/>
            </a:xfrm>
            <a:custGeom>
              <a:avLst/>
              <a:gdLst>
                <a:gd name="T0" fmla="*/ 272 w 317"/>
                <a:gd name="T1" fmla="*/ 126 h 167"/>
                <a:gd name="T2" fmla="*/ 77 w 317"/>
                <a:gd name="T3" fmla="*/ 142 h 167"/>
                <a:gd name="T4" fmla="*/ 46 w 317"/>
                <a:gd name="T5" fmla="*/ 40 h 167"/>
                <a:gd name="T6" fmla="*/ 241 w 317"/>
                <a:gd name="T7" fmla="*/ 24 h 167"/>
                <a:gd name="T8" fmla="*/ 272 w 317"/>
                <a:gd name="T9" fmla="*/ 126 h 167"/>
              </a:gdLst>
              <a:ahLst/>
              <a:cxnLst>
                <a:cxn ang="0">
                  <a:pos x="T0" y="T1"/>
                </a:cxn>
                <a:cxn ang="0">
                  <a:pos x="T2" y="T3"/>
                </a:cxn>
                <a:cxn ang="0">
                  <a:pos x="T4" y="T5"/>
                </a:cxn>
                <a:cxn ang="0">
                  <a:pos x="T6" y="T7"/>
                </a:cxn>
                <a:cxn ang="0">
                  <a:pos x="T8" y="T9"/>
                </a:cxn>
              </a:cxnLst>
              <a:rect l="0" t="0" r="r" b="b"/>
              <a:pathLst>
                <a:path w="317" h="167">
                  <a:moveTo>
                    <a:pt x="272" y="126"/>
                  </a:moveTo>
                  <a:cubicBezTo>
                    <a:pt x="227" y="160"/>
                    <a:pt x="139" y="167"/>
                    <a:pt x="77" y="142"/>
                  </a:cubicBezTo>
                  <a:cubicBezTo>
                    <a:pt x="14" y="119"/>
                    <a:pt x="0" y="73"/>
                    <a:pt x="46" y="40"/>
                  </a:cubicBezTo>
                  <a:cubicBezTo>
                    <a:pt x="91" y="8"/>
                    <a:pt x="178" y="0"/>
                    <a:pt x="241" y="24"/>
                  </a:cubicBezTo>
                  <a:cubicBezTo>
                    <a:pt x="304" y="47"/>
                    <a:pt x="317" y="93"/>
                    <a:pt x="272" y="126"/>
                  </a:cubicBez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endParaRPr>
            </a:p>
          </p:txBody>
        </p:sp>
        <p:sp>
          <p:nvSpPr>
            <p:cNvPr id="71" name="Freeform 38"/>
            <p:cNvSpPr>
              <a:spLocks/>
            </p:cNvSpPr>
            <p:nvPr/>
          </p:nvSpPr>
          <p:spPr bwMode="auto">
            <a:xfrm>
              <a:off x="10301910" y="449447"/>
              <a:ext cx="1338530" cy="472851"/>
            </a:xfrm>
            <a:custGeom>
              <a:avLst/>
              <a:gdLst>
                <a:gd name="T0" fmla="*/ 31 w 279"/>
                <a:gd name="T1" fmla="*/ 82 h 98"/>
                <a:gd name="T2" fmla="*/ 214 w 279"/>
                <a:gd name="T3" fmla="*/ 68 h 98"/>
                <a:gd name="T4" fmla="*/ 259 w 279"/>
                <a:gd name="T5" fmla="*/ 98 h 98"/>
                <a:gd name="T6" fmla="*/ 214 w 279"/>
                <a:gd name="T7" fmla="*/ 21 h 98"/>
                <a:gd name="T8" fmla="*/ 31 w 279"/>
                <a:gd name="T9" fmla="*/ 36 h 98"/>
                <a:gd name="T10" fmla="*/ 14 w 279"/>
                <a:gd name="T11" fmla="*/ 98 h 98"/>
                <a:gd name="T12" fmla="*/ 31 w 279"/>
                <a:gd name="T13" fmla="*/ 82 h 98"/>
              </a:gdLst>
              <a:ahLst/>
              <a:cxnLst>
                <a:cxn ang="0">
                  <a:pos x="T0" y="T1"/>
                </a:cxn>
                <a:cxn ang="0">
                  <a:pos x="T2" y="T3"/>
                </a:cxn>
                <a:cxn ang="0">
                  <a:pos x="T4" y="T5"/>
                </a:cxn>
                <a:cxn ang="0">
                  <a:pos x="T6" y="T7"/>
                </a:cxn>
                <a:cxn ang="0">
                  <a:pos x="T8" y="T9"/>
                </a:cxn>
                <a:cxn ang="0">
                  <a:pos x="T10" y="T11"/>
                </a:cxn>
                <a:cxn ang="0">
                  <a:pos x="T12" y="T13"/>
                </a:cxn>
              </a:cxnLst>
              <a:rect l="0" t="0" r="r" b="b"/>
              <a:pathLst>
                <a:path w="279" h="98">
                  <a:moveTo>
                    <a:pt x="31" y="82"/>
                  </a:moveTo>
                  <a:cubicBezTo>
                    <a:pt x="74" y="54"/>
                    <a:pt x="155" y="46"/>
                    <a:pt x="214" y="68"/>
                  </a:cubicBezTo>
                  <a:cubicBezTo>
                    <a:pt x="236" y="76"/>
                    <a:pt x="251" y="87"/>
                    <a:pt x="259" y="98"/>
                  </a:cubicBezTo>
                  <a:cubicBezTo>
                    <a:pt x="279" y="72"/>
                    <a:pt x="263" y="39"/>
                    <a:pt x="214" y="21"/>
                  </a:cubicBezTo>
                  <a:cubicBezTo>
                    <a:pt x="155" y="0"/>
                    <a:pt x="74" y="7"/>
                    <a:pt x="31" y="36"/>
                  </a:cubicBezTo>
                  <a:cubicBezTo>
                    <a:pt x="4" y="55"/>
                    <a:pt x="0" y="79"/>
                    <a:pt x="14" y="98"/>
                  </a:cubicBezTo>
                  <a:cubicBezTo>
                    <a:pt x="19" y="93"/>
                    <a:pt x="24" y="88"/>
                    <a:pt x="31" y="82"/>
                  </a:cubicBezTo>
                  <a:close/>
                </a:path>
              </a:pathLst>
            </a:custGeom>
            <a:solidFill>
              <a:srgbClr val="2B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endParaRPr>
            </a:p>
          </p:txBody>
        </p:sp>
        <p:sp>
          <p:nvSpPr>
            <p:cNvPr id="72" name="Freeform 39"/>
            <p:cNvSpPr>
              <a:spLocks/>
            </p:cNvSpPr>
            <p:nvPr/>
          </p:nvSpPr>
          <p:spPr bwMode="auto">
            <a:xfrm>
              <a:off x="10367383" y="671322"/>
              <a:ext cx="1174853" cy="501949"/>
            </a:xfrm>
            <a:custGeom>
              <a:avLst/>
              <a:gdLst>
                <a:gd name="T0" fmla="*/ 46 w 245"/>
                <a:gd name="T1" fmla="*/ 83 h 105"/>
                <a:gd name="T2" fmla="*/ 229 w 245"/>
                <a:gd name="T3" fmla="*/ 68 h 105"/>
                <a:gd name="T4" fmla="*/ 245 w 245"/>
                <a:gd name="T5" fmla="*/ 52 h 105"/>
                <a:gd name="T6" fmla="*/ 200 w 245"/>
                <a:gd name="T7" fmla="*/ 22 h 105"/>
                <a:gd name="T8" fmla="*/ 17 w 245"/>
                <a:gd name="T9" fmla="*/ 36 h 105"/>
                <a:gd name="T10" fmla="*/ 0 w 245"/>
                <a:gd name="T11" fmla="*/ 52 h 105"/>
                <a:gd name="T12" fmla="*/ 46 w 245"/>
                <a:gd name="T13" fmla="*/ 83 h 105"/>
              </a:gdLst>
              <a:ahLst/>
              <a:cxnLst>
                <a:cxn ang="0">
                  <a:pos x="T0" y="T1"/>
                </a:cxn>
                <a:cxn ang="0">
                  <a:pos x="T2" y="T3"/>
                </a:cxn>
                <a:cxn ang="0">
                  <a:pos x="T4" y="T5"/>
                </a:cxn>
                <a:cxn ang="0">
                  <a:pos x="T6" y="T7"/>
                </a:cxn>
                <a:cxn ang="0">
                  <a:pos x="T8" y="T9"/>
                </a:cxn>
                <a:cxn ang="0">
                  <a:pos x="T10" y="T11"/>
                </a:cxn>
                <a:cxn ang="0">
                  <a:pos x="T12" y="T13"/>
                </a:cxn>
              </a:cxnLst>
              <a:rect l="0" t="0" r="r" b="b"/>
              <a:pathLst>
                <a:path w="245" h="105">
                  <a:moveTo>
                    <a:pt x="46" y="83"/>
                  </a:moveTo>
                  <a:cubicBezTo>
                    <a:pt x="104" y="105"/>
                    <a:pt x="186" y="97"/>
                    <a:pt x="229" y="68"/>
                  </a:cubicBezTo>
                  <a:cubicBezTo>
                    <a:pt x="236" y="63"/>
                    <a:pt x="241" y="58"/>
                    <a:pt x="245" y="52"/>
                  </a:cubicBezTo>
                  <a:cubicBezTo>
                    <a:pt x="237" y="41"/>
                    <a:pt x="222" y="30"/>
                    <a:pt x="200" y="22"/>
                  </a:cubicBezTo>
                  <a:cubicBezTo>
                    <a:pt x="141" y="0"/>
                    <a:pt x="60" y="8"/>
                    <a:pt x="17" y="36"/>
                  </a:cubicBezTo>
                  <a:cubicBezTo>
                    <a:pt x="10" y="42"/>
                    <a:pt x="5" y="47"/>
                    <a:pt x="0" y="52"/>
                  </a:cubicBezTo>
                  <a:cubicBezTo>
                    <a:pt x="9" y="64"/>
                    <a:pt x="25" y="75"/>
                    <a:pt x="46" y="83"/>
                  </a:cubicBez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endParaRPr>
            </a:p>
          </p:txBody>
        </p:sp>
        <p:sp>
          <p:nvSpPr>
            <p:cNvPr id="73" name="Freeform 41"/>
            <p:cNvSpPr>
              <a:spLocks noEditPoints="1"/>
            </p:cNvSpPr>
            <p:nvPr/>
          </p:nvSpPr>
          <p:spPr bwMode="auto">
            <a:xfrm>
              <a:off x="10763850" y="1427884"/>
              <a:ext cx="378280" cy="523774"/>
            </a:xfrm>
            <a:custGeom>
              <a:avLst/>
              <a:gdLst>
                <a:gd name="T0" fmla="*/ 60 w 79"/>
                <a:gd name="T1" fmla="*/ 109 h 109"/>
                <a:gd name="T2" fmla="*/ 37 w 79"/>
                <a:gd name="T3" fmla="*/ 63 h 109"/>
                <a:gd name="T4" fmla="*/ 16 w 79"/>
                <a:gd name="T5" fmla="*/ 63 h 109"/>
                <a:gd name="T6" fmla="*/ 16 w 79"/>
                <a:gd name="T7" fmla="*/ 109 h 109"/>
                <a:gd name="T8" fmla="*/ 0 w 79"/>
                <a:gd name="T9" fmla="*/ 109 h 109"/>
                <a:gd name="T10" fmla="*/ 0 w 79"/>
                <a:gd name="T11" fmla="*/ 0 h 109"/>
                <a:gd name="T12" fmla="*/ 42 w 79"/>
                <a:gd name="T13" fmla="*/ 0 h 109"/>
                <a:gd name="T14" fmla="*/ 76 w 79"/>
                <a:gd name="T15" fmla="*/ 32 h 109"/>
                <a:gd name="T16" fmla="*/ 54 w 79"/>
                <a:gd name="T17" fmla="*/ 61 h 109"/>
                <a:gd name="T18" fmla="*/ 79 w 79"/>
                <a:gd name="T19" fmla="*/ 109 h 109"/>
                <a:gd name="T20" fmla="*/ 60 w 79"/>
                <a:gd name="T21" fmla="*/ 109 h 109"/>
                <a:gd name="T22" fmla="*/ 41 w 79"/>
                <a:gd name="T23" fmla="*/ 15 h 109"/>
                <a:gd name="T24" fmla="*/ 16 w 79"/>
                <a:gd name="T25" fmla="*/ 15 h 109"/>
                <a:gd name="T26" fmla="*/ 16 w 79"/>
                <a:gd name="T27" fmla="*/ 49 h 109"/>
                <a:gd name="T28" fmla="*/ 41 w 79"/>
                <a:gd name="T29" fmla="*/ 49 h 109"/>
                <a:gd name="T30" fmla="*/ 60 w 79"/>
                <a:gd name="T31" fmla="*/ 32 h 109"/>
                <a:gd name="T32" fmla="*/ 41 w 79"/>
                <a:gd name="T33" fmla="*/ 1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 h="109">
                  <a:moveTo>
                    <a:pt x="60" y="109"/>
                  </a:moveTo>
                  <a:cubicBezTo>
                    <a:pt x="37" y="63"/>
                    <a:pt x="37" y="63"/>
                    <a:pt x="37" y="63"/>
                  </a:cubicBezTo>
                  <a:cubicBezTo>
                    <a:pt x="16" y="63"/>
                    <a:pt x="16" y="63"/>
                    <a:pt x="16" y="63"/>
                  </a:cubicBezTo>
                  <a:cubicBezTo>
                    <a:pt x="16" y="109"/>
                    <a:pt x="16" y="109"/>
                    <a:pt x="16" y="109"/>
                  </a:cubicBezTo>
                  <a:cubicBezTo>
                    <a:pt x="0" y="109"/>
                    <a:pt x="0" y="109"/>
                    <a:pt x="0" y="109"/>
                  </a:cubicBezTo>
                  <a:cubicBezTo>
                    <a:pt x="0" y="0"/>
                    <a:pt x="0" y="0"/>
                    <a:pt x="0" y="0"/>
                  </a:cubicBezTo>
                  <a:cubicBezTo>
                    <a:pt x="42" y="0"/>
                    <a:pt x="42" y="0"/>
                    <a:pt x="42" y="0"/>
                  </a:cubicBezTo>
                  <a:cubicBezTo>
                    <a:pt x="63" y="0"/>
                    <a:pt x="76" y="13"/>
                    <a:pt x="76" y="32"/>
                  </a:cubicBezTo>
                  <a:cubicBezTo>
                    <a:pt x="76" y="47"/>
                    <a:pt x="67" y="57"/>
                    <a:pt x="54" y="61"/>
                  </a:cubicBezTo>
                  <a:cubicBezTo>
                    <a:pt x="79" y="109"/>
                    <a:pt x="79" y="109"/>
                    <a:pt x="79" y="109"/>
                  </a:cubicBezTo>
                  <a:lnTo>
                    <a:pt x="60" y="109"/>
                  </a:lnTo>
                  <a:close/>
                  <a:moveTo>
                    <a:pt x="41" y="15"/>
                  </a:moveTo>
                  <a:cubicBezTo>
                    <a:pt x="16" y="15"/>
                    <a:pt x="16" y="15"/>
                    <a:pt x="16" y="15"/>
                  </a:cubicBezTo>
                  <a:cubicBezTo>
                    <a:pt x="16" y="49"/>
                    <a:pt x="16" y="49"/>
                    <a:pt x="16" y="49"/>
                  </a:cubicBezTo>
                  <a:cubicBezTo>
                    <a:pt x="41" y="49"/>
                    <a:pt x="41" y="49"/>
                    <a:pt x="41" y="49"/>
                  </a:cubicBezTo>
                  <a:cubicBezTo>
                    <a:pt x="52" y="49"/>
                    <a:pt x="60" y="43"/>
                    <a:pt x="60" y="32"/>
                  </a:cubicBezTo>
                  <a:cubicBezTo>
                    <a:pt x="60" y="21"/>
                    <a:pt x="52" y="15"/>
                    <a:pt x="41" y="15"/>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defTabSz="896386"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endParaRPr>
            </a:p>
          </p:txBody>
        </p:sp>
      </p:grpSp>
      <p:grpSp>
        <p:nvGrpSpPr>
          <p:cNvPr id="78" name="Group 77"/>
          <p:cNvGrpSpPr/>
          <p:nvPr/>
        </p:nvGrpSpPr>
        <p:grpSpPr>
          <a:xfrm>
            <a:off x="-4583876" y="1836024"/>
            <a:ext cx="2228681" cy="3185949"/>
            <a:chOff x="7450066" y="1872343"/>
            <a:chExt cx="2273371" cy="3249834"/>
          </a:xfrm>
        </p:grpSpPr>
        <p:grpSp>
          <p:nvGrpSpPr>
            <p:cNvPr id="80" name="Group 79"/>
            <p:cNvGrpSpPr/>
            <p:nvPr/>
          </p:nvGrpSpPr>
          <p:grpSpPr>
            <a:xfrm>
              <a:off x="7450066" y="1872343"/>
              <a:ext cx="2273371" cy="3249834"/>
              <a:chOff x="7450066" y="1872343"/>
              <a:chExt cx="2273371" cy="3249834"/>
            </a:xfrm>
          </p:grpSpPr>
          <p:grpSp>
            <p:nvGrpSpPr>
              <p:cNvPr id="85" name="Group 84"/>
              <p:cNvGrpSpPr/>
              <p:nvPr/>
            </p:nvGrpSpPr>
            <p:grpSpPr>
              <a:xfrm>
                <a:off x="7450067" y="1872343"/>
                <a:ext cx="2272239" cy="3249834"/>
                <a:chOff x="-4241786" y="601662"/>
                <a:chExt cx="5257800" cy="6019800"/>
              </a:xfrm>
            </p:grpSpPr>
            <p:sp>
              <p:nvSpPr>
                <p:cNvPr id="95" name="Rectangle 94"/>
                <p:cNvSpPr/>
                <p:nvPr/>
              </p:nvSpPr>
              <p:spPr bwMode="auto">
                <a:xfrm>
                  <a:off x="-4241786" y="601662"/>
                  <a:ext cx="5257800" cy="60198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03" name="Rectangle 102"/>
                <p:cNvSpPr/>
                <p:nvPr/>
              </p:nvSpPr>
              <p:spPr bwMode="auto">
                <a:xfrm>
                  <a:off x="-4241786" y="601662"/>
                  <a:ext cx="5257800" cy="1371601"/>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defTabSz="913070" eaLnBrk="1" fontAlgn="base" latinLnBrk="0" hangingPunct="1">
                    <a:lnSpc>
                      <a:spcPct val="100000"/>
                    </a:lnSpc>
                    <a:spcBef>
                      <a:spcPct val="0"/>
                    </a:spcBef>
                    <a:spcAft>
                      <a:spcPct val="0"/>
                    </a:spcAft>
                    <a:buClrTx/>
                    <a:buSzTx/>
                    <a:buFontTx/>
                    <a:buNone/>
                    <a:tabLst/>
                    <a:defRPr/>
                  </a:pP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End-to-end mobile BI on any device</a:t>
                  </a:r>
                </a:p>
              </p:txBody>
            </p:sp>
          </p:grpSp>
          <p:grpSp>
            <p:nvGrpSpPr>
              <p:cNvPr id="88" name="Group 87"/>
              <p:cNvGrpSpPr/>
              <p:nvPr/>
            </p:nvGrpSpPr>
            <p:grpSpPr>
              <a:xfrm>
                <a:off x="7450066" y="4792662"/>
                <a:ext cx="2273371" cy="195907"/>
                <a:chOff x="7450066" y="4868862"/>
                <a:chExt cx="2273371" cy="195907"/>
              </a:xfrm>
            </p:grpSpPr>
            <p:cxnSp>
              <p:nvCxnSpPr>
                <p:cNvPr id="90" name="Straight Connector 89"/>
                <p:cNvCxnSpPr/>
                <p:nvPr/>
              </p:nvCxnSpPr>
              <p:spPr>
                <a:xfrm>
                  <a:off x="7450066" y="4868862"/>
                  <a:ext cx="2273371" cy="0"/>
                </a:xfrm>
                <a:prstGeom prst="line">
                  <a:avLst/>
                </a:prstGeom>
                <a:ln w="3175">
                  <a:solidFill>
                    <a:srgbClr val="80808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7909709" y="4926270"/>
                  <a:ext cx="1344920" cy="138499"/>
                </a:xfrm>
                <a:prstGeom prst="rect">
                  <a:avLst/>
                </a:prstGeom>
                <a:noFill/>
              </p:spPr>
              <p:txBody>
                <a:bodyPr wrap="none" lIns="0" tIns="0" rIns="0" bIns="0" rtlCol="0">
                  <a:spAutoFit/>
                </a:bodyPr>
                <a:lstStyle/>
                <a:p>
                  <a:pPr marL="0" marR="0" lvl="0" indent="0" algn="ctr" defTabSz="896386" eaLnBrk="1" fontAlgn="auto" latinLnBrk="0" hangingPunct="1">
                    <a:lnSpc>
                      <a:spcPct val="90000"/>
                    </a:lnSpc>
                    <a:spcBef>
                      <a:spcPts val="0"/>
                    </a:spcBef>
                    <a:spcAft>
                      <a:spcPts val="588"/>
                    </a:spcAft>
                    <a:buClrTx/>
                    <a:buSzTx/>
                    <a:buFontTx/>
                    <a:buNone/>
                    <a:tabLst/>
                    <a:defRPr/>
                  </a:pPr>
                  <a:r>
                    <a:rPr kumimoji="0" lang="en-US" sz="980" b="0" i="0" u="none" strike="noStrike" kern="0" cap="none" spc="0" normalizeH="0" baseline="0" noProof="0" dirty="0">
                      <a:ln>
                        <a:noFill/>
                      </a:ln>
                      <a:solidFill>
                        <a:schemeClr val="bg1">
                          <a:lumMod val="75000"/>
                        </a:schemeClr>
                      </a:solidFill>
                      <a:effectLst/>
                      <a:uLnTx/>
                      <a:uFillTx/>
                      <a:latin typeface="Segoe UI Semibold" panose="020B0702040204020203" pitchFamily="34" charset="0"/>
                      <a:cs typeface="Segoe UI Semibold" panose="020B0702040204020203" pitchFamily="34" charset="0"/>
                    </a:rPr>
                    <a:t>Self-service BI per User</a:t>
                  </a:r>
                </a:p>
              </p:txBody>
            </p:sp>
          </p:grpSp>
        </p:grpSp>
        <p:pic>
          <p:nvPicPr>
            <p:cNvPr id="83" name="Picture 82"/>
            <p:cNvPicPr>
              <a:picLocks noChangeAspect="1"/>
            </p:cNvPicPr>
            <p:nvPr/>
          </p:nvPicPr>
          <p:blipFill>
            <a:blip r:embed="rId4"/>
            <a:stretch>
              <a:fillRect/>
            </a:stretch>
          </p:blipFill>
          <p:spPr>
            <a:xfrm>
              <a:off x="7616776" y="2765966"/>
              <a:ext cx="1936327" cy="1814290"/>
            </a:xfrm>
            <a:prstGeom prst="rect">
              <a:avLst/>
            </a:prstGeom>
          </p:spPr>
        </p:pic>
      </p:grpSp>
      <p:grpSp>
        <p:nvGrpSpPr>
          <p:cNvPr id="4" name="Group 3"/>
          <p:cNvGrpSpPr/>
          <p:nvPr/>
        </p:nvGrpSpPr>
        <p:grpSpPr>
          <a:xfrm>
            <a:off x="-6920984" y="1836024"/>
            <a:ext cx="2237945" cy="3185949"/>
            <a:chOff x="-7059764" y="1872343"/>
            <a:chExt cx="2282820" cy="3249834"/>
          </a:xfrm>
        </p:grpSpPr>
        <p:grpSp>
          <p:nvGrpSpPr>
            <p:cNvPr id="48" name="Group 47"/>
            <p:cNvGrpSpPr/>
            <p:nvPr/>
          </p:nvGrpSpPr>
          <p:grpSpPr>
            <a:xfrm>
              <a:off x="-7059764" y="1872343"/>
              <a:ext cx="2282820" cy="3249834"/>
              <a:chOff x="5066095" y="1872343"/>
              <a:chExt cx="2282820" cy="3249834"/>
            </a:xfrm>
          </p:grpSpPr>
          <p:grpSp>
            <p:nvGrpSpPr>
              <p:cNvPr id="49" name="Group 48"/>
              <p:cNvGrpSpPr/>
              <p:nvPr/>
            </p:nvGrpSpPr>
            <p:grpSpPr>
              <a:xfrm>
                <a:off x="5076676" y="1872343"/>
                <a:ext cx="2272239" cy="3249834"/>
                <a:chOff x="-4241786" y="601662"/>
                <a:chExt cx="5257800" cy="6019800"/>
              </a:xfrm>
            </p:grpSpPr>
            <p:sp>
              <p:nvSpPr>
                <p:cNvPr id="54" name="Rectangle 53"/>
                <p:cNvSpPr/>
                <p:nvPr/>
              </p:nvSpPr>
              <p:spPr bwMode="auto">
                <a:xfrm>
                  <a:off x="-4241786" y="601662"/>
                  <a:ext cx="5257800" cy="6019800"/>
                </a:xfrm>
                <a:prstGeom prst="rect">
                  <a:avLst/>
                </a:prstGeom>
                <a:solidFill>
                  <a:schemeClr val="tx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55" name="Rectangle 54"/>
                <p:cNvSpPr/>
                <p:nvPr/>
              </p:nvSpPr>
              <p:spPr bwMode="auto">
                <a:xfrm>
                  <a:off x="-4241786" y="601662"/>
                  <a:ext cx="5257800" cy="1371601"/>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defTabSz="913070" eaLnBrk="1" fontAlgn="base" latinLnBrk="0" hangingPunct="1">
                    <a:lnSpc>
                      <a:spcPct val="100000"/>
                    </a:lnSpc>
                    <a:spcBef>
                      <a:spcPct val="0"/>
                    </a:spcBef>
                    <a:spcAft>
                      <a:spcPct val="0"/>
                    </a:spcAft>
                    <a:buClrTx/>
                    <a:buSzTx/>
                    <a:buFontTx/>
                    <a:buNone/>
                    <a:tabLst/>
                    <a:defRPr/>
                  </a:pPr>
                  <a:r>
                    <a:rPr kumimoji="0" lang="en-US" sz="1568" b="0" i="0" u="none" strike="noStrike" kern="0" cap="none" spc="-30" normalizeH="0" baseline="0" noProof="0" dirty="0">
                      <a:ln>
                        <a:solidFill>
                          <a:srgbClr val="FFFFFF">
                            <a:alpha val="0"/>
                          </a:srgbClr>
                        </a:solidFill>
                      </a:ln>
                      <a:gradFill>
                        <a:gsLst>
                          <a:gs pos="0">
                            <a:srgbClr val="FFFFFF"/>
                          </a:gs>
                          <a:gs pos="100000">
                            <a:srgbClr val="FFFFFF"/>
                          </a:gs>
                        </a:gsLst>
                        <a:lin ang="5400000" scaled="0"/>
                      </a:gradFill>
                      <a:effectLst/>
                      <a:uLnTx/>
                      <a:uFillTx/>
                      <a:ea typeface="Segoe UI" pitchFamily="34" charset="0"/>
                      <a:cs typeface="Segoe UI" pitchFamily="34" charset="0"/>
                    </a:rPr>
                    <a:t>Highest performing data warehouse</a:t>
                  </a:r>
                </a:p>
              </p:txBody>
            </p:sp>
          </p:grpSp>
          <p:grpSp>
            <p:nvGrpSpPr>
              <p:cNvPr id="50" name="Group 49"/>
              <p:cNvGrpSpPr/>
              <p:nvPr/>
            </p:nvGrpSpPr>
            <p:grpSpPr>
              <a:xfrm>
                <a:off x="5066095" y="4792662"/>
                <a:ext cx="2273371" cy="195907"/>
                <a:chOff x="7450066" y="4868862"/>
                <a:chExt cx="2273371" cy="195907"/>
              </a:xfrm>
            </p:grpSpPr>
            <p:cxnSp>
              <p:nvCxnSpPr>
                <p:cNvPr id="52" name="Straight Connector 51"/>
                <p:cNvCxnSpPr/>
                <p:nvPr/>
              </p:nvCxnSpPr>
              <p:spPr>
                <a:xfrm>
                  <a:off x="7450066" y="4868862"/>
                  <a:ext cx="2273371" cy="0"/>
                </a:xfrm>
                <a:prstGeom prst="line">
                  <a:avLst/>
                </a:prstGeom>
                <a:ln w="3175">
                  <a:solidFill>
                    <a:srgbClr val="80808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7819946" y="4926270"/>
                  <a:ext cx="1524456" cy="138499"/>
                </a:xfrm>
                <a:prstGeom prst="rect">
                  <a:avLst/>
                </a:prstGeom>
                <a:noFill/>
              </p:spPr>
              <p:txBody>
                <a:bodyPr wrap="none" lIns="0" tIns="0" rIns="0" bIns="0" rtlCol="0">
                  <a:spAutoFit/>
                </a:bodyPr>
                <a:lstStyle/>
                <a:p>
                  <a:pPr marL="0" marR="0" lvl="0" indent="0" algn="ctr" defTabSz="896386" eaLnBrk="1" fontAlgn="auto" latinLnBrk="0" hangingPunct="1">
                    <a:lnSpc>
                      <a:spcPct val="90000"/>
                    </a:lnSpc>
                    <a:spcBef>
                      <a:spcPts val="0"/>
                    </a:spcBef>
                    <a:spcAft>
                      <a:spcPts val="588"/>
                    </a:spcAft>
                    <a:buClrTx/>
                    <a:buSzTx/>
                    <a:buFontTx/>
                    <a:buNone/>
                    <a:tabLst/>
                    <a:defRPr/>
                  </a:pPr>
                  <a:r>
                    <a:rPr kumimoji="0" lang="en-US" sz="980" b="0" i="0" u="none" strike="noStrike" kern="0" cap="none" spc="0" normalizeH="0" baseline="0" noProof="0" dirty="0">
                      <a:ln>
                        <a:noFill/>
                      </a:ln>
                      <a:solidFill>
                        <a:schemeClr val="bg1">
                          <a:lumMod val="75000"/>
                        </a:schemeClr>
                      </a:solidFill>
                      <a:effectLst/>
                      <a:uLnTx/>
                      <a:uFillTx/>
                      <a:latin typeface="Segoe UI Semibold" panose="020B0702040204020203" pitchFamily="34" charset="0"/>
                      <a:cs typeface="Segoe UI Semibold" panose="020B0702040204020203" pitchFamily="34" charset="0"/>
                    </a:rPr>
                    <a:t>TPC-H non-clustered 10TB</a:t>
                  </a:r>
                </a:p>
              </p:txBody>
            </p:sp>
          </p:grpSp>
        </p:grpSp>
        <p:pic>
          <p:nvPicPr>
            <p:cNvPr id="92" name="Picture 91"/>
            <p:cNvPicPr>
              <a:picLocks noChangeAspect="1"/>
            </p:cNvPicPr>
            <p:nvPr/>
          </p:nvPicPr>
          <p:blipFill>
            <a:blip r:embed="rId5"/>
            <a:stretch>
              <a:fillRect/>
            </a:stretch>
          </p:blipFill>
          <p:spPr>
            <a:xfrm>
              <a:off x="-6940402" y="2497035"/>
              <a:ext cx="2081613" cy="2139321"/>
            </a:xfrm>
            <a:prstGeom prst="rect">
              <a:avLst/>
            </a:prstGeom>
          </p:spPr>
        </p:pic>
      </p:grpSp>
    </p:spTree>
    <p:extLst>
      <p:ext uri="{BB962C8B-B14F-4D97-AF65-F5344CB8AC3E}">
        <p14:creationId xmlns:p14="http://schemas.microsoft.com/office/powerpoint/2010/main" val="3734146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4.74853E-6 0 L 0.97486 0 " pathEditMode="relative" rAng="0" ptsTypes="AA">
                                      <p:cBhvr>
                                        <p:cTn id="6" dur="750" fill="hold"/>
                                        <p:tgtEl>
                                          <p:spTgt spid="66"/>
                                        </p:tgtEl>
                                        <p:attrNameLst>
                                          <p:attrName>ppt_x</p:attrName>
                                          <p:attrName>ppt_y</p:attrName>
                                        </p:attrNameLst>
                                      </p:cBhvr>
                                      <p:rCtr x="49502" y="0"/>
                                    </p:animMotion>
                                  </p:childTnLst>
                                </p:cTn>
                              </p:par>
                              <p:par>
                                <p:cTn id="7" presetID="63" presetClass="path" presetSubtype="0" accel="50000" decel="50000" fill="hold" nodeType="withEffect">
                                  <p:stCondLst>
                                    <p:cond delay="50"/>
                                  </p:stCondLst>
                                  <p:childTnLst>
                                    <p:animMotion origin="layout" path="M -1.02374E-6 0 L 0.97498 0 " pathEditMode="relative" rAng="0" ptsTypes="AA">
                                      <p:cBhvr>
                                        <p:cTn id="8" dur="750" fill="hold"/>
                                        <p:tgtEl>
                                          <p:spTgt spid="78"/>
                                        </p:tgtEl>
                                        <p:attrNameLst>
                                          <p:attrName>ppt_x</p:attrName>
                                          <p:attrName>ppt_y</p:attrName>
                                        </p:attrNameLst>
                                      </p:cBhvr>
                                      <p:rCtr x="49030" y="0"/>
                                    </p:animMotion>
                                  </p:childTnLst>
                                </p:cTn>
                              </p:par>
                              <p:par>
                                <p:cTn id="9" presetID="63" presetClass="path" presetSubtype="0" accel="50000" decel="50000" fill="hold" nodeType="withEffect">
                                  <p:stCondLst>
                                    <p:cond delay="100"/>
                                  </p:stCondLst>
                                  <p:childTnLst>
                                    <p:animMotion origin="layout" path="M 4.39367E-6 0 L 0.97498 0 " pathEditMode="relative" rAng="0" ptsTypes="AA">
                                      <p:cBhvr>
                                        <p:cTn id="10" dur="750" fill="hold"/>
                                        <p:tgtEl>
                                          <p:spTgt spid="4"/>
                                        </p:tgtEl>
                                        <p:attrNameLst>
                                          <p:attrName>ppt_x</p:attrName>
                                          <p:attrName>ppt_y</p:attrName>
                                        </p:attrNameLst>
                                      </p:cBhvr>
                                      <p:rCtr x="49400" y="0"/>
                                    </p:animMotion>
                                  </p:childTnLst>
                                </p:cTn>
                              </p:par>
                              <p:par>
                                <p:cTn id="11" presetID="63" presetClass="path" presetSubtype="0" accel="50000" decel="50000" fill="hold" nodeType="withEffect">
                                  <p:stCondLst>
                                    <p:cond delay="150"/>
                                  </p:stCondLst>
                                  <p:childTnLst>
                                    <p:animMotion origin="layout" path="M -1.37861E-6 0 L 0.97485 0 " pathEditMode="relative" rAng="0" ptsTypes="AA">
                                      <p:cBhvr>
                                        <p:cTn id="12" dur="750" fill="hold"/>
                                        <p:tgtEl>
                                          <p:spTgt spid="56"/>
                                        </p:tgtEl>
                                        <p:attrNameLst>
                                          <p:attrName>ppt_x</p:attrName>
                                          <p:attrName>ppt_y</p:attrName>
                                        </p:attrNameLst>
                                      </p:cBhvr>
                                      <p:rCtr x="48813" y="0"/>
                                    </p:animMotion>
                                  </p:childTnLst>
                                </p:cTn>
                              </p:par>
                              <p:par>
                                <p:cTn id="13" presetID="63" presetClass="path" presetSubtype="0" accel="50000" decel="50000" fill="hold" nodeType="withEffect">
                                  <p:stCondLst>
                                    <p:cond delay="200"/>
                                  </p:stCondLst>
                                  <p:childTnLst>
                                    <p:animMotion origin="layout" path="M 1.09267E-6 0 L 0.97498 0 " pathEditMode="relative" rAng="0" ptsTypes="AA">
                                      <p:cBhvr>
                                        <p:cTn id="14" dur="750" fill="hold"/>
                                        <p:tgtEl>
                                          <p:spTgt spid="61"/>
                                        </p:tgtEl>
                                        <p:attrNameLst>
                                          <p:attrName>ppt_x</p:attrName>
                                          <p:attrName>ppt_y</p:attrName>
                                        </p:attrNameLst>
                                      </p:cBhvr>
                                      <p:rCtr x="49170" y="0"/>
                                    </p:animMotion>
                                  </p:childTnLst>
                                </p:cTn>
                              </p:par>
                            </p:childTnLst>
                          </p:cTn>
                        </p:par>
                      </p:childTnLst>
                    </p:cTn>
                  </p:par>
                  <p:par>
                    <p:cTn id="15" fill="hold">
                      <p:stCondLst>
                        <p:cond delay="indefinite"/>
                      </p:stCondLst>
                      <p:childTnLst>
                        <p:par>
                          <p:cTn id="16" fill="hold">
                            <p:stCondLst>
                              <p:cond delay="0"/>
                            </p:stCondLst>
                            <p:childTnLst>
                              <p:par>
                                <p:cTn id="17" presetID="2" presetClass="entr" presetSubtype="4" decel="100000" fill="hold" nodeType="clickEffect">
                                  <p:stCondLst>
                                    <p:cond delay="0"/>
                                  </p:stCondLst>
                                  <p:childTnLst>
                                    <p:set>
                                      <p:cBhvr>
                                        <p:cTn id="18" dur="1" fill="hold">
                                          <p:stCondLst>
                                            <p:cond delay="0"/>
                                          </p:stCondLst>
                                        </p:cTn>
                                        <p:tgtEl>
                                          <p:spTgt spid="170"/>
                                        </p:tgtEl>
                                        <p:attrNameLst>
                                          <p:attrName>style.visibility</p:attrName>
                                        </p:attrNameLst>
                                      </p:cBhvr>
                                      <p:to>
                                        <p:strVal val="visible"/>
                                      </p:to>
                                    </p:set>
                                    <p:anim calcmode="lin" valueType="num">
                                      <p:cBhvr additive="base">
                                        <p:cTn id="19" dur="500" fill="hold"/>
                                        <p:tgtEl>
                                          <p:spTgt spid="170"/>
                                        </p:tgtEl>
                                        <p:attrNameLst>
                                          <p:attrName>ppt_x</p:attrName>
                                        </p:attrNameLst>
                                      </p:cBhvr>
                                      <p:tavLst>
                                        <p:tav tm="0">
                                          <p:val>
                                            <p:strVal val="#ppt_x"/>
                                          </p:val>
                                        </p:tav>
                                        <p:tav tm="100000">
                                          <p:val>
                                            <p:strVal val="#ppt_x"/>
                                          </p:val>
                                        </p:tav>
                                      </p:tavLst>
                                    </p:anim>
                                    <p:anim calcmode="lin" valueType="num">
                                      <p:cBhvr additive="base">
                                        <p:cTn id="20" dur="500" fill="hold"/>
                                        <p:tgtEl>
                                          <p:spTgt spid="1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ctangle 68"/>
          <p:cNvSpPr/>
          <p:nvPr/>
        </p:nvSpPr>
        <p:spPr bwMode="auto">
          <a:xfrm>
            <a:off x="465223" y="1602769"/>
            <a:ext cx="6743528" cy="4922556"/>
          </a:xfrm>
          <a:prstGeom prst="rect">
            <a:avLst/>
          </a:prstGeom>
          <a:solidFill>
            <a:schemeClr val="bg1">
              <a:lumMod val="95000"/>
            </a:schemeClr>
          </a:solidFill>
          <a:ln w="6350">
            <a:solidFill>
              <a:srgbClr val="A800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l" defTabSz="913505" rtl="0" eaLnBrk="1" fontAlgn="base" latinLnBrk="0" hangingPunct="1">
              <a:lnSpc>
                <a:spcPct val="100000"/>
              </a:lnSpc>
              <a:spcBef>
                <a:spcPts val="196"/>
              </a:spcBef>
              <a:spcAft>
                <a:spcPts val="784"/>
              </a:spcAft>
              <a:buClrTx/>
              <a:buSzTx/>
              <a:buFontTx/>
              <a:buNone/>
              <a:tabLst/>
              <a:defRPr/>
            </a:pPr>
            <a:endParaRPr kumimoji="0" lang="en-US" sz="1961" b="0" i="0" u="none" strike="noStrike" kern="1200" cap="none" spc="0" normalizeH="0" baseline="0" noProof="0" dirty="0">
              <a:ln>
                <a:noFill/>
              </a:ln>
              <a:solidFill>
                <a:srgbClr val="505050"/>
              </a:solidFill>
              <a:effectLst/>
              <a:uLnTx/>
              <a:uFillTx/>
              <a:latin typeface="Segoe UI Light" panose="020B0502040204020203" pitchFamily="34" charset="0"/>
              <a:ea typeface="MS PGothic" charset="0"/>
              <a:cs typeface="Segoe UI Light" panose="020B0502040204020203" pitchFamily="34" charset="0"/>
            </a:endParaRPr>
          </a:p>
        </p:txBody>
      </p:sp>
      <p:graphicFrame>
        <p:nvGraphicFramePr>
          <p:cNvPr id="26" name="Object 25"/>
          <p:cNvGraphicFramePr>
            <a:graphicFrameLocks noChangeAspect="1"/>
          </p:cNvGraphicFramePr>
          <p:nvPr>
            <p:custDataLst>
              <p:tags r:id="rId2"/>
            </p:custDataLst>
            <p:extLst/>
          </p:nvPr>
        </p:nvGraphicFramePr>
        <p:xfrm>
          <a:off x="2423" y="2531"/>
          <a:ext cx="1556" cy="1556"/>
        </p:xfrm>
        <a:graphic>
          <a:graphicData uri="http://schemas.openxmlformats.org/presentationml/2006/ole">
            <mc:AlternateContent xmlns:mc="http://schemas.openxmlformats.org/markup-compatibility/2006">
              <mc:Choice xmlns:v="urn:schemas-microsoft-com:vml" Requires="v">
                <p:oleObj spid="_x0000_s1059"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2423" y="2531"/>
                        <a:ext cx="1556" cy="1556"/>
                      </a:xfrm>
                      <a:prstGeom prst="rect">
                        <a:avLst/>
                      </a:prstGeom>
                    </p:spPr>
                  </p:pic>
                </p:oleObj>
              </mc:Fallback>
            </mc:AlternateContent>
          </a:graphicData>
        </a:graphic>
      </p:graphicFrame>
      <p:sp>
        <p:nvSpPr>
          <p:cNvPr id="4" name="Title 3"/>
          <p:cNvSpPr>
            <a:spLocks noGrp="1"/>
          </p:cNvSpPr>
          <p:nvPr>
            <p:ph type="title"/>
          </p:nvPr>
        </p:nvSpPr>
        <p:spPr>
          <a:xfrm>
            <a:off x="260188" y="260226"/>
            <a:ext cx="11651870" cy="927677"/>
          </a:xfrm>
        </p:spPr>
        <p:txBody>
          <a:bodyPr/>
          <a:lstStyle/>
          <a:p>
            <a:pPr>
              <a:spcAft>
                <a:spcPts val="1765"/>
              </a:spcAft>
              <a:buClr>
                <a:srgbClr val="A80000"/>
              </a:buClr>
            </a:pPr>
            <a:r>
              <a:rPr lang="en-US" dirty="0"/>
              <a:t>SQL Server 2016 - Industry leading TCO</a:t>
            </a:r>
            <a:br>
              <a:rPr lang="en-US" sz="3137" spc="0" dirty="0">
                <a:ln>
                  <a:noFill/>
                </a:ln>
                <a:solidFill>
                  <a:srgbClr val="A80000"/>
                </a:solidFill>
                <a:latin typeface="Segoe UI Light" panose="020B0502040204020203" pitchFamily="34" charset="0"/>
                <a:ea typeface="MS PGothic" charset="0"/>
                <a:cs typeface="Segoe UI Light" panose="020B0502040204020203" pitchFamily="34" charset="0"/>
              </a:rPr>
            </a:br>
            <a:endParaRPr lang="en-US" sz="3528" dirty="0">
              <a:solidFill>
                <a:srgbClr val="C00000"/>
              </a:solidFill>
            </a:endParaRPr>
          </a:p>
        </p:txBody>
      </p:sp>
      <p:sp>
        <p:nvSpPr>
          <p:cNvPr id="78" name="Rectangle 77"/>
          <p:cNvSpPr/>
          <p:nvPr/>
        </p:nvSpPr>
        <p:spPr>
          <a:xfrm>
            <a:off x="7468746" y="2257880"/>
            <a:ext cx="4443312" cy="742246"/>
          </a:xfrm>
          <a:prstGeom prst="rect">
            <a:avLst/>
          </a:prstGeom>
        </p:spPr>
        <p:txBody>
          <a:bodyPr wrap="square">
            <a:spAutoFit/>
          </a:bodyPr>
          <a:lstStyle/>
          <a:p>
            <a:pPr marL="0" marR="0" lvl="0" indent="0" algn="l" defTabSz="913505" rtl="0" eaLnBrk="1" fontAlgn="base" latinLnBrk="0" hangingPunct="1">
              <a:lnSpc>
                <a:spcPct val="90000"/>
              </a:lnSpc>
              <a:spcBef>
                <a:spcPct val="0"/>
              </a:spcBef>
              <a:spcAft>
                <a:spcPts val="980"/>
              </a:spcAft>
              <a:buClr>
                <a:srgbClr val="A80000"/>
              </a:buClr>
              <a:buSzTx/>
              <a:buFontTx/>
              <a:buNone/>
              <a:tabLst/>
              <a:defRPr/>
            </a:pPr>
            <a:r>
              <a:rPr kumimoji="0" lang="en-US" sz="2353" b="0" i="0" u="none" strike="noStrike" kern="1200" cap="none" spc="0" normalizeH="0" baseline="0" noProof="0" dirty="0">
                <a:ln>
                  <a:noFill/>
                </a:ln>
                <a:solidFill>
                  <a:srgbClr val="A80000"/>
                </a:solidFill>
                <a:effectLst/>
                <a:uLnTx/>
                <a:uFillTx/>
                <a:latin typeface="Segoe UI Black" panose="020B0A02040204020203" pitchFamily="34" charset="0"/>
                <a:ea typeface="Segoe UI Black" panose="020B0A02040204020203" pitchFamily="34" charset="0"/>
                <a:cs typeface="Segoe UI Black" panose="020B0A02040204020203" pitchFamily="34" charset="0"/>
              </a:rPr>
              <a:t>Built-in with SQL Server </a:t>
            </a:r>
            <a:r>
              <a:rPr kumimoji="0" lang="en-US" sz="2353" b="0" i="0" u="none" strike="noStrike" kern="1200" cap="none" spc="0" normalizeH="0" baseline="0" noProof="0" dirty="0">
                <a:ln>
                  <a:noFill/>
                </a:ln>
                <a:solidFill>
                  <a:srgbClr val="000000"/>
                </a:solidFill>
                <a:effectLst/>
                <a:uLnTx/>
                <a:uFillTx/>
                <a:latin typeface="Segoe UI Light" panose="020B0502040204020203" pitchFamily="34" charset="0"/>
                <a:ea typeface="MS PGothic" charset="0"/>
                <a:cs typeface="Segoe UI Light" panose="020B0502040204020203" pitchFamily="34" charset="0"/>
              </a:rPr>
              <a:t>vs. </a:t>
            </a:r>
            <a:br>
              <a:rPr kumimoji="0" lang="en-US" sz="2353" b="0" i="0" u="none" strike="noStrike" kern="1200" cap="none" spc="0" normalizeH="0" baseline="0" noProof="0" dirty="0">
                <a:ln>
                  <a:noFill/>
                </a:ln>
                <a:solidFill>
                  <a:srgbClr val="000000"/>
                </a:solidFill>
                <a:effectLst/>
                <a:uLnTx/>
                <a:uFillTx/>
                <a:latin typeface="Segoe UI Light" panose="020B0502040204020203" pitchFamily="34" charset="0"/>
                <a:ea typeface="MS PGothic" charset="0"/>
                <a:cs typeface="Segoe UI Light" panose="020B0502040204020203" pitchFamily="34" charset="0"/>
              </a:rPr>
            </a:br>
            <a:r>
              <a:rPr kumimoji="0" lang="en-US" sz="2353" b="0" i="0" u="none" strike="noStrike" kern="1200" cap="none" spc="0" normalizeH="0" baseline="0" noProof="0" dirty="0">
                <a:ln>
                  <a:noFill/>
                </a:ln>
                <a:solidFill>
                  <a:srgbClr val="000000"/>
                </a:solidFill>
                <a:effectLst/>
                <a:uLnTx/>
                <a:uFillTx/>
                <a:latin typeface="Segoe UI Light" panose="020B0502040204020203" pitchFamily="34" charset="0"/>
                <a:ea typeface="MS PGothic" charset="0"/>
                <a:cs typeface="Segoe UI Light" panose="020B0502040204020203" pitchFamily="34" charset="0"/>
              </a:rPr>
              <a:t>expensive </a:t>
            </a:r>
            <a:r>
              <a:rPr kumimoji="0" lang="en-US" sz="2353" b="0" i="0" u="none" strike="noStrike" kern="1200" cap="none" spc="0" normalizeH="0" baseline="0" noProof="0" dirty="0">
                <a:ln>
                  <a:noFill/>
                </a:ln>
                <a:solidFill>
                  <a:srgbClr val="A80000"/>
                </a:solidFill>
                <a:effectLst/>
                <a:uLnTx/>
                <a:uFillTx/>
                <a:latin typeface="Segoe UI Black" panose="020B0A02040204020203" pitchFamily="34" charset="0"/>
                <a:ea typeface="Segoe UI Black" panose="020B0A02040204020203" pitchFamily="34" charset="0"/>
                <a:cs typeface="Segoe UI Black" panose="020B0A02040204020203" pitchFamily="34" charset="0"/>
              </a:rPr>
              <a:t>add-ons with Oracle</a:t>
            </a:r>
          </a:p>
        </p:txBody>
      </p:sp>
      <p:grpSp>
        <p:nvGrpSpPr>
          <p:cNvPr id="31" name="Group 30"/>
          <p:cNvGrpSpPr/>
          <p:nvPr/>
        </p:nvGrpSpPr>
        <p:grpSpPr>
          <a:xfrm>
            <a:off x="7494304" y="5063558"/>
            <a:ext cx="4594448" cy="416383"/>
            <a:chOff x="7644580" y="5164596"/>
            <a:chExt cx="4686576" cy="424732"/>
          </a:xfrm>
        </p:grpSpPr>
        <p:sp>
          <p:nvSpPr>
            <p:cNvPr id="71" name="Rectangle 70"/>
            <p:cNvSpPr/>
            <p:nvPr/>
          </p:nvSpPr>
          <p:spPr>
            <a:xfrm>
              <a:off x="7962325" y="5164596"/>
              <a:ext cx="4368831" cy="424732"/>
            </a:xfrm>
            <a:prstGeom prst="rect">
              <a:avLst/>
            </a:prstGeom>
          </p:spPr>
          <p:txBody>
            <a:bodyPr wrap="square">
              <a:spAutoFit/>
            </a:bodyPr>
            <a:lstStyle/>
            <a:p>
              <a:pPr marL="0" marR="0" lvl="0" indent="0" algn="l" defTabSz="914102" rtl="0" eaLnBrk="1" fontAlgn="base" latinLnBrk="0" hangingPunct="1">
                <a:lnSpc>
                  <a:spcPct val="90000"/>
                </a:lnSpc>
                <a:spcBef>
                  <a:spcPct val="0"/>
                </a:spcBef>
                <a:spcAft>
                  <a:spcPts val="2353"/>
                </a:spcAft>
                <a:buClr>
                  <a:srgbClr val="A80000"/>
                </a:buClr>
                <a:buSzTx/>
                <a:buFontTx/>
                <a:buNone/>
                <a:tabLst/>
                <a:defRPr/>
              </a:pPr>
              <a:r>
                <a:rPr kumimoji="0" lang="en-US" sz="2353" b="0" i="0" u="none" strike="noStrike" kern="1200" cap="none" spc="0" normalizeH="0" baseline="0" noProof="0" dirty="0">
                  <a:ln>
                    <a:noFill/>
                  </a:ln>
                  <a:solidFill>
                    <a:srgbClr val="000000"/>
                  </a:solidFill>
                  <a:effectLst/>
                  <a:uLnTx/>
                  <a:uFillTx/>
                  <a:latin typeface="Segoe UI Light"/>
                  <a:ea typeface="Segoe UI Black" panose="020B0A02040204020203" pitchFamily="34" charset="0"/>
                  <a:cs typeface="Segoe UI Black" panose="020B0A02040204020203" pitchFamily="34" charset="0"/>
                </a:rPr>
                <a:t>Complete mobile BI</a:t>
              </a:r>
            </a:p>
          </p:txBody>
        </p:sp>
        <p:sp>
          <p:nvSpPr>
            <p:cNvPr id="81" name="Oval 80"/>
            <p:cNvSpPr/>
            <p:nvPr/>
          </p:nvSpPr>
          <p:spPr bwMode="auto">
            <a:xfrm>
              <a:off x="7644580" y="5219654"/>
              <a:ext cx="317745" cy="317745"/>
            </a:xfrm>
            <a:prstGeom prst="ellipse">
              <a:avLst/>
            </a:prstGeom>
            <a:noFill/>
            <a:ln w="6350">
              <a:solidFill>
                <a:srgbClr val="A800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sp>
          <p:nvSpPr>
            <p:cNvPr id="82" name="Right Arrow 81"/>
            <p:cNvSpPr/>
            <p:nvPr/>
          </p:nvSpPr>
          <p:spPr bwMode="auto">
            <a:xfrm>
              <a:off x="7710358" y="5279229"/>
              <a:ext cx="205748" cy="198595"/>
            </a:xfrm>
            <a:prstGeom prst="rightArrow">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grpSp>
      <p:grpSp>
        <p:nvGrpSpPr>
          <p:cNvPr id="9" name="Group 8"/>
          <p:cNvGrpSpPr/>
          <p:nvPr/>
        </p:nvGrpSpPr>
        <p:grpSpPr>
          <a:xfrm>
            <a:off x="7504781" y="3100504"/>
            <a:ext cx="4478404" cy="468651"/>
            <a:chOff x="7655267" y="3162179"/>
            <a:chExt cx="4568205" cy="478048"/>
          </a:xfrm>
        </p:grpSpPr>
        <p:grpSp>
          <p:nvGrpSpPr>
            <p:cNvPr id="72" name="Group 71"/>
            <p:cNvGrpSpPr/>
            <p:nvPr/>
          </p:nvGrpSpPr>
          <p:grpSpPr>
            <a:xfrm>
              <a:off x="7655267" y="3322482"/>
              <a:ext cx="320040" cy="317745"/>
              <a:chOff x="7164508" y="2483708"/>
              <a:chExt cx="297602" cy="317745"/>
            </a:xfrm>
          </p:grpSpPr>
          <p:sp>
            <p:nvSpPr>
              <p:cNvPr id="76" name="Oval 75"/>
              <p:cNvSpPr/>
              <p:nvPr/>
            </p:nvSpPr>
            <p:spPr bwMode="auto">
              <a:xfrm>
                <a:off x="7164508" y="2483708"/>
                <a:ext cx="297602" cy="317745"/>
              </a:xfrm>
              <a:prstGeom prst="ellipse">
                <a:avLst/>
              </a:prstGeom>
              <a:noFill/>
              <a:ln w="6350">
                <a:solidFill>
                  <a:srgbClr val="A800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sp>
            <p:nvSpPr>
              <p:cNvPr id="77" name="Right Arrow 76"/>
              <p:cNvSpPr/>
              <p:nvPr/>
            </p:nvSpPr>
            <p:spPr bwMode="auto">
              <a:xfrm>
                <a:off x="7220342" y="2543283"/>
                <a:ext cx="205748" cy="198595"/>
              </a:xfrm>
              <a:prstGeom prst="rightArrow">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grpSp>
        <p:sp>
          <p:nvSpPr>
            <p:cNvPr id="3" name="TextBox 2"/>
            <p:cNvSpPr txBox="1"/>
            <p:nvPr/>
          </p:nvSpPr>
          <p:spPr>
            <a:xfrm>
              <a:off x="7910271" y="3162179"/>
              <a:ext cx="4313201" cy="478048"/>
            </a:xfrm>
            <a:prstGeom prst="rect">
              <a:avLst/>
            </a:prstGeom>
            <a:noFill/>
          </p:spPr>
          <p:txBody>
            <a:bodyPr wrap="square" lIns="179285" tIns="143428" rIns="179285" bIns="143428" rtlCol="0">
              <a:noAutofit/>
            </a:bodyPr>
            <a:lstStyle/>
            <a:p>
              <a:pPr marL="0" marR="0" lvl="0" indent="0" algn="l" defTabSz="914102" rtl="0" eaLnBrk="1" fontAlgn="base" latinLnBrk="0" hangingPunct="1">
                <a:lnSpc>
                  <a:spcPct val="90000"/>
                </a:lnSpc>
                <a:spcBef>
                  <a:spcPct val="0"/>
                </a:spcBef>
                <a:spcAft>
                  <a:spcPts val="2353"/>
                </a:spcAft>
                <a:buClr>
                  <a:srgbClr val="A80000"/>
                </a:buClr>
                <a:buSzTx/>
                <a:buFontTx/>
                <a:buNone/>
                <a:tabLst/>
                <a:defRPr/>
              </a:pPr>
              <a:r>
                <a:rPr kumimoji="0" lang="en-US" sz="2353" b="0" i="0" u="none" strike="noStrike" kern="1200" cap="none" spc="0" normalizeH="0" baseline="0" noProof="0" dirty="0">
                  <a:ln>
                    <a:noFill/>
                  </a:ln>
                  <a:solidFill>
                    <a:srgbClr val="000000"/>
                  </a:solidFill>
                  <a:effectLst/>
                  <a:uLnTx/>
                  <a:uFillTx/>
                  <a:latin typeface="Segoe UI Light"/>
                  <a:ea typeface="Segoe UI Black" panose="020B0A02040204020203" pitchFamily="34" charset="0"/>
                  <a:cs typeface="Segoe UI Black" panose="020B0A02040204020203" pitchFamily="34" charset="0"/>
                </a:rPr>
                <a:t>In-memory</a:t>
              </a:r>
            </a:p>
          </p:txBody>
        </p:sp>
      </p:grpSp>
      <p:grpSp>
        <p:nvGrpSpPr>
          <p:cNvPr id="10" name="Group 9"/>
          <p:cNvGrpSpPr/>
          <p:nvPr/>
        </p:nvGrpSpPr>
        <p:grpSpPr>
          <a:xfrm>
            <a:off x="7494304" y="3715930"/>
            <a:ext cx="4339794" cy="476478"/>
            <a:chOff x="7644580" y="3789946"/>
            <a:chExt cx="4426816" cy="486032"/>
          </a:xfrm>
        </p:grpSpPr>
        <p:grpSp>
          <p:nvGrpSpPr>
            <p:cNvPr id="73" name="Group 72"/>
            <p:cNvGrpSpPr/>
            <p:nvPr/>
          </p:nvGrpSpPr>
          <p:grpSpPr>
            <a:xfrm>
              <a:off x="7644580" y="3958233"/>
              <a:ext cx="317745" cy="317745"/>
              <a:chOff x="7154564" y="2153790"/>
              <a:chExt cx="317745" cy="317745"/>
            </a:xfrm>
          </p:grpSpPr>
          <p:sp>
            <p:nvSpPr>
              <p:cNvPr id="74" name="Oval 73"/>
              <p:cNvSpPr/>
              <p:nvPr/>
            </p:nvSpPr>
            <p:spPr bwMode="auto">
              <a:xfrm>
                <a:off x="7154564" y="2153790"/>
                <a:ext cx="317745" cy="317745"/>
              </a:xfrm>
              <a:prstGeom prst="ellipse">
                <a:avLst/>
              </a:prstGeom>
              <a:noFill/>
              <a:ln w="6350">
                <a:solidFill>
                  <a:srgbClr val="A800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sp>
            <p:nvSpPr>
              <p:cNvPr id="75" name="Right Arrow 74"/>
              <p:cNvSpPr/>
              <p:nvPr/>
            </p:nvSpPr>
            <p:spPr bwMode="auto">
              <a:xfrm>
                <a:off x="7220342" y="2213365"/>
                <a:ext cx="205748" cy="198595"/>
              </a:xfrm>
              <a:prstGeom prst="rightArrow">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grpSp>
        <p:sp>
          <p:nvSpPr>
            <p:cNvPr id="6" name="TextBox 5"/>
            <p:cNvSpPr txBox="1"/>
            <p:nvPr/>
          </p:nvSpPr>
          <p:spPr>
            <a:xfrm>
              <a:off x="7857055" y="3789946"/>
              <a:ext cx="4214341" cy="453615"/>
            </a:xfrm>
            <a:prstGeom prst="rect">
              <a:avLst/>
            </a:prstGeom>
            <a:noFill/>
          </p:spPr>
          <p:txBody>
            <a:bodyPr wrap="square" lIns="179285" tIns="143428" rIns="179285" bIns="143428" rtlCol="0">
              <a:noAutofit/>
            </a:bodyPr>
            <a:lstStyle/>
            <a:p>
              <a:pPr marL="0" marR="0" lvl="0" indent="0" algn="l" defTabSz="914102" rtl="0" eaLnBrk="1" fontAlgn="base" latinLnBrk="0" hangingPunct="1">
                <a:lnSpc>
                  <a:spcPct val="90000"/>
                </a:lnSpc>
                <a:spcBef>
                  <a:spcPct val="0"/>
                </a:spcBef>
                <a:spcAft>
                  <a:spcPts val="2353"/>
                </a:spcAft>
                <a:buClr>
                  <a:srgbClr val="A80000"/>
                </a:buClr>
                <a:buSzTx/>
                <a:buFontTx/>
                <a:buNone/>
                <a:tabLst/>
                <a:defRPr/>
              </a:pPr>
              <a:r>
                <a:rPr kumimoji="0" lang="en-US" sz="2353" b="0" i="0" u="none" strike="noStrike" kern="1200" cap="none" spc="0" normalizeH="0" baseline="0" noProof="0" dirty="0">
                  <a:ln>
                    <a:noFill/>
                  </a:ln>
                  <a:solidFill>
                    <a:srgbClr val="000000"/>
                  </a:solidFill>
                  <a:effectLst/>
                  <a:uLnTx/>
                  <a:uFillTx/>
                  <a:latin typeface="Segoe UI Light"/>
                  <a:ea typeface="Segoe UI Black" panose="020B0A02040204020203" pitchFamily="34" charset="0"/>
                  <a:cs typeface="Segoe UI Black" panose="020B0A02040204020203" pitchFamily="34" charset="0"/>
                </a:rPr>
                <a:t>End-to-end security</a:t>
              </a:r>
            </a:p>
          </p:txBody>
        </p:sp>
      </p:grpSp>
      <p:grpSp>
        <p:nvGrpSpPr>
          <p:cNvPr id="34" name="Group 33"/>
          <p:cNvGrpSpPr/>
          <p:nvPr/>
        </p:nvGrpSpPr>
        <p:grpSpPr>
          <a:xfrm>
            <a:off x="7500365" y="4377197"/>
            <a:ext cx="4160892" cy="441979"/>
            <a:chOff x="7650762" y="4464472"/>
            <a:chExt cx="4244327" cy="450842"/>
          </a:xfrm>
        </p:grpSpPr>
        <p:sp>
          <p:nvSpPr>
            <p:cNvPr id="80" name="Right Arrow 79"/>
            <p:cNvSpPr/>
            <p:nvPr/>
          </p:nvSpPr>
          <p:spPr bwMode="auto">
            <a:xfrm>
              <a:off x="7716540" y="4642153"/>
              <a:ext cx="205748" cy="198595"/>
            </a:xfrm>
            <a:prstGeom prst="rightArrow">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grpSp>
          <p:nvGrpSpPr>
            <p:cNvPr id="14" name="Group 13"/>
            <p:cNvGrpSpPr/>
            <p:nvPr/>
          </p:nvGrpSpPr>
          <p:grpSpPr>
            <a:xfrm>
              <a:off x="7650762" y="4464472"/>
              <a:ext cx="4244327" cy="450842"/>
              <a:chOff x="7650762" y="4464472"/>
              <a:chExt cx="4244327" cy="450842"/>
            </a:xfrm>
          </p:grpSpPr>
          <p:sp>
            <p:nvSpPr>
              <p:cNvPr id="79" name="Oval 78"/>
              <p:cNvSpPr/>
              <p:nvPr/>
            </p:nvSpPr>
            <p:spPr bwMode="auto">
              <a:xfrm>
                <a:off x="7650762" y="4582578"/>
                <a:ext cx="317745" cy="317745"/>
              </a:xfrm>
              <a:prstGeom prst="ellipse">
                <a:avLst/>
              </a:prstGeom>
              <a:noFill/>
              <a:ln w="6350">
                <a:solidFill>
                  <a:srgbClr val="A800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2353" b="1" i="0" u="none" strike="noStrike" kern="1200" cap="none" spc="0" normalizeH="0" baseline="0" noProof="0" dirty="0" err="1">
                  <a:ln>
                    <a:noFill/>
                  </a:ln>
                  <a:solidFill>
                    <a:srgbClr val="000000"/>
                  </a:solidFill>
                  <a:effectLst/>
                  <a:uLnTx/>
                  <a:uFillTx/>
                  <a:latin typeface="Segoe UI Light"/>
                  <a:ea typeface="Segoe UI" pitchFamily="34" charset="0"/>
                  <a:cs typeface="Segoe UI" pitchFamily="34" charset="0"/>
                </a:endParaRPr>
              </a:p>
            </p:txBody>
          </p:sp>
          <p:sp>
            <p:nvSpPr>
              <p:cNvPr id="8" name="TextBox 7"/>
              <p:cNvSpPr txBox="1"/>
              <p:nvPr/>
            </p:nvSpPr>
            <p:spPr>
              <a:xfrm>
                <a:off x="7865871" y="4464472"/>
                <a:ext cx="4029218" cy="450842"/>
              </a:xfrm>
              <a:prstGeom prst="rect">
                <a:avLst/>
              </a:prstGeom>
              <a:noFill/>
            </p:spPr>
            <p:txBody>
              <a:bodyPr wrap="square" lIns="179285" tIns="143428" rIns="179285" bIns="143428" rtlCol="0">
                <a:noAutofit/>
              </a:bodyPr>
              <a:lstStyle/>
              <a:p>
                <a:pPr marL="0" marR="0" lvl="0" indent="0" algn="l" defTabSz="914102" rtl="0" eaLnBrk="1" fontAlgn="base" latinLnBrk="0" hangingPunct="1">
                  <a:lnSpc>
                    <a:spcPct val="90000"/>
                  </a:lnSpc>
                  <a:spcBef>
                    <a:spcPct val="0"/>
                  </a:spcBef>
                  <a:spcAft>
                    <a:spcPts val="2353"/>
                  </a:spcAft>
                  <a:buClr>
                    <a:srgbClr val="A80000"/>
                  </a:buClr>
                  <a:buSzTx/>
                  <a:buFontTx/>
                  <a:buNone/>
                  <a:tabLst/>
                  <a:defRPr/>
                </a:pPr>
                <a:r>
                  <a:rPr kumimoji="0" lang="en-US" sz="2353" b="0" i="0" u="none" strike="noStrike" kern="1200" cap="none" spc="0" normalizeH="0" baseline="0" noProof="0" dirty="0">
                    <a:ln>
                      <a:noFill/>
                    </a:ln>
                    <a:solidFill>
                      <a:srgbClr val="000000"/>
                    </a:solidFill>
                    <a:effectLst/>
                    <a:uLnTx/>
                    <a:uFillTx/>
                    <a:latin typeface="Segoe UI Light"/>
                    <a:ea typeface="Segoe UI Black" panose="020B0A02040204020203" pitchFamily="34" charset="0"/>
                    <a:cs typeface="Segoe UI Black" panose="020B0A02040204020203" pitchFamily="34" charset="0"/>
                  </a:rPr>
                  <a:t>Advanced Analytics</a:t>
                </a:r>
              </a:p>
            </p:txBody>
          </p:sp>
        </p:grpSp>
      </p:grpSp>
      <p:grpSp>
        <p:nvGrpSpPr>
          <p:cNvPr id="83" name="Group 82"/>
          <p:cNvGrpSpPr/>
          <p:nvPr/>
        </p:nvGrpSpPr>
        <p:grpSpPr>
          <a:xfrm>
            <a:off x="9345315" y="3232784"/>
            <a:ext cx="933781" cy="362072"/>
            <a:chOff x="2618406" y="1348312"/>
            <a:chExt cx="952505" cy="369332"/>
          </a:xfrm>
        </p:grpSpPr>
        <p:sp>
          <p:nvSpPr>
            <p:cNvPr id="84" name="Rectangle 83"/>
            <p:cNvSpPr/>
            <p:nvPr/>
          </p:nvSpPr>
          <p:spPr bwMode="auto">
            <a:xfrm>
              <a:off x="2688678" y="1398276"/>
              <a:ext cx="810341" cy="259181"/>
            </a:xfrm>
            <a:prstGeom prst="rect">
              <a:avLst/>
            </a:prstGeom>
            <a:solidFill>
              <a:schemeClr val="bg1"/>
            </a:solidFill>
            <a:ln w="15875" cap="flat">
              <a:solidFill>
                <a:srgbClr val="A8000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1961" b="1" i="0" u="none" strike="noStrike" kern="1200" cap="none" spc="0" normalizeH="0" baseline="0" noProof="0" dirty="0" err="1">
                <a:ln>
                  <a:noFill/>
                </a:ln>
                <a:solidFill>
                  <a:srgbClr val="FFFFFF"/>
                </a:solidFill>
                <a:effectLst/>
                <a:uLnTx/>
                <a:uFillTx/>
                <a:latin typeface="Segoe UI Light"/>
                <a:ea typeface="Segoe UI" pitchFamily="34" charset="0"/>
                <a:cs typeface="Segoe UI" pitchFamily="34" charset="0"/>
              </a:endParaRPr>
            </a:p>
          </p:txBody>
        </p:sp>
        <p:sp>
          <p:nvSpPr>
            <p:cNvPr id="85" name="Rectangle 84"/>
            <p:cNvSpPr/>
            <p:nvPr/>
          </p:nvSpPr>
          <p:spPr>
            <a:xfrm>
              <a:off x="2618406" y="1348312"/>
              <a:ext cx="952505" cy="369332"/>
            </a:xfrm>
            <a:prstGeom prst="rect">
              <a:avLst/>
            </a:prstGeom>
            <a:noFill/>
          </p:spPr>
          <p:txBody>
            <a:bodyPr wrap="none">
              <a:spAutoFit/>
            </a:bodyPr>
            <a:lstStyle/>
            <a:p>
              <a:pPr marL="0" marR="0" lvl="0" indent="0" algn="l" defTabSz="913505" rtl="0" eaLnBrk="1" fontAlgn="base" latinLnBrk="0" hangingPunct="1">
                <a:lnSpc>
                  <a:spcPct val="100000"/>
                </a:lnSpc>
                <a:spcBef>
                  <a:spcPct val="0"/>
                </a:spcBef>
                <a:spcAft>
                  <a:spcPct val="0"/>
                </a:spcAft>
                <a:buClrTx/>
                <a:buSzTx/>
                <a:buFontTx/>
                <a:buNone/>
                <a:tabLst/>
                <a:defRPr/>
              </a:pPr>
              <a:r>
                <a:rPr kumimoji="0" lang="en-US" sz="1765" b="0" i="0" u="none" strike="noStrike" kern="1200" cap="none" spc="0" normalizeH="0" baseline="0" noProof="0" dirty="0">
                  <a:ln>
                    <a:noFill/>
                  </a:ln>
                  <a:solidFill>
                    <a:srgbClr val="A8000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nvGrpSpPr>
          <p:cNvPr id="86" name="Group 85"/>
          <p:cNvGrpSpPr/>
          <p:nvPr/>
        </p:nvGrpSpPr>
        <p:grpSpPr>
          <a:xfrm>
            <a:off x="10368746" y="3859107"/>
            <a:ext cx="933781" cy="362072"/>
            <a:chOff x="2618406" y="1348312"/>
            <a:chExt cx="952505" cy="369332"/>
          </a:xfrm>
        </p:grpSpPr>
        <p:sp>
          <p:nvSpPr>
            <p:cNvPr id="87" name="Rectangle 86"/>
            <p:cNvSpPr/>
            <p:nvPr/>
          </p:nvSpPr>
          <p:spPr bwMode="auto">
            <a:xfrm>
              <a:off x="2688678" y="1398276"/>
              <a:ext cx="810341" cy="259181"/>
            </a:xfrm>
            <a:prstGeom prst="rect">
              <a:avLst/>
            </a:prstGeom>
            <a:solidFill>
              <a:schemeClr val="bg1"/>
            </a:solidFill>
            <a:ln w="15875" cap="flat">
              <a:solidFill>
                <a:srgbClr val="A8000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1961" b="1" i="0" u="none" strike="noStrike" kern="1200" cap="none" spc="0" normalizeH="0" baseline="0" noProof="0" dirty="0" err="1">
                <a:ln>
                  <a:noFill/>
                </a:ln>
                <a:solidFill>
                  <a:srgbClr val="FFFFFF"/>
                </a:solidFill>
                <a:effectLst/>
                <a:uLnTx/>
                <a:uFillTx/>
                <a:latin typeface="Segoe UI Light"/>
                <a:ea typeface="Segoe UI" pitchFamily="34" charset="0"/>
                <a:cs typeface="Segoe UI" pitchFamily="34" charset="0"/>
              </a:endParaRPr>
            </a:p>
          </p:txBody>
        </p:sp>
        <p:sp>
          <p:nvSpPr>
            <p:cNvPr id="88" name="Rectangle 87"/>
            <p:cNvSpPr/>
            <p:nvPr/>
          </p:nvSpPr>
          <p:spPr>
            <a:xfrm>
              <a:off x="2618406" y="1348312"/>
              <a:ext cx="952505" cy="369332"/>
            </a:xfrm>
            <a:prstGeom prst="rect">
              <a:avLst/>
            </a:prstGeom>
            <a:noFill/>
          </p:spPr>
          <p:txBody>
            <a:bodyPr wrap="none">
              <a:spAutoFit/>
            </a:bodyPr>
            <a:lstStyle/>
            <a:p>
              <a:pPr marL="0" marR="0" lvl="0" indent="0" algn="l" defTabSz="913505" rtl="0" eaLnBrk="1" fontAlgn="base" latinLnBrk="0" hangingPunct="1">
                <a:lnSpc>
                  <a:spcPct val="100000"/>
                </a:lnSpc>
                <a:spcBef>
                  <a:spcPct val="0"/>
                </a:spcBef>
                <a:spcAft>
                  <a:spcPct val="0"/>
                </a:spcAft>
                <a:buClrTx/>
                <a:buSzTx/>
                <a:buFontTx/>
                <a:buNone/>
                <a:tabLst/>
                <a:defRPr/>
              </a:pPr>
              <a:r>
                <a:rPr kumimoji="0" lang="en-US" sz="1765" b="0" i="0" u="none" strike="noStrike" kern="1200" cap="none" spc="0" normalizeH="0" baseline="0" noProof="0" dirty="0">
                  <a:ln>
                    <a:noFill/>
                  </a:ln>
                  <a:solidFill>
                    <a:srgbClr val="A8000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nvGrpSpPr>
          <p:cNvPr id="89" name="Group 88"/>
          <p:cNvGrpSpPr/>
          <p:nvPr/>
        </p:nvGrpSpPr>
        <p:grpSpPr>
          <a:xfrm>
            <a:off x="10346496" y="4505774"/>
            <a:ext cx="933781" cy="362072"/>
            <a:chOff x="2618406" y="1348312"/>
            <a:chExt cx="952505" cy="369332"/>
          </a:xfrm>
        </p:grpSpPr>
        <p:sp>
          <p:nvSpPr>
            <p:cNvPr id="90" name="Rectangle 89"/>
            <p:cNvSpPr/>
            <p:nvPr/>
          </p:nvSpPr>
          <p:spPr bwMode="auto">
            <a:xfrm>
              <a:off x="2688678" y="1398276"/>
              <a:ext cx="810341" cy="259181"/>
            </a:xfrm>
            <a:prstGeom prst="rect">
              <a:avLst/>
            </a:prstGeom>
            <a:solidFill>
              <a:schemeClr val="bg1"/>
            </a:solidFill>
            <a:ln w="15875" cap="flat">
              <a:solidFill>
                <a:srgbClr val="A8000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1961" b="1" i="0" u="none" strike="noStrike" kern="1200" cap="none" spc="0" normalizeH="0" baseline="0" noProof="0" dirty="0" err="1">
                <a:ln>
                  <a:noFill/>
                </a:ln>
                <a:solidFill>
                  <a:srgbClr val="FFFFFF"/>
                </a:solidFill>
                <a:effectLst/>
                <a:uLnTx/>
                <a:uFillTx/>
                <a:latin typeface="Segoe UI Light"/>
                <a:ea typeface="Segoe UI" pitchFamily="34" charset="0"/>
                <a:cs typeface="Segoe UI" pitchFamily="34" charset="0"/>
              </a:endParaRPr>
            </a:p>
          </p:txBody>
        </p:sp>
        <p:sp>
          <p:nvSpPr>
            <p:cNvPr id="91" name="Rectangle 90"/>
            <p:cNvSpPr/>
            <p:nvPr/>
          </p:nvSpPr>
          <p:spPr>
            <a:xfrm>
              <a:off x="2618406" y="1348312"/>
              <a:ext cx="952505" cy="369332"/>
            </a:xfrm>
            <a:prstGeom prst="rect">
              <a:avLst/>
            </a:prstGeom>
            <a:noFill/>
          </p:spPr>
          <p:txBody>
            <a:bodyPr wrap="none">
              <a:spAutoFit/>
            </a:bodyPr>
            <a:lstStyle/>
            <a:p>
              <a:pPr marL="0" marR="0" lvl="0" indent="0" algn="l" defTabSz="913505" rtl="0" eaLnBrk="1" fontAlgn="base" latinLnBrk="0" hangingPunct="1">
                <a:lnSpc>
                  <a:spcPct val="100000"/>
                </a:lnSpc>
                <a:spcBef>
                  <a:spcPct val="0"/>
                </a:spcBef>
                <a:spcAft>
                  <a:spcPct val="0"/>
                </a:spcAft>
                <a:buClrTx/>
                <a:buSzTx/>
                <a:buFontTx/>
                <a:buNone/>
                <a:tabLst/>
                <a:defRPr/>
              </a:pPr>
              <a:r>
                <a:rPr kumimoji="0" lang="en-US" sz="1765" b="0" i="0" u="none" strike="noStrike" kern="1200" cap="none" spc="0" normalizeH="0" baseline="0" noProof="0" dirty="0">
                  <a:ln>
                    <a:noFill/>
                  </a:ln>
                  <a:solidFill>
                    <a:srgbClr val="A8000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nvGrpSpPr>
          <p:cNvPr id="92" name="Group 91"/>
          <p:cNvGrpSpPr/>
          <p:nvPr/>
        </p:nvGrpSpPr>
        <p:grpSpPr>
          <a:xfrm>
            <a:off x="10346496" y="5090713"/>
            <a:ext cx="933781" cy="362072"/>
            <a:chOff x="3924823" y="1370430"/>
            <a:chExt cx="952505" cy="369332"/>
          </a:xfrm>
        </p:grpSpPr>
        <p:sp>
          <p:nvSpPr>
            <p:cNvPr id="93" name="Rectangle 92"/>
            <p:cNvSpPr/>
            <p:nvPr/>
          </p:nvSpPr>
          <p:spPr bwMode="auto">
            <a:xfrm>
              <a:off x="3995906" y="1417289"/>
              <a:ext cx="810341" cy="259181"/>
            </a:xfrm>
            <a:prstGeom prst="rect">
              <a:avLst/>
            </a:prstGeom>
            <a:solidFill>
              <a:schemeClr val="bg1"/>
            </a:solidFill>
            <a:ln w="15875" cap="flat">
              <a:solidFill>
                <a:srgbClr val="A8000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marR="0" lvl="0" indent="-336145" algn="ctr" defTabSz="914102" rtl="0" eaLnBrk="1" fontAlgn="base" latinLnBrk="0" hangingPunct="1">
                <a:lnSpc>
                  <a:spcPct val="90000"/>
                </a:lnSpc>
                <a:spcBef>
                  <a:spcPct val="0"/>
                </a:spcBef>
                <a:spcAft>
                  <a:spcPct val="0"/>
                </a:spcAft>
                <a:buClrTx/>
                <a:buSzTx/>
                <a:buFont typeface="Wingdings 3" panose="05040102010807070707" pitchFamily="18" charset="2"/>
                <a:buChar char="Æ"/>
                <a:tabLst/>
                <a:defRPr/>
              </a:pPr>
              <a:endParaRPr kumimoji="0" lang="en-US" sz="1961" b="1" i="0" u="none" strike="noStrike" kern="1200" cap="none" spc="0" normalizeH="0" baseline="0" noProof="0" dirty="0" err="1">
                <a:ln>
                  <a:noFill/>
                </a:ln>
                <a:solidFill>
                  <a:srgbClr val="FFFFFF"/>
                </a:solidFill>
                <a:effectLst/>
                <a:uLnTx/>
                <a:uFillTx/>
                <a:latin typeface="Segoe UI Light"/>
                <a:ea typeface="Segoe UI" pitchFamily="34" charset="0"/>
                <a:cs typeface="Segoe UI" pitchFamily="34" charset="0"/>
              </a:endParaRPr>
            </a:p>
          </p:txBody>
        </p:sp>
        <p:sp>
          <p:nvSpPr>
            <p:cNvPr id="94" name="Rectangle 93"/>
            <p:cNvSpPr/>
            <p:nvPr/>
          </p:nvSpPr>
          <p:spPr>
            <a:xfrm>
              <a:off x="3924823" y="1370430"/>
              <a:ext cx="952505" cy="369332"/>
            </a:xfrm>
            <a:prstGeom prst="rect">
              <a:avLst/>
            </a:prstGeom>
            <a:noFill/>
          </p:spPr>
          <p:txBody>
            <a:bodyPr wrap="none">
              <a:spAutoFit/>
            </a:bodyPr>
            <a:lstStyle/>
            <a:p>
              <a:pPr marL="0" marR="0" lvl="0" indent="0" algn="l" defTabSz="913505" rtl="0" eaLnBrk="1" fontAlgn="base" latinLnBrk="0" hangingPunct="1">
                <a:lnSpc>
                  <a:spcPct val="100000"/>
                </a:lnSpc>
                <a:spcBef>
                  <a:spcPct val="0"/>
                </a:spcBef>
                <a:spcAft>
                  <a:spcPct val="0"/>
                </a:spcAft>
                <a:buClrTx/>
                <a:buSzTx/>
                <a:buFontTx/>
                <a:buNone/>
                <a:tabLst/>
                <a:defRPr/>
              </a:pPr>
              <a:r>
                <a:rPr kumimoji="0" lang="en-US" sz="1765" b="0" i="0" u="none" strike="noStrike" kern="1200" cap="none" spc="0" normalizeH="0" baseline="0" noProof="0" dirty="0">
                  <a:ln>
                    <a:noFill/>
                  </a:ln>
                  <a:solidFill>
                    <a:srgbClr val="A8000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sp>
        <p:nvSpPr>
          <p:cNvPr id="154" name="Rectangular Callout 153"/>
          <p:cNvSpPr/>
          <p:nvPr/>
        </p:nvSpPr>
        <p:spPr>
          <a:xfrm rot="10800000">
            <a:off x="3843981" y="2186104"/>
            <a:ext cx="2013708" cy="1828800"/>
          </a:xfrm>
          <a:prstGeom prst="wedgeRectCallout">
            <a:avLst>
              <a:gd name="adj1" fmla="val 49497"/>
              <a:gd name="adj2" fmla="val -777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wrap="square" lIns="89642" tIns="44821" rIns="89642" bIns="44821" rtlCol="0" anchor="t" anchorCtr="0">
            <a:noAutofit/>
          </a:bodyPr>
          <a:lstStyle/>
          <a:p>
            <a:pPr marL="0" marR="0" lvl="0" indent="0" algn="ctr" defTabSz="914036" rtl="0" eaLnBrk="1" fontAlgn="auto" latinLnBrk="0" hangingPunct="1">
              <a:lnSpc>
                <a:spcPct val="100000"/>
              </a:lnSpc>
              <a:spcBef>
                <a:spcPts val="0"/>
              </a:spcBef>
              <a:spcAft>
                <a:spcPts val="0"/>
              </a:spcAft>
              <a:buClrTx/>
              <a:buSzTx/>
              <a:buFontTx/>
              <a:buNone/>
              <a:tabLst/>
              <a:defRPr/>
            </a:pPr>
            <a:endParaRPr kumimoji="0" lang="en-US" sz="1765" b="1" i="0" u="none" strike="noStrike" kern="0" cap="none" spc="0" normalizeH="0" baseline="0" noProof="0" dirty="0">
              <a:ln>
                <a:solidFill>
                  <a:srgbClr val="FFFFFF">
                    <a:alpha val="0"/>
                  </a:srgbClr>
                </a:solidFill>
              </a:ln>
              <a:solidFill>
                <a:srgbClr val="0072C6"/>
              </a:solidFill>
              <a:effectLst/>
              <a:uLnTx/>
              <a:uFillTx/>
              <a:latin typeface="Segoe UI"/>
              <a:ea typeface="+mn-ea"/>
              <a:cs typeface="Segoe UI Semibold" panose="020B0702040204020203" pitchFamily="34" charset="0"/>
            </a:endParaRPr>
          </a:p>
        </p:txBody>
      </p:sp>
      <p:sp>
        <p:nvSpPr>
          <p:cNvPr id="155" name="TextBox 154"/>
          <p:cNvSpPr txBox="1"/>
          <p:nvPr/>
        </p:nvSpPr>
        <p:spPr>
          <a:xfrm>
            <a:off x="4569352" y="2506331"/>
            <a:ext cx="1205483" cy="369332"/>
          </a:xfrm>
          <a:prstGeom prst="rect">
            <a:avLst/>
          </a:prstGeom>
          <a:noFill/>
          <a:ln w="12700" algn="ctr">
            <a:noFill/>
            <a:miter lim="800000"/>
            <a:headEnd/>
            <a:tailEnd/>
          </a:ln>
          <a:effectLst/>
        </p:spPr>
        <p:txBody>
          <a:bodyPr wrap="square" lIns="0" tIns="0" rIns="44821" bIns="0" anchor="t" anchorCtr="0">
            <a:spAutoFit/>
          </a:bodyPr>
          <a:lstStyle/>
          <a:p>
            <a:pPr marL="0" marR="0" lvl="0" indent="0" algn="r" defTabSz="930799"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78D7"/>
                </a:solidFill>
                <a:effectLst/>
                <a:uLnTx/>
                <a:uFillTx/>
                <a:latin typeface="Segoe UI"/>
                <a:ea typeface="+mn-ea"/>
                <a:cs typeface="+mn-cs"/>
              </a:rPr>
              <a:t>$320K</a:t>
            </a:r>
          </a:p>
        </p:txBody>
      </p:sp>
      <p:sp>
        <p:nvSpPr>
          <p:cNvPr id="156" name="TextBox 155"/>
          <p:cNvSpPr txBox="1"/>
          <p:nvPr/>
        </p:nvSpPr>
        <p:spPr>
          <a:xfrm>
            <a:off x="3990175" y="3369212"/>
            <a:ext cx="1752083" cy="276999"/>
          </a:xfrm>
          <a:prstGeom prst="rect">
            <a:avLst/>
          </a:prstGeom>
          <a:noFill/>
        </p:spPr>
        <p:txBody>
          <a:bodyPr wrap="none" lIns="0" tIns="0" rIns="0" bIns="0" rtlCol="0">
            <a:spAutoFit/>
          </a:bodyPr>
          <a:lstStyle/>
          <a:p>
            <a:pPr marL="0" marR="0" lvl="0" indent="0" algn="l" defTabSz="914036" rtl="0" eaLnBrk="1" fontAlgn="auto" latinLnBrk="0" hangingPunct="1">
              <a:lnSpc>
                <a:spcPct val="100000"/>
              </a:lnSpc>
              <a:spcBef>
                <a:spcPts val="0"/>
              </a:spcBef>
              <a:spcAft>
                <a:spcPts val="0"/>
              </a:spcAft>
              <a:buClrTx/>
              <a:buSzTx/>
              <a:buFontTx/>
              <a:buNone/>
              <a:tabLst/>
              <a:defRPr/>
            </a:pPr>
            <a:r>
              <a:rPr kumimoji="0" lang="en-US" sz="1800" b="1" i="0" u="none" strike="noStrike" kern="0" cap="none" spc="-1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t>SQL Server 2016</a:t>
            </a:r>
          </a:p>
        </p:txBody>
      </p:sp>
      <p:sp>
        <p:nvSpPr>
          <p:cNvPr id="157" name="Rectangle 156"/>
          <p:cNvSpPr/>
          <p:nvPr/>
        </p:nvSpPr>
        <p:spPr>
          <a:xfrm>
            <a:off x="647250" y="2983819"/>
            <a:ext cx="3017520" cy="640080"/>
          </a:xfrm>
          <a:prstGeom prst="rect">
            <a:avLst/>
          </a:prstGeom>
          <a:solidFill>
            <a:schemeClr val="bg1"/>
          </a:solid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0505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BUSINESS INTELLIGENCE </a:t>
            </a:r>
          </a:p>
        </p:txBody>
      </p:sp>
      <p:sp>
        <p:nvSpPr>
          <p:cNvPr id="158" name="Rectangle 157"/>
          <p:cNvSpPr/>
          <p:nvPr/>
        </p:nvSpPr>
        <p:spPr>
          <a:xfrm>
            <a:off x="647250" y="3781246"/>
            <a:ext cx="3017520" cy="640080"/>
          </a:xfrm>
          <a:prstGeom prst="rect">
            <a:avLst/>
          </a:prstGeom>
          <a:solidFill>
            <a:schemeClr val="bg1"/>
          </a:solid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0505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DATA WAREHOUSING </a:t>
            </a:r>
          </a:p>
        </p:txBody>
      </p:sp>
      <p:sp>
        <p:nvSpPr>
          <p:cNvPr id="159" name="Rectangle 158"/>
          <p:cNvSpPr/>
          <p:nvPr/>
        </p:nvSpPr>
        <p:spPr>
          <a:xfrm>
            <a:off x="647250" y="5376099"/>
            <a:ext cx="3017520" cy="640080"/>
          </a:xfrm>
          <a:prstGeom prst="rect">
            <a:avLst/>
          </a:prstGeom>
          <a:solidFill>
            <a:schemeClr val="bg1"/>
          </a:solidFill>
          <a:ln w="12700">
            <a:noFill/>
            <a:prstDash val="dash"/>
          </a:ln>
        </p:spPr>
        <p:txBody>
          <a:bodyPr wrap="squar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0505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OLTP </a:t>
            </a:r>
          </a:p>
        </p:txBody>
      </p:sp>
      <p:sp>
        <p:nvSpPr>
          <p:cNvPr id="160" name="Rectangle 159"/>
          <p:cNvSpPr/>
          <p:nvPr/>
        </p:nvSpPr>
        <p:spPr>
          <a:xfrm>
            <a:off x="647250" y="4578673"/>
            <a:ext cx="3017520" cy="640080"/>
          </a:xfrm>
          <a:prstGeom prst="rect">
            <a:avLst/>
          </a:prstGeom>
          <a:solidFill>
            <a:schemeClr val="bg1"/>
          </a:solidFill>
          <a:ln w="12700">
            <a:noFill/>
            <a:prstDash val="dash"/>
          </a:ln>
        </p:spPr>
        <p:txBody>
          <a:bodyPr wrap="squar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0505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ETL</a:t>
            </a:r>
          </a:p>
        </p:txBody>
      </p:sp>
      <p:grpSp>
        <p:nvGrpSpPr>
          <p:cNvPr id="161" name="Group 160"/>
          <p:cNvGrpSpPr/>
          <p:nvPr/>
        </p:nvGrpSpPr>
        <p:grpSpPr>
          <a:xfrm>
            <a:off x="5853365" y="4190232"/>
            <a:ext cx="1214417" cy="1825803"/>
            <a:chOff x="6945177" y="2749459"/>
            <a:chExt cx="797111" cy="1438856"/>
          </a:xfrm>
        </p:grpSpPr>
        <p:sp>
          <p:nvSpPr>
            <p:cNvPr id="162" name="Rectangular Callout 161"/>
            <p:cNvSpPr>
              <a:spLocks/>
            </p:cNvSpPr>
            <p:nvPr/>
          </p:nvSpPr>
          <p:spPr>
            <a:xfrm rot="16200000">
              <a:off x="6625805" y="3071832"/>
              <a:ext cx="1435856" cy="797110"/>
            </a:xfrm>
            <a:prstGeom prst="wedgeRectCallout">
              <a:avLst>
                <a:gd name="adj1" fmla="val -28046"/>
                <a:gd name="adj2" fmla="val 42347"/>
              </a:avLst>
            </a:prstGeom>
            <a:solidFill>
              <a:srgbClr val="FD020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wrap="square" lIns="0" tIns="0" rIns="64008" bIns="0" rtlCol="0" anchor="t" anchorCtr="0">
              <a:noAutofit/>
            </a:bodyPr>
            <a:lstStyle/>
            <a:p>
              <a:pPr marL="0" marR="0" lvl="0" indent="0" algn="ctr" defTabSz="93240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solidFill>
                    <a:srgbClr val="FFFFFF">
                      <a:alpha val="0"/>
                    </a:srgbClr>
                  </a:solidFill>
                </a:ln>
                <a:solidFill>
                  <a:srgbClr val="FFFFFF"/>
                </a:solidFill>
                <a:effectLst/>
                <a:uLnTx/>
                <a:uFillTx/>
                <a:latin typeface="Segoe UI Light"/>
                <a:ea typeface="+mn-ea"/>
                <a:cs typeface="+mn-cs"/>
              </a:endParaRPr>
            </a:p>
          </p:txBody>
        </p:sp>
        <p:sp>
          <p:nvSpPr>
            <p:cNvPr id="163" name="TextBox 162"/>
            <p:cNvSpPr txBox="1"/>
            <p:nvPr/>
          </p:nvSpPr>
          <p:spPr>
            <a:xfrm>
              <a:off x="6945177" y="2749459"/>
              <a:ext cx="797111" cy="1438855"/>
            </a:xfrm>
            <a:prstGeom prst="rect">
              <a:avLst/>
            </a:prstGeom>
            <a:solidFill>
              <a:srgbClr val="EA1B22"/>
            </a:solidFill>
            <a:ln w="12700" algn="ctr">
              <a:noFill/>
              <a:miter lim="800000"/>
              <a:headEnd/>
              <a:tailEnd/>
            </a:ln>
            <a:effectLst/>
          </p:spPr>
          <p:txBody>
            <a:bodyPr wrap="square" lIns="0" tIns="0" rIns="0" bIns="0" anchor="ctr" anchorCtr="0">
              <a:noAutofit/>
            </a:bodyPr>
            <a:lstStyle/>
            <a:p>
              <a:pPr marL="0" marR="0" lvl="0" indent="0" algn="ctr" defTabSz="949504"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Segoe UI Light"/>
                  <a:ea typeface="+mn-ea"/>
                  <a:cs typeface="+mn-cs"/>
                </a:rPr>
                <a:t>11.7x</a:t>
              </a:r>
              <a:br>
                <a:rPr kumimoji="0" lang="en-US" sz="3200" b="0" i="0" u="none" strike="noStrike" kern="1200" cap="none" spc="0" normalizeH="0" baseline="0" noProof="0" dirty="0">
                  <a:ln>
                    <a:noFill/>
                  </a:ln>
                  <a:solidFill>
                    <a:srgbClr val="FFFFFF"/>
                  </a:solidFill>
                  <a:effectLst/>
                  <a:uLnTx/>
                  <a:uFillTx/>
                  <a:latin typeface="Segoe UI Light"/>
                  <a:ea typeface="+mn-ea"/>
                  <a:cs typeface="+mn-cs"/>
                </a:rPr>
              </a:br>
              <a:r>
                <a:rPr kumimoji="0" lang="en-US" sz="2400" b="0" i="0" u="none" strike="noStrike" kern="1200" cap="none" spc="0" normalizeH="0" baseline="0" noProof="0" dirty="0">
                  <a:ln>
                    <a:noFill/>
                  </a:ln>
                  <a:solidFill>
                    <a:srgbClr val="FFFFFF"/>
                  </a:solidFill>
                  <a:effectLst/>
                  <a:uLnTx/>
                  <a:uFillTx/>
                  <a:latin typeface="Segoe UI Light"/>
                  <a:ea typeface="+mn-ea"/>
                  <a:cs typeface="+mn-cs"/>
                </a:rPr>
                <a:t>more</a:t>
              </a:r>
            </a:p>
          </p:txBody>
        </p:sp>
      </p:grpSp>
      <p:sp>
        <p:nvSpPr>
          <p:cNvPr id="164" name="Rectangular Callout 163"/>
          <p:cNvSpPr/>
          <p:nvPr/>
        </p:nvSpPr>
        <p:spPr>
          <a:xfrm rot="10800000">
            <a:off x="3843983" y="4190232"/>
            <a:ext cx="2013707" cy="1828800"/>
          </a:xfrm>
          <a:prstGeom prst="wedgeRectCallout">
            <a:avLst>
              <a:gd name="adj1" fmla="val 39802"/>
              <a:gd name="adj2" fmla="val 3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wrap="square" lIns="91440" tIns="45720" rIns="91440" bIns="45720" rtlCol="0" anchor="t" anchorCtr="0">
            <a:noAutofit/>
          </a:bodyPr>
          <a:lstStyle/>
          <a:p>
            <a:pPr marL="0" marR="0" lvl="0" indent="0" algn="ctr" defTabSz="932404"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solidFill>
                  <a:srgbClr val="FFFFFF">
                    <a:alpha val="0"/>
                  </a:srgbClr>
                </a:solidFill>
              </a:ln>
              <a:solidFill>
                <a:srgbClr val="0072C6"/>
              </a:solidFill>
              <a:effectLst/>
              <a:uLnTx/>
              <a:uFillTx/>
              <a:latin typeface="Segoe UI"/>
              <a:ea typeface="+mn-ea"/>
              <a:cs typeface="Segoe UI Semibold" panose="020B0702040204020203" pitchFamily="34" charset="0"/>
            </a:endParaRPr>
          </a:p>
        </p:txBody>
      </p:sp>
      <p:sp>
        <p:nvSpPr>
          <p:cNvPr id="165" name="TextBox 164"/>
          <p:cNvSpPr txBox="1"/>
          <p:nvPr/>
        </p:nvSpPr>
        <p:spPr>
          <a:xfrm>
            <a:off x="3862249" y="4543022"/>
            <a:ext cx="1912585" cy="365760"/>
          </a:xfrm>
          <a:prstGeom prst="rect">
            <a:avLst/>
          </a:prstGeom>
          <a:solidFill>
            <a:schemeClr val="bg1"/>
          </a:solidFill>
          <a:ln w="12700" algn="ctr">
            <a:noFill/>
            <a:miter lim="800000"/>
            <a:headEnd/>
            <a:tailEnd/>
          </a:ln>
          <a:effectLst/>
        </p:spPr>
        <p:txBody>
          <a:bodyPr wrap="square" lIns="0" tIns="0" rIns="45720" bIns="0" anchor="ctr" anchorCtr="0">
            <a:noAutofit/>
          </a:bodyPr>
          <a:lstStyle/>
          <a:p>
            <a:pPr marL="0" marR="0" lvl="0" indent="0" algn="r" defTabSz="949504"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EA1B22"/>
                </a:solidFill>
                <a:effectLst/>
                <a:uLnTx/>
                <a:uFillTx/>
                <a:latin typeface="Segoe UI"/>
                <a:ea typeface="+mn-ea"/>
                <a:cs typeface="+mn-cs"/>
              </a:rPr>
              <a:t>$640,000</a:t>
            </a:r>
          </a:p>
        </p:txBody>
      </p:sp>
      <p:sp>
        <p:nvSpPr>
          <p:cNvPr id="166" name="TextBox 165"/>
          <p:cNvSpPr txBox="1"/>
          <p:nvPr/>
        </p:nvSpPr>
        <p:spPr>
          <a:xfrm>
            <a:off x="3862259" y="4543022"/>
            <a:ext cx="1912576" cy="365760"/>
          </a:xfrm>
          <a:prstGeom prst="rect">
            <a:avLst/>
          </a:prstGeom>
          <a:solidFill>
            <a:schemeClr val="bg1"/>
          </a:solidFill>
          <a:ln w="12700" algn="ctr">
            <a:noFill/>
            <a:miter lim="800000"/>
            <a:headEnd/>
            <a:tailEnd/>
          </a:ln>
          <a:effectLst/>
        </p:spPr>
        <p:txBody>
          <a:bodyPr wrap="square" lIns="0" tIns="0" rIns="45720" bIns="0" anchor="ctr" anchorCtr="0">
            <a:noAutofit/>
          </a:bodyPr>
          <a:lstStyle/>
          <a:p>
            <a:pPr marL="0" marR="0" lvl="0" indent="0" algn="r" defTabSz="949504"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EA1B22"/>
                </a:solidFill>
                <a:effectLst/>
                <a:uLnTx/>
                <a:uFillTx/>
                <a:latin typeface="Segoe UI"/>
                <a:ea typeface="+mn-ea"/>
                <a:cs typeface="+mn-cs"/>
              </a:rPr>
              <a:t>$803,000</a:t>
            </a:r>
          </a:p>
        </p:txBody>
      </p:sp>
      <p:sp>
        <p:nvSpPr>
          <p:cNvPr id="167" name="TextBox 166"/>
          <p:cNvSpPr txBox="1"/>
          <p:nvPr/>
        </p:nvSpPr>
        <p:spPr>
          <a:xfrm>
            <a:off x="3862259" y="4543022"/>
            <a:ext cx="1912575" cy="365760"/>
          </a:xfrm>
          <a:prstGeom prst="rect">
            <a:avLst/>
          </a:prstGeom>
          <a:solidFill>
            <a:schemeClr val="bg1"/>
          </a:solidFill>
          <a:ln w="12700" algn="ctr">
            <a:noFill/>
            <a:miter lim="800000"/>
            <a:headEnd/>
            <a:tailEnd/>
          </a:ln>
          <a:effectLst/>
        </p:spPr>
        <p:txBody>
          <a:bodyPr wrap="square" lIns="0" tIns="0" rIns="45720" bIns="0" anchor="ctr" anchorCtr="0">
            <a:noAutofit/>
          </a:bodyPr>
          <a:lstStyle/>
          <a:p>
            <a:pPr marL="0" marR="0" lvl="0" indent="0" algn="r" defTabSz="949504"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EA1B22"/>
                </a:solidFill>
                <a:effectLst/>
                <a:uLnTx/>
                <a:uFillTx/>
                <a:latin typeface="Segoe UI"/>
                <a:ea typeface="+mn-ea"/>
                <a:cs typeface="+mn-cs"/>
              </a:rPr>
              <a:t>$1,272,000</a:t>
            </a:r>
          </a:p>
        </p:txBody>
      </p:sp>
      <p:sp>
        <p:nvSpPr>
          <p:cNvPr id="168" name="TextBox 167"/>
          <p:cNvSpPr txBox="1"/>
          <p:nvPr/>
        </p:nvSpPr>
        <p:spPr>
          <a:xfrm>
            <a:off x="3862261" y="4543022"/>
            <a:ext cx="1912574" cy="365760"/>
          </a:xfrm>
          <a:prstGeom prst="rect">
            <a:avLst/>
          </a:prstGeom>
          <a:solidFill>
            <a:schemeClr val="bg1"/>
          </a:solidFill>
          <a:ln w="12700" algn="ctr">
            <a:noFill/>
            <a:miter lim="800000"/>
            <a:headEnd/>
            <a:tailEnd/>
          </a:ln>
          <a:effectLst/>
        </p:spPr>
        <p:txBody>
          <a:bodyPr wrap="square" lIns="0" tIns="0" rIns="45720" bIns="0" anchor="ctr" anchorCtr="0">
            <a:noAutofit/>
          </a:bodyPr>
          <a:lstStyle/>
          <a:p>
            <a:pPr marL="0" marR="0" lvl="0" indent="0" algn="r" defTabSz="949504"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EA1B22"/>
                </a:solidFill>
                <a:effectLst/>
                <a:uLnTx/>
                <a:uFillTx/>
                <a:latin typeface="Segoe UI"/>
                <a:ea typeface="+mn-ea"/>
                <a:cs typeface="+mn-cs"/>
              </a:rPr>
              <a:t>$3,433,000</a:t>
            </a:r>
          </a:p>
        </p:txBody>
      </p:sp>
      <p:sp>
        <p:nvSpPr>
          <p:cNvPr id="169" name="TextBox 168"/>
          <p:cNvSpPr txBox="1"/>
          <p:nvPr/>
        </p:nvSpPr>
        <p:spPr>
          <a:xfrm>
            <a:off x="3895823" y="4543022"/>
            <a:ext cx="1879012" cy="365760"/>
          </a:xfrm>
          <a:prstGeom prst="rect">
            <a:avLst/>
          </a:prstGeom>
          <a:solidFill>
            <a:schemeClr val="bg1"/>
          </a:solidFill>
          <a:ln w="12700" algn="ctr">
            <a:noFill/>
            <a:miter lim="800000"/>
            <a:headEnd/>
            <a:tailEnd/>
          </a:ln>
          <a:effectLst/>
        </p:spPr>
        <p:txBody>
          <a:bodyPr wrap="square" lIns="0" tIns="0" rIns="45720" bIns="0" anchor="ctr" anchorCtr="0">
            <a:noAutofit/>
          </a:bodyPr>
          <a:lstStyle/>
          <a:p>
            <a:pPr marL="0" marR="0" lvl="0" indent="0" algn="r" defTabSz="949504"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EA1B22"/>
                </a:solidFill>
                <a:effectLst/>
                <a:uLnTx/>
                <a:uFillTx/>
                <a:latin typeface="Segoe UI"/>
                <a:ea typeface="+mn-ea"/>
                <a:cs typeface="+mn-cs"/>
              </a:rPr>
              <a:t>$3,745,000</a:t>
            </a:r>
          </a:p>
        </p:txBody>
      </p:sp>
      <p:grpSp>
        <p:nvGrpSpPr>
          <p:cNvPr id="170" name="Group 169"/>
          <p:cNvGrpSpPr/>
          <p:nvPr/>
        </p:nvGrpSpPr>
        <p:grpSpPr>
          <a:xfrm>
            <a:off x="5853365" y="2190011"/>
            <a:ext cx="1214419" cy="1824893"/>
            <a:chOff x="6945176" y="2751882"/>
            <a:chExt cx="797112" cy="1436433"/>
          </a:xfrm>
          <a:solidFill>
            <a:srgbClr val="0078D7"/>
          </a:solidFill>
        </p:grpSpPr>
        <p:sp>
          <p:nvSpPr>
            <p:cNvPr id="171" name="Rectangular Callout 170"/>
            <p:cNvSpPr>
              <a:spLocks/>
            </p:cNvSpPr>
            <p:nvPr/>
          </p:nvSpPr>
          <p:spPr>
            <a:xfrm rot="16200000">
              <a:off x="6625805" y="3071832"/>
              <a:ext cx="1435856" cy="797110"/>
            </a:xfrm>
            <a:prstGeom prst="wedgeRectCallout">
              <a:avLst>
                <a:gd name="adj1" fmla="val -28046"/>
                <a:gd name="adj2" fmla="val 4234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vert="vert" wrap="square" lIns="0" tIns="0" rIns="64008" bIns="0" rtlCol="0" anchor="t" anchorCtr="0">
              <a:noAutofit/>
            </a:bodyPr>
            <a:lstStyle/>
            <a:p>
              <a:pPr marL="0" marR="0" lvl="0" indent="0" algn="ctr" defTabSz="93240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solidFill>
                    <a:srgbClr val="FFFFFF">
                      <a:alpha val="0"/>
                    </a:srgbClr>
                  </a:solidFill>
                </a:ln>
                <a:solidFill>
                  <a:srgbClr val="FFFFFF"/>
                </a:solidFill>
                <a:effectLst/>
                <a:uLnTx/>
                <a:uFillTx/>
                <a:latin typeface="Segoe UI Light"/>
                <a:ea typeface="+mn-ea"/>
                <a:cs typeface="+mn-cs"/>
              </a:endParaRPr>
            </a:p>
          </p:txBody>
        </p:sp>
        <p:sp>
          <p:nvSpPr>
            <p:cNvPr id="172" name="TextBox 171"/>
            <p:cNvSpPr txBox="1"/>
            <p:nvPr/>
          </p:nvSpPr>
          <p:spPr>
            <a:xfrm>
              <a:off x="6945176" y="2751882"/>
              <a:ext cx="797112" cy="1436433"/>
            </a:xfrm>
            <a:prstGeom prst="rect">
              <a:avLst/>
            </a:prstGeom>
            <a:grpFill/>
            <a:ln w="12700" algn="ctr">
              <a:noFill/>
              <a:miter lim="800000"/>
              <a:headEnd/>
              <a:tailEnd/>
            </a:ln>
            <a:effectLst/>
          </p:spPr>
          <p:txBody>
            <a:bodyPr wrap="square" lIns="91440" tIns="0" rIns="0" bIns="0" anchor="ctr" anchorCtr="0">
              <a:noAutofit/>
            </a:bodyPr>
            <a:lstStyle/>
            <a:p>
              <a:pPr marL="0" marR="0" lvl="0" indent="0" algn="l" defTabSz="9495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a:ea typeface="+mn-ea"/>
                  <a:cs typeface="Segoe UI" panose="020B0502040204020203" pitchFamily="34" charset="0"/>
                </a:rPr>
                <a:t>Everything </a:t>
              </a:r>
              <a:r>
                <a:rPr kumimoji="0" lang="en-US" sz="2300" b="1" i="0" u="none" strike="noStrike" kern="1200" cap="none" spc="0" normalizeH="0" baseline="0" noProof="0" dirty="0">
                  <a:ln>
                    <a:noFill/>
                  </a:ln>
                  <a:solidFill>
                    <a:srgbClr val="FFFFFF"/>
                  </a:solidFill>
                  <a:effectLst/>
                  <a:uLnTx/>
                  <a:uFillTx/>
                  <a:latin typeface="Segoe UI"/>
                  <a:ea typeface="+mn-ea"/>
                  <a:cs typeface="Segoe UI" panose="020B0502040204020203" pitchFamily="34" charset="0"/>
                </a:rPr>
                <a:t>built-in</a:t>
              </a:r>
            </a:p>
          </p:txBody>
        </p:sp>
      </p:grpSp>
      <p:grpSp>
        <p:nvGrpSpPr>
          <p:cNvPr id="173" name="Group 172"/>
          <p:cNvGrpSpPr/>
          <p:nvPr/>
        </p:nvGrpSpPr>
        <p:grpSpPr>
          <a:xfrm>
            <a:off x="647241" y="2979574"/>
            <a:ext cx="3017520" cy="3036605"/>
            <a:chOff x="-3890204" y="3502129"/>
            <a:chExt cx="4114805" cy="3036605"/>
          </a:xfrm>
          <a:solidFill>
            <a:srgbClr val="0078D7"/>
          </a:solidFill>
        </p:grpSpPr>
        <p:grpSp>
          <p:nvGrpSpPr>
            <p:cNvPr id="174" name="Group 173"/>
            <p:cNvGrpSpPr/>
            <p:nvPr/>
          </p:nvGrpSpPr>
          <p:grpSpPr>
            <a:xfrm>
              <a:off x="-3890204" y="3502129"/>
              <a:ext cx="4114800" cy="640080"/>
              <a:chOff x="3667491" y="2739386"/>
              <a:chExt cx="2985333" cy="1397587"/>
            </a:xfrm>
            <a:grpFill/>
          </p:grpSpPr>
          <p:sp>
            <p:nvSpPr>
              <p:cNvPr id="184" name="Oval 5"/>
              <p:cNvSpPr>
                <a:spLocks noChangeArrowheads="1"/>
              </p:cNvSpPr>
              <p:nvPr/>
            </p:nvSpPr>
            <p:spPr bwMode="auto">
              <a:xfrm>
                <a:off x="4078449" y="2862700"/>
                <a:ext cx="1522695" cy="252912"/>
              </a:xfrm>
              <a:prstGeom prst="ellipse">
                <a:avLst/>
              </a:prstGeom>
              <a:grpFill/>
              <a:ln>
                <a:noFill/>
              </a:ln>
            </p:spPr>
            <p:txBody>
              <a:bodyPr vert="horz" wrap="square" lIns="91440" tIns="91440" rIns="91440" bIns="91440" numCol="1" anchor="ctr" anchorCtr="0" compatLnSpc="1">
                <a:prstTxWarp prst="textNoShape">
                  <a:avLst/>
                </a:prstTxWarp>
              </a:bodyPr>
              <a:lstStyle/>
              <a:p>
                <a:pPr marL="0" marR="0" lvl="0" indent="0" algn="l" defTabSz="932404"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grpSp>
            <p:nvGrpSpPr>
              <p:cNvPr id="185" name="Group 184"/>
              <p:cNvGrpSpPr/>
              <p:nvPr/>
            </p:nvGrpSpPr>
            <p:grpSpPr>
              <a:xfrm>
                <a:off x="3667491" y="2739386"/>
                <a:ext cx="2985333" cy="1397587"/>
                <a:chOff x="202401" y="1475985"/>
                <a:chExt cx="5203955" cy="2436240"/>
              </a:xfrm>
              <a:grpFill/>
            </p:grpSpPr>
            <p:sp>
              <p:nvSpPr>
                <p:cNvPr id="186" name="Freeform 9"/>
                <p:cNvSpPr>
                  <a:spLocks/>
                </p:cNvSpPr>
                <p:nvPr/>
              </p:nvSpPr>
              <p:spPr bwMode="auto">
                <a:xfrm>
                  <a:off x="873645" y="1997430"/>
                  <a:ext cx="2744576" cy="876242"/>
                </a:xfrm>
                <a:custGeom>
                  <a:avLst/>
                  <a:gdLst>
                    <a:gd name="T0" fmla="*/ 214 w 428"/>
                    <a:gd name="T1" fmla="*/ 38 h 157"/>
                    <a:gd name="T2" fmla="*/ 0 w 428"/>
                    <a:gd name="T3" fmla="*/ 0 h 157"/>
                    <a:gd name="T4" fmla="*/ 0 w 428"/>
                    <a:gd name="T5" fmla="*/ 120 h 157"/>
                    <a:gd name="T6" fmla="*/ 13 w 428"/>
                    <a:gd name="T7" fmla="*/ 136 h 157"/>
                    <a:gd name="T8" fmla="*/ 20 w 428"/>
                    <a:gd name="T9" fmla="*/ 131 h 157"/>
                    <a:gd name="T10" fmla="*/ 21 w 428"/>
                    <a:gd name="T11" fmla="*/ 132 h 157"/>
                    <a:gd name="T12" fmla="*/ 214 w 428"/>
                    <a:gd name="T13" fmla="*/ 157 h 157"/>
                    <a:gd name="T14" fmla="*/ 408 w 428"/>
                    <a:gd name="T15" fmla="*/ 132 h 157"/>
                    <a:gd name="T16" fmla="*/ 409 w 428"/>
                    <a:gd name="T17" fmla="*/ 131 h 157"/>
                    <a:gd name="T18" fmla="*/ 416 w 428"/>
                    <a:gd name="T19" fmla="*/ 136 h 157"/>
                    <a:gd name="T20" fmla="*/ 428 w 428"/>
                    <a:gd name="T21" fmla="*/ 120 h 157"/>
                    <a:gd name="T22" fmla="*/ 428 w 428"/>
                    <a:gd name="T23" fmla="*/ 0 h 157"/>
                    <a:gd name="T24" fmla="*/ 214 w 428"/>
                    <a:gd name="T25" fmla="*/ 3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157">
                      <a:moveTo>
                        <a:pt x="214" y="38"/>
                      </a:moveTo>
                      <a:cubicBezTo>
                        <a:pt x="137" y="38"/>
                        <a:pt x="28" y="27"/>
                        <a:pt x="0" y="0"/>
                      </a:cubicBezTo>
                      <a:cubicBezTo>
                        <a:pt x="0" y="120"/>
                        <a:pt x="0" y="120"/>
                        <a:pt x="0" y="120"/>
                      </a:cubicBezTo>
                      <a:cubicBezTo>
                        <a:pt x="0" y="125"/>
                        <a:pt x="4" y="131"/>
                        <a:pt x="13" y="136"/>
                      </a:cubicBezTo>
                      <a:cubicBezTo>
                        <a:pt x="20" y="131"/>
                        <a:pt x="20" y="131"/>
                        <a:pt x="20" y="131"/>
                      </a:cubicBezTo>
                      <a:cubicBezTo>
                        <a:pt x="21" y="132"/>
                        <a:pt x="21" y="132"/>
                        <a:pt x="21" y="132"/>
                      </a:cubicBezTo>
                      <a:cubicBezTo>
                        <a:pt x="25" y="146"/>
                        <a:pt x="110" y="157"/>
                        <a:pt x="214" y="157"/>
                      </a:cubicBezTo>
                      <a:cubicBezTo>
                        <a:pt x="318" y="157"/>
                        <a:pt x="402" y="146"/>
                        <a:pt x="408" y="132"/>
                      </a:cubicBezTo>
                      <a:cubicBezTo>
                        <a:pt x="409" y="131"/>
                        <a:pt x="409" y="131"/>
                        <a:pt x="409" y="131"/>
                      </a:cubicBezTo>
                      <a:cubicBezTo>
                        <a:pt x="416" y="136"/>
                        <a:pt x="416" y="136"/>
                        <a:pt x="416" y="136"/>
                      </a:cubicBezTo>
                      <a:cubicBezTo>
                        <a:pt x="424" y="131"/>
                        <a:pt x="428" y="125"/>
                        <a:pt x="428" y="120"/>
                      </a:cubicBezTo>
                      <a:cubicBezTo>
                        <a:pt x="428" y="0"/>
                        <a:pt x="428" y="0"/>
                        <a:pt x="428" y="0"/>
                      </a:cubicBezTo>
                      <a:cubicBezTo>
                        <a:pt x="400" y="27"/>
                        <a:pt x="291" y="38"/>
                        <a:pt x="214" y="38"/>
                      </a:cubicBezTo>
                      <a:close/>
                    </a:path>
                  </a:pathLst>
                </a:custGeom>
                <a:grpFill/>
                <a:ln>
                  <a:noFill/>
                </a:ln>
              </p:spPr>
              <p:txBody>
                <a:bodyPr vert="horz" wrap="square" lIns="91440" tIns="91440" rIns="91440" bIns="91440" numCol="1" anchor="ctr" anchorCtr="0" compatLnSpc="1">
                  <a:prstTxWarp prst="textNoShape">
                    <a:avLst/>
                  </a:prstTxWarp>
                </a:bodyPr>
                <a:lstStyle/>
                <a:p>
                  <a:pPr marL="0" marR="0" lvl="0" indent="0" algn="l" defTabSz="932404"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87" name="Rectangle 186"/>
                <p:cNvSpPr/>
                <p:nvPr/>
              </p:nvSpPr>
              <p:spPr>
                <a:xfrm>
                  <a:off x="202401" y="1475985"/>
                  <a:ext cx="5203955" cy="2436240"/>
                </a:xfrm>
                <a:prstGeom prst="rect">
                  <a:avLst/>
                </a:prstGeom>
                <a:grp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MOBILE BI &amp; SELF-SERVICE BI</a:t>
                  </a:r>
                </a:p>
              </p:txBody>
            </p:sp>
          </p:grpSp>
        </p:grpSp>
        <p:grpSp>
          <p:nvGrpSpPr>
            <p:cNvPr id="175" name="Group 174"/>
            <p:cNvGrpSpPr/>
            <p:nvPr/>
          </p:nvGrpSpPr>
          <p:grpSpPr>
            <a:xfrm>
              <a:off x="-3890199" y="4302758"/>
              <a:ext cx="4114800" cy="640080"/>
              <a:chOff x="3505043" y="3331431"/>
              <a:chExt cx="4370681" cy="1180122"/>
            </a:xfrm>
            <a:grpFill/>
          </p:grpSpPr>
          <p:sp>
            <p:nvSpPr>
              <p:cNvPr id="182" name="Freeform 10"/>
              <p:cNvSpPr>
                <a:spLocks/>
              </p:cNvSpPr>
              <p:nvPr/>
            </p:nvSpPr>
            <p:spPr bwMode="auto">
              <a:xfrm>
                <a:off x="4052561" y="3453233"/>
                <a:ext cx="1574470" cy="611318"/>
              </a:xfrm>
              <a:custGeom>
                <a:avLst/>
                <a:gdLst>
                  <a:gd name="T0" fmla="*/ 416 w 428"/>
                  <a:gd name="T1" fmla="*/ 5 h 191"/>
                  <a:gd name="T2" fmla="*/ 409 w 428"/>
                  <a:gd name="T3" fmla="*/ 0 h 191"/>
                  <a:gd name="T4" fmla="*/ 409 w 428"/>
                  <a:gd name="T5" fmla="*/ 17 h 191"/>
                  <a:gd name="T6" fmla="*/ 214 w 428"/>
                  <a:gd name="T7" fmla="*/ 43 h 191"/>
                  <a:gd name="T8" fmla="*/ 20 w 428"/>
                  <a:gd name="T9" fmla="*/ 17 h 191"/>
                  <a:gd name="T10" fmla="*/ 20 w 428"/>
                  <a:gd name="T11" fmla="*/ 1 h 191"/>
                  <a:gd name="T12" fmla="*/ 20 w 428"/>
                  <a:gd name="T13" fmla="*/ 0 h 191"/>
                  <a:gd name="T14" fmla="*/ 13 w 428"/>
                  <a:gd name="T15" fmla="*/ 5 h 191"/>
                  <a:gd name="T16" fmla="*/ 0 w 428"/>
                  <a:gd name="T17" fmla="*/ 20 h 191"/>
                  <a:gd name="T18" fmla="*/ 0 w 428"/>
                  <a:gd name="T19" fmla="*/ 156 h 191"/>
                  <a:gd name="T20" fmla="*/ 13 w 428"/>
                  <a:gd name="T21" fmla="*/ 172 h 191"/>
                  <a:gd name="T22" fmla="*/ 20 w 428"/>
                  <a:gd name="T23" fmla="*/ 166 h 191"/>
                  <a:gd name="T24" fmla="*/ 21 w 428"/>
                  <a:gd name="T25" fmla="*/ 167 h 191"/>
                  <a:gd name="T26" fmla="*/ 214 w 428"/>
                  <a:gd name="T27" fmla="*/ 191 h 191"/>
                  <a:gd name="T28" fmla="*/ 408 w 428"/>
                  <a:gd name="T29" fmla="*/ 167 h 191"/>
                  <a:gd name="T30" fmla="*/ 409 w 428"/>
                  <a:gd name="T31" fmla="*/ 166 h 191"/>
                  <a:gd name="T32" fmla="*/ 416 w 428"/>
                  <a:gd name="T33" fmla="*/ 172 h 191"/>
                  <a:gd name="T34" fmla="*/ 428 w 428"/>
                  <a:gd name="T35" fmla="*/ 156 h 191"/>
                  <a:gd name="T36" fmla="*/ 428 w 428"/>
                  <a:gd name="T37" fmla="*/ 20 h 191"/>
                  <a:gd name="T38" fmla="*/ 416 w 428"/>
                  <a:gd name="T39" fmla="*/ 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8" h="191">
                    <a:moveTo>
                      <a:pt x="416" y="5"/>
                    </a:moveTo>
                    <a:cubicBezTo>
                      <a:pt x="409" y="0"/>
                      <a:pt x="409" y="0"/>
                      <a:pt x="409" y="0"/>
                    </a:cubicBezTo>
                    <a:cubicBezTo>
                      <a:pt x="409" y="17"/>
                      <a:pt x="409" y="17"/>
                      <a:pt x="409" y="17"/>
                    </a:cubicBezTo>
                    <a:cubicBezTo>
                      <a:pt x="409" y="31"/>
                      <a:pt x="322" y="43"/>
                      <a:pt x="214" y="43"/>
                    </a:cubicBezTo>
                    <a:cubicBezTo>
                      <a:pt x="107" y="43"/>
                      <a:pt x="20" y="31"/>
                      <a:pt x="20" y="17"/>
                    </a:cubicBezTo>
                    <a:cubicBezTo>
                      <a:pt x="20" y="7"/>
                      <a:pt x="20" y="3"/>
                      <a:pt x="20" y="1"/>
                    </a:cubicBezTo>
                    <a:cubicBezTo>
                      <a:pt x="20" y="0"/>
                      <a:pt x="20" y="0"/>
                      <a:pt x="20" y="0"/>
                    </a:cubicBezTo>
                    <a:cubicBezTo>
                      <a:pt x="13" y="5"/>
                      <a:pt x="13" y="5"/>
                      <a:pt x="13" y="5"/>
                    </a:cubicBezTo>
                    <a:cubicBezTo>
                      <a:pt x="4" y="10"/>
                      <a:pt x="0" y="15"/>
                      <a:pt x="0" y="20"/>
                    </a:cubicBezTo>
                    <a:cubicBezTo>
                      <a:pt x="0" y="156"/>
                      <a:pt x="0" y="156"/>
                      <a:pt x="0" y="156"/>
                    </a:cubicBezTo>
                    <a:cubicBezTo>
                      <a:pt x="0" y="162"/>
                      <a:pt x="4" y="168"/>
                      <a:pt x="13" y="172"/>
                    </a:cubicBezTo>
                    <a:cubicBezTo>
                      <a:pt x="20" y="166"/>
                      <a:pt x="20" y="166"/>
                      <a:pt x="20" y="166"/>
                    </a:cubicBezTo>
                    <a:cubicBezTo>
                      <a:pt x="21" y="167"/>
                      <a:pt x="21" y="167"/>
                      <a:pt x="21" y="167"/>
                    </a:cubicBezTo>
                    <a:cubicBezTo>
                      <a:pt x="26" y="181"/>
                      <a:pt x="110" y="191"/>
                      <a:pt x="214" y="191"/>
                    </a:cubicBezTo>
                    <a:cubicBezTo>
                      <a:pt x="320" y="191"/>
                      <a:pt x="405" y="180"/>
                      <a:pt x="408" y="167"/>
                    </a:cubicBezTo>
                    <a:cubicBezTo>
                      <a:pt x="409" y="166"/>
                      <a:pt x="409" y="166"/>
                      <a:pt x="409" y="166"/>
                    </a:cubicBezTo>
                    <a:cubicBezTo>
                      <a:pt x="416" y="172"/>
                      <a:pt x="416" y="172"/>
                      <a:pt x="416" y="172"/>
                    </a:cubicBezTo>
                    <a:cubicBezTo>
                      <a:pt x="424" y="167"/>
                      <a:pt x="428" y="162"/>
                      <a:pt x="428" y="156"/>
                    </a:cubicBezTo>
                    <a:cubicBezTo>
                      <a:pt x="428" y="20"/>
                      <a:pt x="428" y="20"/>
                      <a:pt x="428" y="20"/>
                    </a:cubicBezTo>
                    <a:cubicBezTo>
                      <a:pt x="428" y="15"/>
                      <a:pt x="424" y="10"/>
                      <a:pt x="416" y="5"/>
                    </a:cubicBezTo>
                    <a:close/>
                  </a:path>
                </a:pathLst>
              </a:custGeom>
              <a:grpFill/>
              <a:ln>
                <a:noFill/>
              </a:ln>
            </p:spPr>
            <p:txBody>
              <a:bodyPr vert="horz" wrap="square" lIns="91440" tIns="91440" rIns="91440" bIns="91440" numCol="1" anchor="ctr" anchorCtr="0" compatLnSpc="1">
                <a:prstTxWarp prst="textNoShape">
                  <a:avLst/>
                </a:prstTxWarp>
              </a:bodyPr>
              <a:lstStyle/>
              <a:p>
                <a:pPr marL="0" marR="0" lvl="0" indent="0" algn="l" defTabSz="932404"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83" name="Rectangle 182"/>
              <p:cNvSpPr/>
              <p:nvPr/>
            </p:nvSpPr>
            <p:spPr>
              <a:xfrm>
                <a:off x="3505043" y="3331431"/>
                <a:ext cx="4370681" cy="1180122"/>
              </a:xfrm>
              <a:prstGeom prst="rect">
                <a:avLst/>
              </a:prstGeom>
              <a:grp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#1 TPC-H—DW </a:t>
                </a:r>
              </a:p>
            </p:txBody>
          </p:sp>
        </p:grpSp>
        <p:grpSp>
          <p:nvGrpSpPr>
            <p:cNvPr id="176" name="Group 175"/>
            <p:cNvGrpSpPr/>
            <p:nvPr/>
          </p:nvGrpSpPr>
          <p:grpSpPr>
            <a:xfrm>
              <a:off x="-3890198" y="5898654"/>
              <a:ext cx="4114799" cy="640080"/>
              <a:chOff x="4052561" y="4375152"/>
              <a:chExt cx="1839405" cy="1215834"/>
            </a:xfrm>
            <a:grpFill/>
          </p:grpSpPr>
          <p:sp>
            <p:nvSpPr>
              <p:cNvPr id="180" name="Freeform 8"/>
              <p:cNvSpPr>
                <a:spLocks/>
              </p:cNvSpPr>
              <p:nvPr/>
            </p:nvSpPr>
            <p:spPr bwMode="auto">
              <a:xfrm>
                <a:off x="4052561" y="4508551"/>
                <a:ext cx="1574470" cy="655951"/>
              </a:xfrm>
              <a:custGeom>
                <a:avLst/>
                <a:gdLst>
                  <a:gd name="T0" fmla="*/ 416 w 428"/>
                  <a:gd name="T1" fmla="*/ 6 h 205"/>
                  <a:gd name="T2" fmla="*/ 409 w 428"/>
                  <a:gd name="T3" fmla="*/ 0 h 205"/>
                  <a:gd name="T4" fmla="*/ 409 w 428"/>
                  <a:gd name="T5" fmla="*/ 1 h 205"/>
                  <a:gd name="T6" fmla="*/ 409 w 428"/>
                  <a:gd name="T7" fmla="*/ 17 h 205"/>
                  <a:gd name="T8" fmla="*/ 214 w 428"/>
                  <a:gd name="T9" fmla="*/ 42 h 205"/>
                  <a:gd name="T10" fmla="*/ 20 w 428"/>
                  <a:gd name="T11" fmla="*/ 17 h 205"/>
                  <a:gd name="T12" fmla="*/ 20 w 428"/>
                  <a:gd name="T13" fmla="*/ 1 h 205"/>
                  <a:gd name="T14" fmla="*/ 20 w 428"/>
                  <a:gd name="T15" fmla="*/ 0 h 205"/>
                  <a:gd name="T16" fmla="*/ 20 w 428"/>
                  <a:gd name="T17" fmla="*/ 0 h 205"/>
                  <a:gd name="T18" fmla="*/ 20 w 428"/>
                  <a:gd name="T19" fmla="*/ 0 h 205"/>
                  <a:gd name="T20" fmla="*/ 13 w 428"/>
                  <a:gd name="T21" fmla="*/ 6 h 205"/>
                  <a:gd name="T22" fmla="*/ 0 w 428"/>
                  <a:gd name="T23" fmla="*/ 22 h 205"/>
                  <a:gd name="T24" fmla="*/ 0 w 428"/>
                  <a:gd name="T25" fmla="*/ 158 h 205"/>
                  <a:gd name="T26" fmla="*/ 214 w 428"/>
                  <a:gd name="T27" fmla="*/ 205 h 205"/>
                  <a:gd name="T28" fmla="*/ 428 w 428"/>
                  <a:gd name="T29" fmla="*/ 158 h 205"/>
                  <a:gd name="T30" fmla="*/ 428 w 428"/>
                  <a:gd name="T31" fmla="*/ 22 h 205"/>
                  <a:gd name="T32" fmla="*/ 416 w 428"/>
                  <a:gd name="T33" fmla="*/ 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8" h="205">
                    <a:moveTo>
                      <a:pt x="416" y="6"/>
                    </a:moveTo>
                    <a:cubicBezTo>
                      <a:pt x="409" y="0"/>
                      <a:pt x="409" y="0"/>
                      <a:pt x="409" y="0"/>
                    </a:cubicBezTo>
                    <a:cubicBezTo>
                      <a:pt x="409" y="1"/>
                      <a:pt x="409" y="1"/>
                      <a:pt x="409" y="1"/>
                    </a:cubicBezTo>
                    <a:cubicBezTo>
                      <a:pt x="409" y="17"/>
                      <a:pt x="409" y="17"/>
                      <a:pt x="409" y="17"/>
                    </a:cubicBezTo>
                    <a:cubicBezTo>
                      <a:pt x="409" y="31"/>
                      <a:pt x="322" y="42"/>
                      <a:pt x="214" y="42"/>
                    </a:cubicBezTo>
                    <a:cubicBezTo>
                      <a:pt x="107" y="42"/>
                      <a:pt x="20" y="31"/>
                      <a:pt x="20" y="17"/>
                    </a:cubicBezTo>
                    <a:cubicBezTo>
                      <a:pt x="20" y="5"/>
                      <a:pt x="20" y="2"/>
                      <a:pt x="20" y="1"/>
                    </a:cubicBezTo>
                    <a:cubicBezTo>
                      <a:pt x="20" y="1"/>
                      <a:pt x="20" y="1"/>
                      <a:pt x="20" y="0"/>
                    </a:cubicBezTo>
                    <a:cubicBezTo>
                      <a:pt x="20" y="0"/>
                      <a:pt x="20" y="0"/>
                      <a:pt x="20" y="0"/>
                    </a:cubicBezTo>
                    <a:cubicBezTo>
                      <a:pt x="20" y="0"/>
                      <a:pt x="20" y="0"/>
                      <a:pt x="20" y="0"/>
                    </a:cubicBezTo>
                    <a:cubicBezTo>
                      <a:pt x="13" y="6"/>
                      <a:pt x="13" y="6"/>
                      <a:pt x="13" y="6"/>
                    </a:cubicBezTo>
                    <a:cubicBezTo>
                      <a:pt x="4" y="12"/>
                      <a:pt x="0" y="16"/>
                      <a:pt x="0" y="22"/>
                    </a:cubicBezTo>
                    <a:cubicBezTo>
                      <a:pt x="0" y="158"/>
                      <a:pt x="0" y="158"/>
                      <a:pt x="0" y="158"/>
                    </a:cubicBezTo>
                    <a:cubicBezTo>
                      <a:pt x="0" y="183"/>
                      <a:pt x="96" y="205"/>
                      <a:pt x="214" y="205"/>
                    </a:cubicBezTo>
                    <a:cubicBezTo>
                      <a:pt x="333" y="205"/>
                      <a:pt x="428" y="183"/>
                      <a:pt x="428" y="158"/>
                    </a:cubicBezTo>
                    <a:cubicBezTo>
                      <a:pt x="428" y="22"/>
                      <a:pt x="428" y="22"/>
                      <a:pt x="428" y="22"/>
                    </a:cubicBezTo>
                    <a:cubicBezTo>
                      <a:pt x="428" y="16"/>
                      <a:pt x="424" y="12"/>
                      <a:pt x="416" y="6"/>
                    </a:cubicBezTo>
                    <a:close/>
                  </a:path>
                </a:pathLst>
              </a:custGeom>
              <a:grpFill/>
              <a:ln>
                <a:noFill/>
              </a:ln>
            </p:spPr>
            <p:txBody>
              <a:bodyPr vert="horz" wrap="square" lIns="91440" tIns="91440" rIns="91440" bIns="91440" numCol="1" anchor="ctr" anchorCtr="0" compatLnSpc="1">
                <a:prstTxWarp prst="textNoShape">
                  <a:avLst/>
                </a:prstTxWarp>
              </a:bodyPr>
              <a:lstStyle/>
              <a:p>
                <a:pPr marL="0" marR="0" lvl="0" indent="0" algn="l" defTabSz="932404"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81" name="Rectangle 180"/>
              <p:cNvSpPr/>
              <p:nvPr/>
            </p:nvSpPr>
            <p:spPr>
              <a:xfrm>
                <a:off x="4052561" y="4375152"/>
                <a:ext cx="1839405" cy="1215834"/>
              </a:xfrm>
              <a:prstGeom prst="rect">
                <a:avLst/>
              </a:prstGeom>
              <a:grpFill/>
              <a:ln w="12700">
                <a:noFill/>
                <a:prstDash val="dash"/>
              </a:ln>
            </p:spPr>
            <p:txBody>
              <a:bodyPr wrap="squar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INDUSTRY LEADER—OLTP </a:t>
                </a:r>
              </a:p>
            </p:txBody>
          </p:sp>
        </p:grpSp>
        <p:grpSp>
          <p:nvGrpSpPr>
            <p:cNvPr id="177" name="Group 176"/>
            <p:cNvGrpSpPr/>
            <p:nvPr/>
          </p:nvGrpSpPr>
          <p:grpSpPr>
            <a:xfrm>
              <a:off x="-3890198" y="5100706"/>
              <a:ext cx="4114799" cy="640080"/>
              <a:chOff x="4052561" y="3295596"/>
              <a:chExt cx="1839405" cy="2498766"/>
            </a:xfrm>
            <a:grpFill/>
          </p:grpSpPr>
          <p:sp>
            <p:nvSpPr>
              <p:cNvPr id="178" name="Freeform 177"/>
              <p:cNvSpPr>
                <a:spLocks/>
              </p:cNvSpPr>
              <p:nvPr/>
            </p:nvSpPr>
            <p:spPr bwMode="auto">
              <a:xfrm>
                <a:off x="4052561" y="3981819"/>
                <a:ext cx="1574470" cy="611317"/>
              </a:xfrm>
              <a:custGeom>
                <a:avLst/>
                <a:gdLst>
                  <a:gd name="T0" fmla="*/ 416 w 428"/>
                  <a:gd name="T1" fmla="*/ 5 h 191"/>
                  <a:gd name="T2" fmla="*/ 409 w 428"/>
                  <a:gd name="T3" fmla="*/ 0 h 191"/>
                  <a:gd name="T4" fmla="*/ 409 w 428"/>
                  <a:gd name="T5" fmla="*/ 17 h 191"/>
                  <a:gd name="T6" fmla="*/ 214 w 428"/>
                  <a:gd name="T7" fmla="*/ 43 h 191"/>
                  <a:gd name="T8" fmla="*/ 20 w 428"/>
                  <a:gd name="T9" fmla="*/ 17 h 191"/>
                  <a:gd name="T10" fmla="*/ 20 w 428"/>
                  <a:gd name="T11" fmla="*/ 1 h 191"/>
                  <a:gd name="T12" fmla="*/ 20 w 428"/>
                  <a:gd name="T13" fmla="*/ 0 h 191"/>
                  <a:gd name="T14" fmla="*/ 13 w 428"/>
                  <a:gd name="T15" fmla="*/ 5 h 191"/>
                  <a:gd name="T16" fmla="*/ 0 w 428"/>
                  <a:gd name="T17" fmla="*/ 20 h 191"/>
                  <a:gd name="T18" fmla="*/ 0 w 428"/>
                  <a:gd name="T19" fmla="*/ 156 h 191"/>
                  <a:gd name="T20" fmla="*/ 13 w 428"/>
                  <a:gd name="T21" fmla="*/ 172 h 191"/>
                  <a:gd name="T22" fmla="*/ 20 w 428"/>
                  <a:gd name="T23" fmla="*/ 166 h 191"/>
                  <a:gd name="T24" fmla="*/ 21 w 428"/>
                  <a:gd name="T25" fmla="*/ 167 h 191"/>
                  <a:gd name="T26" fmla="*/ 214 w 428"/>
                  <a:gd name="T27" fmla="*/ 191 h 191"/>
                  <a:gd name="T28" fmla="*/ 408 w 428"/>
                  <a:gd name="T29" fmla="*/ 167 h 191"/>
                  <a:gd name="T30" fmla="*/ 409 w 428"/>
                  <a:gd name="T31" fmla="*/ 166 h 191"/>
                  <a:gd name="T32" fmla="*/ 416 w 428"/>
                  <a:gd name="T33" fmla="*/ 172 h 191"/>
                  <a:gd name="T34" fmla="*/ 428 w 428"/>
                  <a:gd name="T35" fmla="*/ 156 h 191"/>
                  <a:gd name="T36" fmla="*/ 428 w 428"/>
                  <a:gd name="T37" fmla="*/ 20 h 191"/>
                  <a:gd name="T38" fmla="*/ 416 w 428"/>
                  <a:gd name="T39" fmla="*/ 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8" h="191">
                    <a:moveTo>
                      <a:pt x="416" y="5"/>
                    </a:moveTo>
                    <a:cubicBezTo>
                      <a:pt x="409" y="0"/>
                      <a:pt x="409" y="0"/>
                      <a:pt x="409" y="0"/>
                    </a:cubicBezTo>
                    <a:cubicBezTo>
                      <a:pt x="409" y="17"/>
                      <a:pt x="409" y="17"/>
                      <a:pt x="409" y="17"/>
                    </a:cubicBezTo>
                    <a:cubicBezTo>
                      <a:pt x="409" y="31"/>
                      <a:pt x="322" y="43"/>
                      <a:pt x="214" y="43"/>
                    </a:cubicBezTo>
                    <a:cubicBezTo>
                      <a:pt x="107" y="43"/>
                      <a:pt x="20" y="31"/>
                      <a:pt x="20" y="17"/>
                    </a:cubicBezTo>
                    <a:cubicBezTo>
                      <a:pt x="20" y="7"/>
                      <a:pt x="20" y="3"/>
                      <a:pt x="20" y="1"/>
                    </a:cubicBezTo>
                    <a:cubicBezTo>
                      <a:pt x="20" y="0"/>
                      <a:pt x="20" y="0"/>
                      <a:pt x="20" y="0"/>
                    </a:cubicBezTo>
                    <a:cubicBezTo>
                      <a:pt x="13" y="5"/>
                      <a:pt x="13" y="5"/>
                      <a:pt x="13" y="5"/>
                    </a:cubicBezTo>
                    <a:cubicBezTo>
                      <a:pt x="4" y="10"/>
                      <a:pt x="0" y="15"/>
                      <a:pt x="0" y="20"/>
                    </a:cubicBezTo>
                    <a:cubicBezTo>
                      <a:pt x="0" y="156"/>
                      <a:pt x="0" y="156"/>
                      <a:pt x="0" y="156"/>
                    </a:cubicBezTo>
                    <a:cubicBezTo>
                      <a:pt x="0" y="162"/>
                      <a:pt x="4" y="168"/>
                      <a:pt x="13" y="172"/>
                    </a:cubicBezTo>
                    <a:cubicBezTo>
                      <a:pt x="20" y="166"/>
                      <a:pt x="20" y="166"/>
                      <a:pt x="20" y="166"/>
                    </a:cubicBezTo>
                    <a:cubicBezTo>
                      <a:pt x="21" y="167"/>
                      <a:pt x="21" y="167"/>
                      <a:pt x="21" y="167"/>
                    </a:cubicBezTo>
                    <a:cubicBezTo>
                      <a:pt x="26" y="181"/>
                      <a:pt x="110" y="191"/>
                      <a:pt x="214" y="191"/>
                    </a:cubicBezTo>
                    <a:cubicBezTo>
                      <a:pt x="320" y="191"/>
                      <a:pt x="405" y="180"/>
                      <a:pt x="408" y="167"/>
                    </a:cubicBezTo>
                    <a:cubicBezTo>
                      <a:pt x="409" y="166"/>
                      <a:pt x="409" y="166"/>
                      <a:pt x="409" y="166"/>
                    </a:cubicBezTo>
                    <a:cubicBezTo>
                      <a:pt x="416" y="172"/>
                      <a:pt x="416" y="172"/>
                      <a:pt x="416" y="172"/>
                    </a:cubicBezTo>
                    <a:cubicBezTo>
                      <a:pt x="424" y="167"/>
                      <a:pt x="428" y="162"/>
                      <a:pt x="428" y="156"/>
                    </a:cubicBezTo>
                    <a:cubicBezTo>
                      <a:pt x="428" y="20"/>
                      <a:pt x="428" y="20"/>
                      <a:pt x="428" y="20"/>
                    </a:cubicBezTo>
                    <a:cubicBezTo>
                      <a:pt x="428" y="15"/>
                      <a:pt x="424" y="10"/>
                      <a:pt x="416" y="5"/>
                    </a:cubicBezTo>
                    <a:close/>
                  </a:path>
                </a:pathLst>
              </a:custGeom>
              <a:grpFill/>
              <a:ln>
                <a:noFill/>
              </a:ln>
            </p:spPr>
            <p:txBody>
              <a:bodyPr vert="horz" wrap="square" lIns="91440" tIns="91440" rIns="91440" bIns="91440" numCol="1" anchor="ctr" anchorCtr="0" compatLnSpc="1">
                <a:prstTxWarp prst="textNoShape">
                  <a:avLst/>
                </a:prstTxWarp>
              </a:bodyPr>
              <a:lstStyle/>
              <a:p>
                <a:pPr marL="0" marR="0" lvl="0" indent="0" algn="l" defTabSz="932404"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Segoe UI Semibold" panose="020B0702040204020203" pitchFamily="34" charset="0"/>
                  <a:ea typeface="+mn-ea"/>
                  <a:cs typeface="Segoe UI Semibold" panose="020B0702040204020203" pitchFamily="34" charset="0"/>
                </a:endParaRPr>
              </a:p>
            </p:txBody>
          </p:sp>
          <p:sp>
            <p:nvSpPr>
              <p:cNvPr id="179" name="Rectangle 178"/>
              <p:cNvSpPr/>
              <p:nvPr/>
            </p:nvSpPr>
            <p:spPr>
              <a:xfrm>
                <a:off x="4052561" y="3295596"/>
                <a:ext cx="1839405" cy="2498766"/>
              </a:xfrm>
              <a:prstGeom prst="rect">
                <a:avLst/>
              </a:prstGeom>
              <a:grpFill/>
              <a:ln w="12700">
                <a:noFill/>
                <a:prstDash val="dash"/>
              </a:ln>
            </p:spPr>
            <p:txBody>
              <a:bodyPr wrap="square" lIns="91440" tIns="91440" rIns="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BUILT-IN ETL</a:t>
                </a:r>
              </a:p>
            </p:txBody>
          </p:sp>
        </p:grpSp>
      </p:grpSp>
      <p:sp>
        <p:nvSpPr>
          <p:cNvPr id="188" name="Rectangle 187"/>
          <p:cNvSpPr/>
          <p:nvPr/>
        </p:nvSpPr>
        <p:spPr>
          <a:xfrm>
            <a:off x="647241" y="2186392"/>
            <a:ext cx="3017520" cy="640080"/>
          </a:xfrm>
          <a:prstGeom prst="rect">
            <a:avLst/>
          </a:prstGeom>
          <a:solidFill>
            <a:schemeClr val="bg1"/>
          </a:solid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05050"/>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R SERVER</a:t>
            </a:r>
          </a:p>
        </p:txBody>
      </p:sp>
      <p:sp>
        <p:nvSpPr>
          <p:cNvPr id="189" name="Rectangle 188"/>
          <p:cNvSpPr/>
          <p:nvPr/>
        </p:nvSpPr>
        <p:spPr>
          <a:xfrm>
            <a:off x="647241" y="2186392"/>
            <a:ext cx="3017520" cy="640080"/>
          </a:xfrm>
          <a:prstGeom prst="rect">
            <a:avLst/>
          </a:prstGeom>
          <a:solidFill>
            <a:srgbClr val="0078D7"/>
          </a:solidFill>
          <a:ln w="12700">
            <a:noFill/>
            <a:prstDash val="dash"/>
          </a:ln>
        </p:spPr>
        <p:txBody>
          <a:bodyPr wrap="none" lIns="91440" tIns="91440" rIns="91440" bIns="91440" anchor="ctr">
            <a:noAutofit/>
          </a:bodyPr>
          <a:lstStyle/>
          <a:p>
            <a:pPr marL="0" marR="0" lvl="0" indent="0" algn="l" defTabSz="93240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Segoe UI Semibold" panose="020B0702040204020203" pitchFamily="34" charset="0"/>
                <a:ea typeface="Segoe UI Black" panose="020B0A02040204020203" pitchFamily="34" charset="0"/>
                <a:cs typeface="Segoe UI Semibold" panose="020B0702040204020203" pitchFamily="34" charset="0"/>
              </a:rPr>
              <a:t>IN-DB ADVANCED ANALYTICS</a:t>
            </a:r>
          </a:p>
        </p:txBody>
      </p:sp>
      <p:pic>
        <p:nvPicPr>
          <p:cNvPr id="190" name="Picture 189"/>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161112" y="5459852"/>
            <a:ext cx="1618027" cy="228799"/>
          </a:xfrm>
          <a:prstGeom prst="rect">
            <a:avLst/>
          </a:prstGeom>
        </p:spPr>
      </p:pic>
    </p:spTree>
    <p:extLst>
      <p:ext uri="{BB962C8B-B14F-4D97-AF65-F5344CB8AC3E}">
        <p14:creationId xmlns:p14="http://schemas.microsoft.com/office/powerpoint/2010/main" val="2561541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fade">
                                      <p:cBhvr>
                                        <p:cTn id="7" dur="500"/>
                                        <p:tgtEl>
                                          <p:spTgt spid="69"/>
                                        </p:tgtEl>
                                      </p:cBhvr>
                                    </p:animEffect>
                                  </p:childTnLst>
                                </p:cTn>
                              </p:par>
                              <p:par>
                                <p:cTn id="8" presetID="10" presetClass="entr" presetSubtype="0" fill="hold" nodeType="withEffect">
                                  <p:stCondLst>
                                    <p:cond delay="0"/>
                                  </p:stCondLst>
                                  <p:childTnLst>
                                    <p:set>
                                      <p:cBhvr>
                                        <p:cTn id="9" dur="1" fill="hold">
                                          <p:stCondLst>
                                            <p:cond delay="0"/>
                                          </p:stCondLst>
                                        </p:cTn>
                                        <p:tgtEl>
                                          <p:spTgt spid="190"/>
                                        </p:tgtEl>
                                        <p:attrNameLst>
                                          <p:attrName>style.visibility</p:attrName>
                                        </p:attrNameLst>
                                      </p:cBhvr>
                                      <p:to>
                                        <p:strVal val="visible"/>
                                      </p:to>
                                    </p:set>
                                    <p:animEffect transition="in" filter="fade">
                                      <p:cBhvr>
                                        <p:cTn id="10" dur="500"/>
                                        <p:tgtEl>
                                          <p:spTgt spid="19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9"/>
                                        </p:tgtEl>
                                        <p:attrNameLst>
                                          <p:attrName>style.visibility</p:attrName>
                                        </p:attrNameLst>
                                      </p:cBhvr>
                                      <p:to>
                                        <p:strVal val="visible"/>
                                      </p:to>
                                    </p:set>
                                    <p:animEffect transition="in" filter="fade">
                                      <p:cBhvr>
                                        <p:cTn id="15" dur="500"/>
                                        <p:tgtEl>
                                          <p:spTgt spid="159"/>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ipe(left)">
                                      <p:cBhvr>
                                        <p:cTn id="19" dur="5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60"/>
                                        </p:tgtEl>
                                        <p:attrNameLst>
                                          <p:attrName>style.visibility</p:attrName>
                                        </p:attrNameLst>
                                      </p:cBhvr>
                                      <p:to>
                                        <p:strVal val="visible"/>
                                      </p:to>
                                    </p:set>
                                    <p:animEffect transition="in" filter="fade">
                                      <p:cBhvr>
                                        <p:cTn id="24" dur="500"/>
                                        <p:tgtEl>
                                          <p:spTgt spid="160"/>
                                        </p:tgtEl>
                                      </p:cBhvr>
                                    </p:animEffect>
                                  </p:childTnLst>
                                </p:cTn>
                              </p:par>
                            </p:childTnLst>
                          </p:cTn>
                        </p:par>
                        <p:par>
                          <p:cTn id="25" fill="hold">
                            <p:stCondLst>
                              <p:cond delay="500"/>
                            </p:stCondLst>
                            <p:childTnLst>
                              <p:par>
                                <p:cTn id="26" presetID="22" presetClass="entr" presetSubtype="8" fill="hold" grpId="0" nodeType="afterEffect">
                                  <p:stCondLst>
                                    <p:cond delay="0"/>
                                  </p:stCondLst>
                                  <p:childTnLst>
                                    <p:set>
                                      <p:cBhvr>
                                        <p:cTn id="27" dur="1" fill="hold">
                                          <p:stCondLst>
                                            <p:cond delay="0"/>
                                          </p:stCondLst>
                                        </p:cTn>
                                        <p:tgtEl>
                                          <p:spTgt spid="166"/>
                                        </p:tgtEl>
                                        <p:attrNameLst>
                                          <p:attrName>style.visibility</p:attrName>
                                        </p:attrNameLst>
                                      </p:cBhvr>
                                      <p:to>
                                        <p:strVal val="visible"/>
                                      </p:to>
                                    </p:set>
                                    <p:animEffect transition="in" filter="wipe(left)">
                                      <p:cBhvr>
                                        <p:cTn id="28" dur="500"/>
                                        <p:tgtEl>
                                          <p:spTgt spid="16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58"/>
                                        </p:tgtEl>
                                        <p:attrNameLst>
                                          <p:attrName>style.visibility</p:attrName>
                                        </p:attrNameLst>
                                      </p:cBhvr>
                                      <p:to>
                                        <p:strVal val="visible"/>
                                      </p:to>
                                    </p:set>
                                    <p:animEffect transition="in" filter="fade">
                                      <p:cBhvr>
                                        <p:cTn id="33" dur="500"/>
                                        <p:tgtEl>
                                          <p:spTgt spid="158"/>
                                        </p:tgtEl>
                                      </p:cBhvr>
                                    </p:animEffect>
                                  </p:childTnLst>
                                </p:cTn>
                              </p:par>
                            </p:childTnLst>
                          </p:cTn>
                        </p:par>
                        <p:par>
                          <p:cTn id="34" fill="hold">
                            <p:stCondLst>
                              <p:cond delay="500"/>
                            </p:stCondLst>
                            <p:childTnLst>
                              <p:par>
                                <p:cTn id="35" presetID="22" presetClass="entr" presetSubtype="8" fill="hold" grpId="0" nodeType="afterEffect">
                                  <p:stCondLst>
                                    <p:cond delay="0"/>
                                  </p:stCondLst>
                                  <p:childTnLst>
                                    <p:set>
                                      <p:cBhvr>
                                        <p:cTn id="36" dur="1" fill="hold">
                                          <p:stCondLst>
                                            <p:cond delay="0"/>
                                          </p:stCondLst>
                                        </p:cTn>
                                        <p:tgtEl>
                                          <p:spTgt spid="167"/>
                                        </p:tgtEl>
                                        <p:attrNameLst>
                                          <p:attrName>style.visibility</p:attrName>
                                        </p:attrNameLst>
                                      </p:cBhvr>
                                      <p:to>
                                        <p:strVal val="visible"/>
                                      </p:to>
                                    </p:set>
                                    <p:animEffect transition="in" filter="wipe(left)">
                                      <p:cBhvr>
                                        <p:cTn id="37" dur="500"/>
                                        <p:tgtEl>
                                          <p:spTgt spid="16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7"/>
                                        </p:tgtEl>
                                        <p:attrNameLst>
                                          <p:attrName>style.visibility</p:attrName>
                                        </p:attrNameLst>
                                      </p:cBhvr>
                                      <p:to>
                                        <p:strVal val="visible"/>
                                      </p:to>
                                    </p:set>
                                    <p:animEffect transition="in" filter="fade">
                                      <p:cBhvr>
                                        <p:cTn id="42" dur="500"/>
                                        <p:tgtEl>
                                          <p:spTgt spid="157"/>
                                        </p:tgtEl>
                                      </p:cBhvr>
                                    </p:animEffect>
                                  </p:childTnLst>
                                </p:cTn>
                              </p:par>
                            </p:childTnLst>
                          </p:cTn>
                        </p:par>
                        <p:par>
                          <p:cTn id="43" fill="hold">
                            <p:stCondLst>
                              <p:cond delay="500"/>
                            </p:stCondLst>
                            <p:childTnLst>
                              <p:par>
                                <p:cTn id="44" presetID="22" presetClass="entr" presetSubtype="8" fill="hold" grpId="0" nodeType="afterEffect">
                                  <p:stCondLst>
                                    <p:cond delay="0"/>
                                  </p:stCondLst>
                                  <p:childTnLst>
                                    <p:set>
                                      <p:cBhvr>
                                        <p:cTn id="45" dur="1" fill="hold">
                                          <p:stCondLst>
                                            <p:cond delay="0"/>
                                          </p:stCondLst>
                                        </p:cTn>
                                        <p:tgtEl>
                                          <p:spTgt spid="168"/>
                                        </p:tgtEl>
                                        <p:attrNameLst>
                                          <p:attrName>style.visibility</p:attrName>
                                        </p:attrNameLst>
                                      </p:cBhvr>
                                      <p:to>
                                        <p:strVal val="visible"/>
                                      </p:to>
                                    </p:set>
                                    <p:animEffect transition="in" filter="wipe(left)">
                                      <p:cBhvr>
                                        <p:cTn id="46" dur="500"/>
                                        <p:tgtEl>
                                          <p:spTgt spid="16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8"/>
                                        </p:tgtEl>
                                        <p:attrNameLst>
                                          <p:attrName>style.visibility</p:attrName>
                                        </p:attrNameLst>
                                      </p:cBhvr>
                                      <p:to>
                                        <p:strVal val="visible"/>
                                      </p:to>
                                    </p:set>
                                    <p:animEffect transition="in" filter="fade">
                                      <p:cBhvr>
                                        <p:cTn id="51" dur="500"/>
                                        <p:tgtEl>
                                          <p:spTgt spid="188"/>
                                        </p:tgtEl>
                                      </p:cBhvr>
                                    </p:animEffect>
                                  </p:childTnLst>
                                </p:cTn>
                              </p:par>
                            </p:childTnLst>
                          </p:cTn>
                        </p:par>
                        <p:par>
                          <p:cTn id="52" fill="hold">
                            <p:stCondLst>
                              <p:cond delay="500"/>
                            </p:stCondLst>
                            <p:childTnLst>
                              <p:par>
                                <p:cTn id="53" presetID="22" presetClass="entr" presetSubtype="8" fill="hold" grpId="0" nodeType="afterEffect">
                                  <p:stCondLst>
                                    <p:cond delay="0"/>
                                  </p:stCondLst>
                                  <p:childTnLst>
                                    <p:set>
                                      <p:cBhvr>
                                        <p:cTn id="54" dur="1" fill="hold">
                                          <p:stCondLst>
                                            <p:cond delay="0"/>
                                          </p:stCondLst>
                                        </p:cTn>
                                        <p:tgtEl>
                                          <p:spTgt spid="169"/>
                                        </p:tgtEl>
                                        <p:attrNameLst>
                                          <p:attrName>style.visibility</p:attrName>
                                        </p:attrNameLst>
                                      </p:cBhvr>
                                      <p:to>
                                        <p:strVal val="visible"/>
                                      </p:to>
                                    </p:set>
                                    <p:animEffect transition="in" filter="wipe(left)">
                                      <p:cBhvr>
                                        <p:cTn id="55" dur="500"/>
                                        <p:tgtEl>
                                          <p:spTgt spid="16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173"/>
                                        </p:tgtEl>
                                        <p:attrNameLst>
                                          <p:attrName>style.visibility</p:attrName>
                                        </p:attrNameLst>
                                      </p:cBhvr>
                                      <p:to>
                                        <p:strVal val="visible"/>
                                      </p:to>
                                    </p:set>
                                    <p:animEffect transition="in" filter="wipe(left)">
                                      <p:cBhvr>
                                        <p:cTn id="60" dur="1000"/>
                                        <p:tgtEl>
                                          <p:spTgt spid="173"/>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189"/>
                                        </p:tgtEl>
                                        <p:attrNameLst>
                                          <p:attrName>style.visibility</p:attrName>
                                        </p:attrNameLst>
                                      </p:cBhvr>
                                      <p:to>
                                        <p:strVal val="visible"/>
                                      </p:to>
                                    </p:set>
                                    <p:animEffect transition="in" filter="wipe(left)">
                                      <p:cBhvr>
                                        <p:cTn id="63" dur="1000"/>
                                        <p:tgtEl>
                                          <p:spTgt spid="189"/>
                                        </p:tgtEl>
                                      </p:cBhvr>
                                    </p:animEffect>
                                  </p:childTnLst>
                                </p:cTn>
                              </p:par>
                            </p:childTnLst>
                          </p:cTn>
                        </p:par>
                        <p:par>
                          <p:cTn id="64" fill="hold">
                            <p:stCondLst>
                              <p:cond delay="1000"/>
                            </p:stCondLst>
                            <p:childTnLst>
                              <p:par>
                                <p:cTn id="65" presetID="10" presetClass="entr" presetSubtype="0" fill="hold" grpId="0" nodeType="afterEffect">
                                  <p:stCondLst>
                                    <p:cond delay="0"/>
                                  </p:stCondLst>
                                  <p:childTnLst>
                                    <p:set>
                                      <p:cBhvr>
                                        <p:cTn id="66" dur="1" fill="hold">
                                          <p:stCondLst>
                                            <p:cond delay="0"/>
                                          </p:stCondLst>
                                        </p:cTn>
                                        <p:tgtEl>
                                          <p:spTgt spid="154"/>
                                        </p:tgtEl>
                                        <p:attrNameLst>
                                          <p:attrName>style.visibility</p:attrName>
                                        </p:attrNameLst>
                                      </p:cBhvr>
                                      <p:to>
                                        <p:strVal val="visible"/>
                                      </p:to>
                                    </p:set>
                                    <p:animEffect transition="in" filter="fade">
                                      <p:cBhvr>
                                        <p:cTn id="67" dur="500"/>
                                        <p:tgtEl>
                                          <p:spTgt spid="154"/>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56"/>
                                        </p:tgtEl>
                                        <p:attrNameLst>
                                          <p:attrName>style.visibility</p:attrName>
                                        </p:attrNameLst>
                                      </p:cBhvr>
                                      <p:to>
                                        <p:strVal val="visible"/>
                                      </p:to>
                                    </p:set>
                                    <p:animEffect transition="in" filter="fade">
                                      <p:cBhvr>
                                        <p:cTn id="70" dur="500"/>
                                        <p:tgtEl>
                                          <p:spTgt spid="15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55"/>
                                        </p:tgtEl>
                                        <p:attrNameLst>
                                          <p:attrName>style.visibility</p:attrName>
                                        </p:attrNameLst>
                                      </p:cBhvr>
                                      <p:to>
                                        <p:strVal val="visible"/>
                                      </p:to>
                                    </p:set>
                                    <p:animEffect transition="in" filter="fade">
                                      <p:cBhvr>
                                        <p:cTn id="73" dur="500"/>
                                        <p:tgtEl>
                                          <p:spTgt spid="155"/>
                                        </p:tgtEl>
                                      </p:cBhvr>
                                    </p:animEffect>
                                  </p:childTnLst>
                                </p:cTn>
                              </p:par>
                            </p:childTnLst>
                          </p:cTn>
                        </p:par>
                        <p:par>
                          <p:cTn id="74" fill="hold">
                            <p:stCondLst>
                              <p:cond delay="1500"/>
                            </p:stCondLst>
                            <p:childTnLst>
                              <p:par>
                                <p:cTn id="75" presetID="22" presetClass="entr" presetSubtype="8" fill="hold" nodeType="afterEffect">
                                  <p:stCondLst>
                                    <p:cond delay="750"/>
                                  </p:stCondLst>
                                  <p:childTnLst>
                                    <p:set>
                                      <p:cBhvr>
                                        <p:cTn id="76" dur="1" fill="hold">
                                          <p:stCondLst>
                                            <p:cond delay="0"/>
                                          </p:stCondLst>
                                        </p:cTn>
                                        <p:tgtEl>
                                          <p:spTgt spid="170"/>
                                        </p:tgtEl>
                                        <p:attrNameLst>
                                          <p:attrName>style.visibility</p:attrName>
                                        </p:attrNameLst>
                                      </p:cBhvr>
                                      <p:to>
                                        <p:strVal val="visible"/>
                                      </p:to>
                                    </p:set>
                                    <p:animEffect transition="in" filter="wipe(left)">
                                      <p:cBhvr>
                                        <p:cTn id="77" dur="250"/>
                                        <p:tgtEl>
                                          <p:spTgt spid="170"/>
                                        </p:tgtEl>
                                      </p:cBhvr>
                                    </p:animEffect>
                                  </p:childTnLst>
                                </p:cTn>
                              </p:par>
                              <p:par>
                                <p:cTn id="78" presetID="22" presetClass="entr" presetSubtype="8" fill="hold" nodeType="withEffect">
                                  <p:stCondLst>
                                    <p:cond delay="750"/>
                                  </p:stCondLst>
                                  <p:childTnLst>
                                    <p:set>
                                      <p:cBhvr>
                                        <p:cTn id="79" dur="1" fill="hold">
                                          <p:stCondLst>
                                            <p:cond delay="0"/>
                                          </p:stCondLst>
                                        </p:cTn>
                                        <p:tgtEl>
                                          <p:spTgt spid="161"/>
                                        </p:tgtEl>
                                        <p:attrNameLst>
                                          <p:attrName>style.visibility</p:attrName>
                                        </p:attrNameLst>
                                      </p:cBhvr>
                                      <p:to>
                                        <p:strVal val="visible"/>
                                      </p:to>
                                    </p:set>
                                    <p:animEffect transition="in" filter="wipe(left)">
                                      <p:cBhvr>
                                        <p:cTn id="80" dur="250"/>
                                        <p:tgtEl>
                                          <p:spTgt spid="161"/>
                                        </p:tgtEl>
                                      </p:cBhvr>
                                    </p:animEffect>
                                  </p:childTnLst>
                                </p:cTn>
                              </p:par>
                            </p:childTnLst>
                          </p:cTn>
                        </p:par>
                        <p:par>
                          <p:cTn id="81" fill="hold">
                            <p:stCondLst>
                              <p:cond delay="2500"/>
                            </p:stCondLst>
                            <p:childTnLst>
                              <p:par>
                                <p:cTn id="82" presetID="10" presetClass="entr" presetSubtype="0" fill="hold" nodeType="afterEffect">
                                  <p:stCondLst>
                                    <p:cond delay="500"/>
                                  </p:stCondLst>
                                  <p:childTnLst>
                                    <p:set>
                                      <p:cBhvr>
                                        <p:cTn id="83" dur="1" fill="hold">
                                          <p:stCondLst>
                                            <p:cond delay="0"/>
                                          </p:stCondLst>
                                        </p:cTn>
                                        <p:tgtEl>
                                          <p:spTgt spid="78">
                                            <p:txEl>
                                              <p:pRg st="0" end="0"/>
                                            </p:txEl>
                                          </p:spTgt>
                                        </p:tgtEl>
                                        <p:attrNameLst>
                                          <p:attrName>style.visibility</p:attrName>
                                        </p:attrNameLst>
                                      </p:cBhvr>
                                      <p:to>
                                        <p:strVal val="visible"/>
                                      </p:to>
                                    </p:set>
                                    <p:animEffect transition="in" filter="fade">
                                      <p:cBhvr>
                                        <p:cTn id="84" dur="500"/>
                                        <p:tgtEl>
                                          <p:spTgt spid="78">
                                            <p:txEl>
                                              <p:pRg st="0" end="0"/>
                                            </p:txEl>
                                          </p:spTgt>
                                        </p:tgtEl>
                                      </p:cBhvr>
                                    </p:animEffect>
                                  </p:childTnLst>
                                </p:cTn>
                              </p:par>
                            </p:childTnLst>
                          </p:cTn>
                        </p:par>
                        <p:par>
                          <p:cTn id="85" fill="hold">
                            <p:stCondLst>
                              <p:cond delay="3500"/>
                            </p:stCondLst>
                            <p:childTnLst>
                              <p:par>
                                <p:cTn id="86" presetID="22" presetClass="entr" presetSubtype="8" fill="hold" nodeType="afterEffect">
                                  <p:stCondLst>
                                    <p:cond delay="0"/>
                                  </p:stCondLst>
                                  <p:childTnLst>
                                    <p:set>
                                      <p:cBhvr>
                                        <p:cTn id="87" dur="1" fill="hold">
                                          <p:stCondLst>
                                            <p:cond delay="0"/>
                                          </p:stCondLst>
                                        </p:cTn>
                                        <p:tgtEl>
                                          <p:spTgt spid="9"/>
                                        </p:tgtEl>
                                        <p:attrNameLst>
                                          <p:attrName>style.visibility</p:attrName>
                                        </p:attrNameLst>
                                      </p:cBhvr>
                                      <p:to>
                                        <p:strVal val="visible"/>
                                      </p:to>
                                    </p:set>
                                    <p:animEffect transition="in" filter="wipe(left)">
                                      <p:cBhvr>
                                        <p:cTn id="88" dur="500"/>
                                        <p:tgtEl>
                                          <p:spTgt spid="9"/>
                                        </p:tgtEl>
                                      </p:cBhvr>
                                    </p:animEffect>
                                  </p:childTnLst>
                                </p:cTn>
                              </p:par>
                            </p:childTnLst>
                          </p:cTn>
                        </p:par>
                        <p:par>
                          <p:cTn id="89" fill="hold">
                            <p:stCondLst>
                              <p:cond delay="4000"/>
                            </p:stCondLst>
                            <p:childTnLst>
                              <p:par>
                                <p:cTn id="90" presetID="10" presetClass="entr" presetSubtype="0" fill="hold" nodeType="afterEffect">
                                  <p:stCondLst>
                                    <p:cond delay="0"/>
                                  </p:stCondLst>
                                  <p:childTnLst>
                                    <p:set>
                                      <p:cBhvr>
                                        <p:cTn id="91" dur="1" fill="hold">
                                          <p:stCondLst>
                                            <p:cond delay="0"/>
                                          </p:stCondLst>
                                        </p:cTn>
                                        <p:tgtEl>
                                          <p:spTgt spid="83"/>
                                        </p:tgtEl>
                                        <p:attrNameLst>
                                          <p:attrName>style.visibility</p:attrName>
                                        </p:attrNameLst>
                                      </p:cBhvr>
                                      <p:to>
                                        <p:strVal val="visible"/>
                                      </p:to>
                                    </p:set>
                                    <p:animEffect transition="in" filter="fade">
                                      <p:cBhvr>
                                        <p:cTn id="92" dur="500"/>
                                        <p:tgtEl>
                                          <p:spTgt spid="83"/>
                                        </p:tgtEl>
                                      </p:cBhvr>
                                    </p:animEffect>
                                  </p:childTnLst>
                                </p:cTn>
                              </p:par>
                            </p:childTnLst>
                          </p:cTn>
                        </p:par>
                        <p:par>
                          <p:cTn id="93" fill="hold">
                            <p:stCondLst>
                              <p:cond delay="4500"/>
                            </p:stCondLst>
                            <p:childTnLst>
                              <p:par>
                                <p:cTn id="94" presetID="22" presetClass="entr" presetSubtype="8" fill="hold" nodeType="afterEffect">
                                  <p:stCondLst>
                                    <p:cond delay="0"/>
                                  </p:stCondLst>
                                  <p:childTnLst>
                                    <p:set>
                                      <p:cBhvr>
                                        <p:cTn id="95" dur="1" fill="hold">
                                          <p:stCondLst>
                                            <p:cond delay="0"/>
                                          </p:stCondLst>
                                        </p:cTn>
                                        <p:tgtEl>
                                          <p:spTgt spid="10"/>
                                        </p:tgtEl>
                                        <p:attrNameLst>
                                          <p:attrName>style.visibility</p:attrName>
                                        </p:attrNameLst>
                                      </p:cBhvr>
                                      <p:to>
                                        <p:strVal val="visible"/>
                                      </p:to>
                                    </p:set>
                                    <p:animEffect transition="in" filter="wipe(left)">
                                      <p:cBhvr>
                                        <p:cTn id="96" dur="500"/>
                                        <p:tgtEl>
                                          <p:spTgt spid="10"/>
                                        </p:tgtEl>
                                      </p:cBhvr>
                                    </p:animEffect>
                                  </p:childTnLst>
                                </p:cTn>
                              </p:par>
                            </p:childTnLst>
                          </p:cTn>
                        </p:par>
                        <p:par>
                          <p:cTn id="97" fill="hold">
                            <p:stCondLst>
                              <p:cond delay="5000"/>
                            </p:stCondLst>
                            <p:childTnLst>
                              <p:par>
                                <p:cTn id="98" presetID="10" presetClass="entr" presetSubtype="0" fill="hold" nodeType="afterEffect">
                                  <p:stCondLst>
                                    <p:cond delay="0"/>
                                  </p:stCondLst>
                                  <p:childTnLst>
                                    <p:set>
                                      <p:cBhvr>
                                        <p:cTn id="99" dur="1" fill="hold">
                                          <p:stCondLst>
                                            <p:cond delay="0"/>
                                          </p:stCondLst>
                                        </p:cTn>
                                        <p:tgtEl>
                                          <p:spTgt spid="86"/>
                                        </p:tgtEl>
                                        <p:attrNameLst>
                                          <p:attrName>style.visibility</p:attrName>
                                        </p:attrNameLst>
                                      </p:cBhvr>
                                      <p:to>
                                        <p:strVal val="visible"/>
                                      </p:to>
                                    </p:set>
                                    <p:animEffect transition="in" filter="fade">
                                      <p:cBhvr>
                                        <p:cTn id="100" dur="500"/>
                                        <p:tgtEl>
                                          <p:spTgt spid="86"/>
                                        </p:tgtEl>
                                      </p:cBhvr>
                                    </p:animEffect>
                                  </p:childTnLst>
                                </p:cTn>
                              </p:par>
                            </p:childTnLst>
                          </p:cTn>
                        </p:par>
                        <p:par>
                          <p:cTn id="101" fill="hold">
                            <p:stCondLst>
                              <p:cond delay="5500"/>
                            </p:stCondLst>
                            <p:childTnLst>
                              <p:par>
                                <p:cTn id="102" presetID="22" presetClass="entr" presetSubtype="8" fill="hold" nodeType="afterEffect">
                                  <p:stCondLst>
                                    <p:cond delay="0"/>
                                  </p:stCondLst>
                                  <p:childTnLst>
                                    <p:set>
                                      <p:cBhvr>
                                        <p:cTn id="103" dur="1" fill="hold">
                                          <p:stCondLst>
                                            <p:cond delay="0"/>
                                          </p:stCondLst>
                                        </p:cTn>
                                        <p:tgtEl>
                                          <p:spTgt spid="34"/>
                                        </p:tgtEl>
                                        <p:attrNameLst>
                                          <p:attrName>style.visibility</p:attrName>
                                        </p:attrNameLst>
                                      </p:cBhvr>
                                      <p:to>
                                        <p:strVal val="visible"/>
                                      </p:to>
                                    </p:set>
                                    <p:animEffect transition="in" filter="wipe(left)">
                                      <p:cBhvr>
                                        <p:cTn id="104" dur="500"/>
                                        <p:tgtEl>
                                          <p:spTgt spid="34"/>
                                        </p:tgtEl>
                                      </p:cBhvr>
                                    </p:animEffect>
                                  </p:childTnLst>
                                </p:cTn>
                              </p:par>
                            </p:childTnLst>
                          </p:cTn>
                        </p:par>
                        <p:par>
                          <p:cTn id="105" fill="hold">
                            <p:stCondLst>
                              <p:cond delay="6000"/>
                            </p:stCondLst>
                            <p:childTnLst>
                              <p:par>
                                <p:cTn id="106" presetID="10" presetClass="entr" presetSubtype="0" fill="hold" nodeType="afterEffect">
                                  <p:stCondLst>
                                    <p:cond delay="0"/>
                                  </p:stCondLst>
                                  <p:childTnLst>
                                    <p:set>
                                      <p:cBhvr>
                                        <p:cTn id="107" dur="1" fill="hold">
                                          <p:stCondLst>
                                            <p:cond delay="0"/>
                                          </p:stCondLst>
                                        </p:cTn>
                                        <p:tgtEl>
                                          <p:spTgt spid="89"/>
                                        </p:tgtEl>
                                        <p:attrNameLst>
                                          <p:attrName>style.visibility</p:attrName>
                                        </p:attrNameLst>
                                      </p:cBhvr>
                                      <p:to>
                                        <p:strVal val="visible"/>
                                      </p:to>
                                    </p:set>
                                    <p:animEffect transition="in" filter="fade">
                                      <p:cBhvr>
                                        <p:cTn id="108" dur="500"/>
                                        <p:tgtEl>
                                          <p:spTgt spid="89"/>
                                        </p:tgtEl>
                                      </p:cBhvr>
                                    </p:animEffect>
                                  </p:childTnLst>
                                </p:cTn>
                              </p:par>
                            </p:childTnLst>
                          </p:cTn>
                        </p:par>
                        <p:par>
                          <p:cTn id="109" fill="hold">
                            <p:stCondLst>
                              <p:cond delay="6500"/>
                            </p:stCondLst>
                            <p:childTnLst>
                              <p:par>
                                <p:cTn id="110" presetID="22" presetClass="entr" presetSubtype="8" fill="hold" nodeType="after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wipe(left)">
                                      <p:cBhvr>
                                        <p:cTn id="112" dur="500"/>
                                        <p:tgtEl>
                                          <p:spTgt spid="31"/>
                                        </p:tgtEl>
                                      </p:cBhvr>
                                    </p:animEffect>
                                  </p:childTnLst>
                                </p:cTn>
                              </p:par>
                            </p:childTnLst>
                          </p:cTn>
                        </p:par>
                        <p:par>
                          <p:cTn id="113" fill="hold">
                            <p:stCondLst>
                              <p:cond delay="7000"/>
                            </p:stCondLst>
                            <p:childTnLst>
                              <p:par>
                                <p:cTn id="114" presetID="10" presetClass="entr" presetSubtype="0" fill="hold" nodeType="afterEffect">
                                  <p:stCondLst>
                                    <p:cond delay="0"/>
                                  </p:stCondLst>
                                  <p:childTnLst>
                                    <p:set>
                                      <p:cBhvr>
                                        <p:cTn id="115" dur="1" fill="hold">
                                          <p:stCondLst>
                                            <p:cond delay="0"/>
                                          </p:stCondLst>
                                        </p:cTn>
                                        <p:tgtEl>
                                          <p:spTgt spid="92"/>
                                        </p:tgtEl>
                                        <p:attrNameLst>
                                          <p:attrName>style.visibility</p:attrName>
                                        </p:attrNameLst>
                                      </p:cBhvr>
                                      <p:to>
                                        <p:strVal val="visible"/>
                                      </p:to>
                                    </p:set>
                                    <p:animEffect transition="in" filter="fade">
                                      <p:cBhvr>
                                        <p:cTn id="116"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154" grpId="0" animBg="1"/>
      <p:bldP spid="155" grpId="0"/>
      <p:bldP spid="156" grpId="0"/>
      <p:bldP spid="157" grpId="0" animBg="1"/>
      <p:bldP spid="158" grpId="0" animBg="1"/>
      <p:bldP spid="159" grpId="0" animBg="1"/>
      <p:bldP spid="160" grpId="0" animBg="1"/>
      <p:bldP spid="165" grpId="0" animBg="1"/>
      <p:bldP spid="166" grpId="0" animBg="1"/>
      <p:bldP spid="167" grpId="0" animBg="1"/>
      <p:bldP spid="168" grpId="0" animBg="1"/>
      <p:bldP spid="169" grpId="0" animBg="1"/>
      <p:bldP spid="188" grpId="0" animBg="1"/>
      <p:bldP spid="18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 name="Title 3"/>
          <p:cNvSpPr txBox="1">
            <a:spLocks/>
          </p:cNvSpPr>
          <p:nvPr/>
        </p:nvSpPr>
        <p:spPr>
          <a:xfrm>
            <a:off x="262671" y="261575"/>
            <a:ext cx="11646914" cy="927282"/>
          </a:xfrm>
          <a:prstGeom prst="rect">
            <a:avLst/>
          </a:prstGeom>
        </p:spPr>
        <p:txBody>
          <a:bodyPr/>
          <a:lstStyle>
            <a:lvl1pPr algn="l" defTabSz="931863" rtl="0" fontAlgn="base">
              <a:lnSpc>
                <a:spcPct val="90000"/>
              </a:lnSpc>
              <a:spcBef>
                <a:spcPct val="0"/>
              </a:spcBef>
              <a:spcAft>
                <a:spcPct val="0"/>
              </a:spcAft>
              <a:defRPr lang="en-US" sz="5400" kern="1200" spc="-102" dirty="0">
                <a:ln w="3175">
                  <a:noFill/>
                </a:ln>
                <a:solidFill>
                  <a:schemeClr val="tx2"/>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pPr defTabSz="913505">
              <a:defRPr/>
            </a:pPr>
            <a:r>
              <a:rPr sz="5200" spc="-100">
                <a:solidFill>
                  <a:srgbClr val="505050"/>
                </a:solidFill>
              </a:rPr>
              <a:t>SQL Server 2016: </a:t>
            </a:r>
            <a:r>
              <a:rPr sz="5200" spc="-100">
                <a:solidFill>
                  <a:srgbClr val="A80000"/>
                </a:solidFill>
              </a:rPr>
              <a:t>Everything built-in</a:t>
            </a:r>
            <a:endParaRPr sz="5200" spc="-100">
              <a:solidFill>
                <a:srgbClr val="505050"/>
              </a:solidFill>
            </a:endParaRPr>
          </a:p>
        </p:txBody>
      </p:sp>
      <p:sp>
        <p:nvSpPr>
          <p:cNvPr id="7" name="Rectangle 6"/>
          <p:cNvSpPr/>
          <p:nvPr/>
        </p:nvSpPr>
        <p:spPr bwMode="auto">
          <a:xfrm>
            <a:off x="262673" y="5547232"/>
            <a:ext cx="11099019" cy="130882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69" name="Rectangle 68"/>
          <p:cNvSpPr/>
          <p:nvPr/>
        </p:nvSpPr>
        <p:spPr>
          <a:xfrm>
            <a:off x="169213" y="6218859"/>
            <a:ext cx="11251338" cy="415321"/>
          </a:xfrm>
          <a:prstGeom prst="rect">
            <a:avLst/>
          </a:prstGeom>
        </p:spPr>
        <p:txBody>
          <a:bodyPr wrap="square">
            <a:spAutoFit/>
          </a:bodyPr>
          <a:lstStyle/>
          <a:p>
            <a:pPr defTabSz="895513">
              <a:defRPr/>
            </a:pPr>
            <a:r>
              <a:rPr lang="en-US" sz="686" i="1" dirty="0">
                <a:solidFill>
                  <a:srgbClr val="505050"/>
                </a:solidFill>
              </a:rPr>
              <a:t>The above graphics were published by Gartner, Inc. as part of a larger research document and should be evaluated in the context of the entire document. The Gartner document is available upon request from Microsoft. Gartner does not endorse any vendor, product or service depicted in its research publications, and does not advise technology users to select only those vendors with the highest ratings or other designation. Gartner research publications consist of the opinions of Gartner's research organization and should not be construed as statements of fact. Gartner disclaims all warranties, expressed or implied, with respect to this research, including any warranties of merchantability or fitness for a particular purpose. </a:t>
            </a:r>
            <a:endParaRPr lang="en-US" sz="686" dirty="0">
              <a:gradFill>
                <a:gsLst>
                  <a:gs pos="2917">
                    <a:srgbClr val="505050"/>
                  </a:gs>
                  <a:gs pos="30000">
                    <a:srgbClr val="505050"/>
                  </a:gs>
                </a:gsLst>
                <a:lin ang="5400000" scaled="0"/>
              </a:gradFill>
            </a:endParaRPr>
          </a:p>
        </p:txBody>
      </p:sp>
      <p:sp>
        <p:nvSpPr>
          <p:cNvPr id="429" name="Rectangle 428"/>
          <p:cNvSpPr/>
          <p:nvPr/>
        </p:nvSpPr>
        <p:spPr bwMode="auto">
          <a:xfrm>
            <a:off x="260719" y="5364234"/>
            <a:ext cx="11688310" cy="867590"/>
          </a:xfrm>
          <a:prstGeom prst="rect">
            <a:avLst/>
          </a:prstGeom>
          <a:solidFill>
            <a:srgbClr val="F2F2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grpSp>
        <p:nvGrpSpPr>
          <p:cNvPr id="430" name="Group 429"/>
          <p:cNvGrpSpPr/>
          <p:nvPr/>
        </p:nvGrpSpPr>
        <p:grpSpPr>
          <a:xfrm>
            <a:off x="400787" y="5481118"/>
            <a:ext cx="11333735" cy="705687"/>
            <a:chOff x="319342" y="5961704"/>
            <a:chExt cx="11565922" cy="720144"/>
          </a:xfrm>
        </p:grpSpPr>
        <p:cxnSp>
          <p:nvCxnSpPr>
            <p:cNvPr id="431" name="Straight Arrow Connector 430"/>
            <p:cNvCxnSpPr/>
            <p:nvPr/>
          </p:nvCxnSpPr>
          <p:spPr>
            <a:xfrm>
              <a:off x="319342" y="6614509"/>
              <a:ext cx="11565922" cy="0"/>
            </a:xfrm>
            <a:prstGeom prst="straightConnector1">
              <a:avLst/>
            </a:prstGeom>
            <a:ln>
              <a:solidFill>
                <a:srgbClr val="0078D7"/>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32" name="Group 431"/>
            <p:cNvGrpSpPr/>
            <p:nvPr/>
          </p:nvGrpSpPr>
          <p:grpSpPr>
            <a:xfrm>
              <a:off x="355116" y="6149371"/>
              <a:ext cx="1148359" cy="436383"/>
              <a:chOff x="87822" y="6072745"/>
              <a:chExt cx="1854434" cy="704697"/>
            </a:xfrm>
            <a:solidFill>
              <a:srgbClr val="0072C6"/>
            </a:solidFill>
          </p:grpSpPr>
          <p:grpSp>
            <p:nvGrpSpPr>
              <p:cNvPr id="435" name="Group 434"/>
              <p:cNvGrpSpPr/>
              <p:nvPr/>
            </p:nvGrpSpPr>
            <p:grpSpPr>
              <a:xfrm>
                <a:off x="87822" y="6072745"/>
                <a:ext cx="1484981" cy="704697"/>
                <a:chOff x="7471526" y="5683723"/>
                <a:chExt cx="1485192" cy="704797"/>
              </a:xfrm>
              <a:grpFill/>
            </p:grpSpPr>
            <p:sp>
              <p:nvSpPr>
                <p:cNvPr id="439" name="Freeform 438"/>
                <p:cNvSpPr>
                  <a:spLocks noEditPoints="1"/>
                </p:cNvSpPr>
                <p:nvPr/>
              </p:nvSpPr>
              <p:spPr bwMode="auto">
                <a:xfrm>
                  <a:off x="8373109" y="5683723"/>
                  <a:ext cx="293400" cy="704795"/>
                </a:xfrm>
                <a:custGeom>
                  <a:avLst/>
                  <a:gdLst>
                    <a:gd name="T0" fmla="*/ 0 w 184"/>
                    <a:gd name="T1" fmla="*/ 0 h 442"/>
                    <a:gd name="T2" fmla="*/ 0 w 184"/>
                    <a:gd name="T3" fmla="*/ 442 h 442"/>
                    <a:gd name="T4" fmla="*/ 184 w 184"/>
                    <a:gd name="T5" fmla="*/ 442 h 442"/>
                    <a:gd name="T6" fmla="*/ 184 w 184"/>
                    <a:gd name="T7" fmla="*/ 0 h 442"/>
                    <a:gd name="T8" fmla="*/ 0 w 184"/>
                    <a:gd name="T9" fmla="*/ 0 h 442"/>
                    <a:gd name="T10" fmla="*/ 85 w 184"/>
                    <a:gd name="T11" fmla="*/ 370 h 442"/>
                    <a:gd name="T12" fmla="*/ 19 w 184"/>
                    <a:gd name="T13" fmla="*/ 370 h 442"/>
                    <a:gd name="T14" fmla="*/ 19 w 184"/>
                    <a:gd name="T15" fmla="*/ 310 h 442"/>
                    <a:gd name="T16" fmla="*/ 85 w 184"/>
                    <a:gd name="T17" fmla="*/ 310 h 442"/>
                    <a:gd name="T18" fmla="*/ 85 w 184"/>
                    <a:gd name="T19" fmla="*/ 370 h 442"/>
                    <a:gd name="T20" fmla="*/ 85 w 184"/>
                    <a:gd name="T21" fmla="*/ 296 h 442"/>
                    <a:gd name="T22" fmla="*/ 19 w 184"/>
                    <a:gd name="T23" fmla="*/ 296 h 442"/>
                    <a:gd name="T24" fmla="*/ 19 w 184"/>
                    <a:gd name="T25" fmla="*/ 237 h 442"/>
                    <a:gd name="T26" fmla="*/ 85 w 184"/>
                    <a:gd name="T27" fmla="*/ 237 h 442"/>
                    <a:gd name="T28" fmla="*/ 85 w 184"/>
                    <a:gd name="T29" fmla="*/ 296 h 442"/>
                    <a:gd name="T30" fmla="*/ 85 w 184"/>
                    <a:gd name="T31" fmla="*/ 223 h 442"/>
                    <a:gd name="T32" fmla="*/ 19 w 184"/>
                    <a:gd name="T33" fmla="*/ 223 h 442"/>
                    <a:gd name="T34" fmla="*/ 19 w 184"/>
                    <a:gd name="T35" fmla="*/ 164 h 442"/>
                    <a:gd name="T36" fmla="*/ 85 w 184"/>
                    <a:gd name="T37" fmla="*/ 164 h 442"/>
                    <a:gd name="T38" fmla="*/ 85 w 184"/>
                    <a:gd name="T39" fmla="*/ 223 h 442"/>
                    <a:gd name="T40" fmla="*/ 85 w 184"/>
                    <a:gd name="T41" fmla="*/ 151 h 442"/>
                    <a:gd name="T42" fmla="*/ 19 w 184"/>
                    <a:gd name="T43" fmla="*/ 151 h 442"/>
                    <a:gd name="T44" fmla="*/ 19 w 184"/>
                    <a:gd name="T45" fmla="*/ 91 h 442"/>
                    <a:gd name="T46" fmla="*/ 85 w 184"/>
                    <a:gd name="T47" fmla="*/ 91 h 442"/>
                    <a:gd name="T48" fmla="*/ 85 w 184"/>
                    <a:gd name="T49" fmla="*/ 151 h 442"/>
                    <a:gd name="T50" fmla="*/ 85 w 184"/>
                    <a:gd name="T51" fmla="*/ 78 h 442"/>
                    <a:gd name="T52" fmla="*/ 19 w 184"/>
                    <a:gd name="T53" fmla="*/ 78 h 442"/>
                    <a:gd name="T54" fmla="*/ 19 w 184"/>
                    <a:gd name="T55" fmla="*/ 18 h 442"/>
                    <a:gd name="T56" fmla="*/ 85 w 184"/>
                    <a:gd name="T57" fmla="*/ 18 h 442"/>
                    <a:gd name="T58" fmla="*/ 85 w 184"/>
                    <a:gd name="T59" fmla="*/ 78 h 442"/>
                    <a:gd name="T60" fmla="*/ 164 w 184"/>
                    <a:gd name="T61" fmla="*/ 370 h 442"/>
                    <a:gd name="T62" fmla="*/ 99 w 184"/>
                    <a:gd name="T63" fmla="*/ 370 h 442"/>
                    <a:gd name="T64" fmla="*/ 99 w 184"/>
                    <a:gd name="T65" fmla="*/ 310 h 442"/>
                    <a:gd name="T66" fmla="*/ 164 w 184"/>
                    <a:gd name="T67" fmla="*/ 310 h 442"/>
                    <a:gd name="T68" fmla="*/ 164 w 184"/>
                    <a:gd name="T69" fmla="*/ 370 h 442"/>
                    <a:gd name="T70" fmla="*/ 164 w 184"/>
                    <a:gd name="T71" fmla="*/ 296 h 442"/>
                    <a:gd name="T72" fmla="*/ 99 w 184"/>
                    <a:gd name="T73" fmla="*/ 296 h 442"/>
                    <a:gd name="T74" fmla="*/ 99 w 184"/>
                    <a:gd name="T75" fmla="*/ 237 h 442"/>
                    <a:gd name="T76" fmla="*/ 164 w 184"/>
                    <a:gd name="T77" fmla="*/ 237 h 442"/>
                    <a:gd name="T78" fmla="*/ 164 w 184"/>
                    <a:gd name="T79" fmla="*/ 296 h 442"/>
                    <a:gd name="T80" fmla="*/ 164 w 184"/>
                    <a:gd name="T81" fmla="*/ 223 h 442"/>
                    <a:gd name="T82" fmla="*/ 99 w 184"/>
                    <a:gd name="T83" fmla="*/ 223 h 442"/>
                    <a:gd name="T84" fmla="*/ 99 w 184"/>
                    <a:gd name="T85" fmla="*/ 164 h 442"/>
                    <a:gd name="T86" fmla="*/ 164 w 184"/>
                    <a:gd name="T87" fmla="*/ 164 h 442"/>
                    <a:gd name="T88" fmla="*/ 164 w 184"/>
                    <a:gd name="T89" fmla="*/ 223 h 442"/>
                    <a:gd name="T90" fmla="*/ 164 w 184"/>
                    <a:gd name="T91" fmla="*/ 151 h 442"/>
                    <a:gd name="T92" fmla="*/ 99 w 184"/>
                    <a:gd name="T93" fmla="*/ 151 h 442"/>
                    <a:gd name="T94" fmla="*/ 99 w 184"/>
                    <a:gd name="T95" fmla="*/ 91 h 442"/>
                    <a:gd name="T96" fmla="*/ 164 w 184"/>
                    <a:gd name="T97" fmla="*/ 91 h 442"/>
                    <a:gd name="T98" fmla="*/ 164 w 184"/>
                    <a:gd name="T99" fmla="*/ 151 h 442"/>
                    <a:gd name="T100" fmla="*/ 164 w 184"/>
                    <a:gd name="T101" fmla="*/ 78 h 442"/>
                    <a:gd name="T102" fmla="*/ 99 w 184"/>
                    <a:gd name="T103" fmla="*/ 78 h 442"/>
                    <a:gd name="T104" fmla="*/ 99 w 184"/>
                    <a:gd name="T105" fmla="*/ 18 h 442"/>
                    <a:gd name="T106" fmla="*/ 164 w 184"/>
                    <a:gd name="T107" fmla="*/ 18 h 442"/>
                    <a:gd name="T108" fmla="*/ 164 w 184"/>
                    <a:gd name="T109" fmla="*/ 78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442">
                      <a:moveTo>
                        <a:pt x="0" y="0"/>
                      </a:moveTo>
                      <a:lnTo>
                        <a:pt x="0" y="442"/>
                      </a:lnTo>
                      <a:lnTo>
                        <a:pt x="184" y="442"/>
                      </a:lnTo>
                      <a:lnTo>
                        <a:pt x="184" y="0"/>
                      </a:lnTo>
                      <a:lnTo>
                        <a:pt x="0" y="0"/>
                      </a:lnTo>
                      <a:close/>
                      <a:moveTo>
                        <a:pt x="85" y="370"/>
                      </a:moveTo>
                      <a:lnTo>
                        <a:pt x="19" y="370"/>
                      </a:lnTo>
                      <a:lnTo>
                        <a:pt x="19" y="310"/>
                      </a:lnTo>
                      <a:lnTo>
                        <a:pt x="85" y="310"/>
                      </a:lnTo>
                      <a:lnTo>
                        <a:pt x="85" y="370"/>
                      </a:lnTo>
                      <a:close/>
                      <a:moveTo>
                        <a:pt x="85" y="296"/>
                      </a:moveTo>
                      <a:lnTo>
                        <a:pt x="19" y="296"/>
                      </a:lnTo>
                      <a:lnTo>
                        <a:pt x="19" y="237"/>
                      </a:lnTo>
                      <a:lnTo>
                        <a:pt x="85" y="237"/>
                      </a:lnTo>
                      <a:lnTo>
                        <a:pt x="85" y="296"/>
                      </a:lnTo>
                      <a:close/>
                      <a:moveTo>
                        <a:pt x="85" y="223"/>
                      </a:moveTo>
                      <a:lnTo>
                        <a:pt x="19" y="223"/>
                      </a:lnTo>
                      <a:lnTo>
                        <a:pt x="19" y="164"/>
                      </a:lnTo>
                      <a:lnTo>
                        <a:pt x="85" y="164"/>
                      </a:lnTo>
                      <a:lnTo>
                        <a:pt x="85" y="223"/>
                      </a:lnTo>
                      <a:close/>
                      <a:moveTo>
                        <a:pt x="85" y="151"/>
                      </a:moveTo>
                      <a:lnTo>
                        <a:pt x="19" y="151"/>
                      </a:lnTo>
                      <a:lnTo>
                        <a:pt x="19" y="91"/>
                      </a:lnTo>
                      <a:lnTo>
                        <a:pt x="85" y="91"/>
                      </a:lnTo>
                      <a:lnTo>
                        <a:pt x="85" y="151"/>
                      </a:lnTo>
                      <a:close/>
                      <a:moveTo>
                        <a:pt x="85" y="78"/>
                      </a:moveTo>
                      <a:lnTo>
                        <a:pt x="19" y="78"/>
                      </a:lnTo>
                      <a:lnTo>
                        <a:pt x="19" y="18"/>
                      </a:lnTo>
                      <a:lnTo>
                        <a:pt x="85" y="18"/>
                      </a:lnTo>
                      <a:lnTo>
                        <a:pt x="85" y="78"/>
                      </a:lnTo>
                      <a:close/>
                      <a:moveTo>
                        <a:pt x="164" y="370"/>
                      </a:moveTo>
                      <a:lnTo>
                        <a:pt x="99" y="370"/>
                      </a:lnTo>
                      <a:lnTo>
                        <a:pt x="99" y="310"/>
                      </a:lnTo>
                      <a:lnTo>
                        <a:pt x="164" y="310"/>
                      </a:lnTo>
                      <a:lnTo>
                        <a:pt x="164" y="370"/>
                      </a:lnTo>
                      <a:close/>
                      <a:moveTo>
                        <a:pt x="164" y="296"/>
                      </a:moveTo>
                      <a:lnTo>
                        <a:pt x="99" y="296"/>
                      </a:lnTo>
                      <a:lnTo>
                        <a:pt x="99" y="237"/>
                      </a:lnTo>
                      <a:lnTo>
                        <a:pt x="164" y="237"/>
                      </a:lnTo>
                      <a:lnTo>
                        <a:pt x="164" y="296"/>
                      </a:lnTo>
                      <a:close/>
                      <a:moveTo>
                        <a:pt x="164" y="223"/>
                      </a:moveTo>
                      <a:lnTo>
                        <a:pt x="99" y="223"/>
                      </a:lnTo>
                      <a:lnTo>
                        <a:pt x="99" y="164"/>
                      </a:lnTo>
                      <a:lnTo>
                        <a:pt x="164" y="164"/>
                      </a:lnTo>
                      <a:lnTo>
                        <a:pt x="164" y="223"/>
                      </a:lnTo>
                      <a:close/>
                      <a:moveTo>
                        <a:pt x="164" y="151"/>
                      </a:moveTo>
                      <a:lnTo>
                        <a:pt x="99" y="151"/>
                      </a:lnTo>
                      <a:lnTo>
                        <a:pt x="99" y="91"/>
                      </a:lnTo>
                      <a:lnTo>
                        <a:pt x="164" y="91"/>
                      </a:lnTo>
                      <a:lnTo>
                        <a:pt x="164" y="151"/>
                      </a:lnTo>
                      <a:close/>
                      <a:moveTo>
                        <a:pt x="164" y="78"/>
                      </a:moveTo>
                      <a:lnTo>
                        <a:pt x="99" y="78"/>
                      </a:lnTo>
                      <a:lnTo>
                        <a:pt x="99" y="18"/>
                      </a:lnTo>
                      <a:lnTo>
                        <a:pt x="164" y="18"/>
                      </a:lnTo>
                      <a:lnTo>
                        <a:pt x="164" y="78"/>
                      </a:lnTo>
                      <a:close/>
                    </a:path>
                  </a:pathLst>
                </a:custGeom>
                <a:solidFill>
                  <a:srgbClr val="0078D7"/>
                </a:solidFill>
                <a:ln>
                  <a:noFill/>
                </a:ln>
                <a:extLst/>
              </p:spPr>
              <p:txBody>
                <a:bodyPr vert="horz" wrap="square" lIns="89580" tIns="44790" rIns="89580" bIns="4479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defTabSz="913505">
                    <a:defRPr/>
                  </a:pPr>
                  <a:endParaRPr lang="en-US" sz="1171" dirty="0">
                    <a:solidFill>
                      <a:srgbClr val="000000"/>
                    </a:solidFill>
                  </a:endParaRPr>
                </a:p>
              </p:txBody>
            </p:sp>
            <p:sp>
              <p:nvSpPr>
                <p:cNvPr id="440" name="Freeform 439"/>
                <p:cNvSpPr>
                  <a:spLocks noEditPoints="1"/>
                </p:cNvSpPr>
                <p:nvPr/>
              </p:nvSpPr>
              <p:spPr bwMode="auto">
                <a:xfrm>
                  <a:off x="8695210" y="5683723"/>
                  <a:ext cx="261508" cy="704795"/>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rgbClr val="0078D7"/>
                </a:solidFill>
                <a:ln>
                  <a:noFill/>
                </a:ln>
                <a:extLst/>
              </p:spPr>
              <p:txBody>
                <a:bodyPr vert="horz" wrap="square" lIns="89580" tIns="44790" rIns="89580" bIns="4479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defTabSz="913505">
                    <a:defRPr/>
                  </a:pPr>
                  <a:endParaRPr lang="en-US" sz="1171" dirty="0">
                    <a:solidFill>
                      <a:srgbClr val="000000"/>
                    </a:solidFill>
                  </a:endParaRPr>
                </a:p>
              </p:txBody>
            </p:sp>
            <p:sp>
              <p:nvSpPr>
                <p:cNvPr id="441" name="Freeform 440"/>
                <p:cNvSpPr>
                  <a:spLocks noEditPoints="1"/>
                </p:cNvSpPr>
                <p:nvPr/>
              </p:nvSpPr>
              <p:spPr bwMode="auto">
                <a:xfrm>
                  <a:off x="7471526" y="5683723"/>
                  <a:ext cx="261508" cy="704795"/>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rgbClr val="0078D7"/>
                </a:solidFill>
                <a:ln>
                  <a:noFill/>
                </a:ln>
                <a:extLst/>
              </p:spPr>
              <p:txBody>
                <a:bodyPr vert="horz" wrap="square" lIns="89580" tIns="44790" rIns="89580" bIns="4479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defTabSz="913505">
                    <a:defRPr/>
                  </a:pPr>
                  <a:endParaRPr lang="en-US" sz="1171" dirty="0">
                    <a:solidFill>
                      <a:srgbClr val="000000"/>
                    </a:solidFill>
                  </a:endParaRPr>
                </a:p>
              </p:txBody>
            </p:sp>
            <p:sp>
              <p:nvSpPr>
                <p:cNvPr id="442" name="Freeform 441"/>
                <p:cNvSpPr>
                  <a:spLocks noEditPoints="1"/>
                </p:cNvSpPr>
                <p:nvPr/>
              </p:nvSpPr>
              <p:spPr bwMode="auto">
                <a:xfrm>
                  <a:off x="8085430" y="5836799"/>
                  <a:ext cx="261508" cy="551721"/>
                </a:xfrm>
                <a:custGeom>
                  <a:avLst/>
                  <a:gdLst>
                    <a:gd name="T0" fmla="*/ 148 w 164"/>
                    <a:gd name="T1" fmla="*/ 181 h 346"/>
                    <a:gd name="T2" fmla="*/ 148 w 164"/>
                    <a:gd name="T3" fmla="*/ 136 h 346"/>
                    <a:gd name="T4" fmla="*/ 123 w 164"/>
                    <a:gd name="T5" fmla="*/ 136 h 346"/>
                    <a:gd name="T6" fmla="*/ 123 w 164"/>
                    <a:gd name="T7" fmla="*/ 82 h 346"/>
                    <a:gd name="T8" fmla="*/ 101 w 164"/>
                    <a:gd name="T9" fmla="*/ 82 h 346"/>
                    <a:gd name="T10" fmla="*/ 101 w 164"/>
                    <a:gd name="T11" fmla="*/ 45 h 346"/>
                    <a:gd name="T12" fmla="*/ 87 w 164"/>
                    <a:gd name="T13" fmla="*/ 45 h 346"/>
                    <a:gd name="T14" fmla="*/ 87 w 164"/>
                    <a:gd name="T15" fmla="*/ 0 h 346"/>
                    <a:gd name="T16" fmla="*/ 77 w 164"/>
                    <a:gd name="T17" fmla="*/ 0 h 346"/>
                    <a:gd name="T18" fmla="*/ 77 w 164"/>
                    <a:gd name="T19" fmla="*/ 45 h 346"/>
                    <a:gd name="T20" fmla="*/ 63 w 164"/>
                    <a:gd name="T21" fmla="*/ 45 h 346"/>
                    <a:gd name="T22" fmla="*/ 63 w 164"/>
                    <a:gd name="T23" fmla="*/ 82 h 346"/>
                    <a:gd name="T24" fmla="*/ 42 w 164"/>
                    <a:gd name="T25" fmla="*/ 82 h 346"/>
                    <a:gd name="T26" fmla="*/ 42 w 164"/>
                    <a:gd name="T27" fmla="*/ 136 h 346"/>
                    <a:gd name="T28" fmla="*/ 16 w 164"/>
                    <a:gd name="T29" fmla="*/ 136 h 346"/>
                    <a:gd name="T30" fmla="*/ 16 w 164"/>
                    <a:gd name="T31" fmla="*/ 181 h 346"/>
                    <a:gd name="T32" fmla="*/ 0 w 164"/>
                    <a:gd name="T33" fmla="*/ 181 h 346"/>
                    <a:gd name="T34" fmla="*/ 0 w 164"/>
                    <a:gd name="T35" fmla="*/ 346 h 346"/>
                    <a:gd name="T36" fmla="*/ 164 w 164"/>
                    <a:gd name="T37" fmla="*/ 346 h 346"/>
                    <a:gd name="T38" fmla="*/ 164 w 164"/>
                    <a:gd name="T39" fmla="*/ 181 h 346"/>
                    <a:gd name="T40" fmla="*/ 148 w 164"/>
                    <a:gd name="T41" fmla="*/ 181 h 346"/>
                    <a:gd name="T42" fmla="*/ 35 w 164"/>
                    <a:gd name="T43" fmla="*/ 158 h 346"/>
                    <a:gd name="T44" fmla="*/ 82 w 164"/>
                    <a:gd name="T45" fmla="*/ 158 h 346"/>
                    <a:gd name="T46" fmla="*/ 82 w 164"/>
                    <a:gd name="T47" fmla="*/ 200 h 346"/>
                    <a:gd name="T48" fmla="*/ 35 w 164"/>
                    <a:gd name="T49" fmla="*/ 200 h 346"/>
                    <a:gd name="T50" fmla="*/ 35 w 164"/>
                    <a:gd name="T51" fmla="*/ 158 h 346"/>
                    <a:gd name="T52" fmla="*/ 82 w 164"/>
                    <a:gd name="T53" fmla="*/ 302 h 346"/>
                    <a:gd name="T54" fmla="*/ 35 w 164"/>
                    <a:gd name="T55" fmla="*/ 302 h 346"/>
                    <a:gd name="T56" fmla="*/ 35 w 164"/>
                    <a:gd name="T57" fmla="*/ 260 h 346"/>
                    <a:gd name="T58" fmla="*/ 82 w 164"/>
                    <a:gd name="T59" fmla="*/ 260 h 346"/>
                    <a:gd name="T60" fmla="*/ 82 w 164"/>
                    <a:gd name="T61" fmla="*/ 302 h 346"/>
                    <a:gd name="T62" fmla="*/ 129 w 164"/>
                    <a:gd name="T63" fmla="*/ 251 h 346"/>
                    <a:gd name="T64" fmla="*/ 82 w 164"/>
                    <a:gd name="T65" fmla="*/ 251 h 346"/>
                    <a:gd name="T66" fmla="*/ 82 w 164"/>
                    <a:gd name="T67" fmla="*/ 209 h 346"/>
                    <a:gd name="T68" fmla="*/ 129 w 164"/>
                    <a:gd name="T69" fmla="*/ 209 h 346"/>
                    <a:gd name="T70" fmla="*/ 129 w 164"/>
                    <a:gd name="T71" fmla="*/ 25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346">
                      <a:moveTo>
                        <a:pt x="148" y="181"/>
                      </a:moveTo>
                      <a:lnTo>
                        <a:pt x="148" y="136"/>
                      </a:lnTo>
                      <a:lnTo>
                        <a:pt x="123" y="136"/>
                      </a:lnTo>
                      <a:lnTo>
                        <a:pt x="123" y="82"/>
                      </a:lnTo>
                      <a:lnTo>
                        <a:pt x="101" y="82"/>
                      </a:lnTo>
                      <a:lnTo>
                        <a:pt x="101" y="45"/>
                      </a:lnTo>
                      <a:lnTo>
                        <a:pt x="87" y="45"/>
                      </a:lnTo>
                      <a:lnTo>
                        <a:pt x="87" y="0"/>
                      </a:lnTo>
                      <a:lnTo>
                        <a:pt x="77" y="0"/>
                      </a:lnTo>
                      <a:lnTo>
                        <a:pt x="77" y="45"/>
                      </a:lnTo>
                      <a:lnTo>
                        <a:pt x="63" y="45"/>
                      </a:lnTo>
                      <a:lnTo>
                        <a:pt x="63" y="82"/>
                      </a:lnTo>
                      <a:lnTo>
                        <a:pt x="42" y="82"/>
                      </a:lnTo>
                      <a:lnTo>
                        <a:pt x="42" y="136"/>
                      </a:lnTo>
                      <a:lnTo>
                        <a:pt x="16" y="136"/>
                      </a:lnTo>
                      <a:lnTo>
                        <a:pt x="16" y="181"/>
                      </a:lnTo>
                      <a:lnTo>
                        <a:pt x="0" y="181"/>
                      </a:lnTo>
                      <a:lnTo>
                        <a:pt x="0" y="346"/>
                      </a:lnTo>
                      <a:lnTo>
                        <a:pt x="164" y="346"/>
                      </a:lnTo>
                      <a:lnTo>
                        <a:pt x="164" y="181"/>
                      </a:lnTo>
                      <a:lnTo>
                        <a:pt x="148" y="181"/>
                      </a:lnTo>
                      <a:close/>
                      <a:moveTo>
                        <a:pt x="35" y="158"/>
                      </a:moveTo>
                      <a:lnTo>
                        <a:pt x="82" y="158"/>
                      </a:lnTo>
                      <a:lnTo>
                        <a:pt x="82" y="200"/>
                      </a:lnTo>
                      <a:lnTo>
                        <a:pt x="35" y="200"/>
                      </a:lnTo>
                      <a:lnTo>
                        <a:pt x="35" y="158"/>
                      </a:lnTo>
                      <a:close/>
                      <a:moveTo>
                        <a:pt x="82" y="302"/>
                      </a:moveTo>
                      <a:lnTo>
                        <a:pt x="35" y="302"/>
                      </a:lnTo>
                      <a:lnTo>
                        <a:pt x="35" y="260"/>
                      </a:lnTo>
                      <a:lnTo>
                        <a:pt x="82" y="260"/>
                      </a:lnTo>
                      <a:lnTo>
                        <a:pt x="82" y="302"/>
                      </a:lnTo>
                      <a:close/>
                      <a:moveTo>
                        <a:pt x="129" y="251"/>
                      </a:moveTo>
                      <a:lnTo>
                        <a:pt x="82" y="251"/>
                      </a:lnTo>
                      <a:lnTo>
                        <a:pt x="82" y="209"/>
                      </a:lnTo>
                      <a:lnTo>
                        <a:pt x="129" y="209"/>
                      </a:lnTo>
                      <a:lnTo>
                        <a:pt x="129" y="251"/>
                      </a:lnTo>
                      <a:close/>
                    </a:path>
                  </a:pathLst>
                </a:custGeom>
                <a:solidFill>
                  <a:srgbClr val="0078D7"/>
                </a:solidFill>
                <a:ln>
                  <a:noFill/>
                </a:ln>
                <a:extLst/>
              </p:spPr>
              <p:txBody>
                <a:bodyPr vert="horz" wrap="square" lIns="89580" tIns="44790" rIns="89580" bIns="4479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defTabSz="913505">
                    <a:defRPr/>
                  </a:pPr>
                  <a:endParaRPr lang="en-US" sz="1171" dirty="0">
                    <a:solidFill>
                      <a:srgbClr val="000000"/>
                    </a:solidFill>
                  </a:endParaRPr>
                </a:p>
              </p:txBody>
            </p:sp>
            <p:sp>
              <p:nvSpPr>
                <p:cNvPr id="443" name="Freeform 442"/>
                <p:cNvSpPr>
                  <a:spLocks noEditPoints="1"/>
                </p:cNvSpPr>
                <p:nvPr/>
              </p:nvSpPr>
              <p:spPr bwMode="auto">
                <a:xfrm>
                  <a:off x="7761738" y="5788964"/>
                  <a:ext cx="294994" cy="599556"/>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rgbClr val="0078D7"/>
                </a:solidFill>
                <a:ln>
                  <a:noFill/>
                </a:ln>
                <a:extLst/>
              </p:spPr>
              <p:txBody>
                <a:bodyPr vert="horz" wrap="square" lIns="89580" tIns="44790" rIns="89580" bIns="4479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defTabSz="913505">
                    <a:defRPr/>
                  </a:pPr>
                  <a:endParaRPr lang="en-US" sz="1171" dirty="0">
                    <a:solidFill>
                      <a:srgbClr val="000000"/>
                    </a:solidFill>
                  </a:endParaRPr>
                </a:p>
              </p:txBody>
            </p:sp>
          </p:grpSp>
          <p:grpSp>
            <p:nvGrpSpPr>
              <p:cNvPr id="436" name="Group 435"/>
              <p:cNvGrpSpPr>
                <a:grpSpLocks noChangeAspect="1"/>
              </p:cNvGrpSpPr>
              <p:nvPr/>
            </p:nvGrpSpPr>
            <p:grpSpPr>
              <a:xfrm>
                <a:off x="1613499" y="6350518"/>
                <a:ext cx="328757" cy="426924"/>
                <a:chOff x="-521744" y="1184276"/>
                <a:chExt cx="1020767" cy="1325563"/>
              </a:xfrm>
              <a:grpFill/>
            </p:grpSpPr>
            <p:sp>
              <p:nvSpPr>
                <p:cNvPr id="437" name="Oval 436"/>
                <p:cNvSpPr>
                  <a:spLocks noChangeArrowheads="1"/>
                </p:cNvSpPr>
                <p:nvPr/>
              </p:nvSpPr>
              <p:spPr bwMode="auto">
                <a:xfrm>
                  <a:off x="-504280" y="1184276"/>
                  <a:ext cx="985839" cy="187323"/>
                </a:xfrm>
                <a:prstGeom prst="ellipse">
                  <a:avLst/>
                </a:pr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92" tIns="44796" rIns="89592" bIns="44796" numCol="1" anchor="t" anchorCtr="0" compatLnSpc="1">
                  <a:prstTxWarp prst="textNoShape">
                    <a:avLst/>
                  </a:prstTxWarp>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defTabSz="896350">
                    <a:defRPr/>
                  </a:pPr>
                  <a:endParaRPr lang="en-US" sz="1765" dirty="0">
                    <a:solidFill>
                      <a:srgbClr val="FFFFFF"/>
                    </a:solidFill>
                  </a:endParaRPr>
                </a:p>
              </p:txBody>
            </p:sp>
            <p:sp>
              <p:nvSpPr>
                <p:cNvPr id="438" name="Freeform 437"/>
                <p:cNvSpPr>
                  <a:spLocks noEditPoints="1"/>
                </p:cNvSpPr>
                <p:nvPr/>
              </p:nvSpPr>
              <p:spPr bwMode="auto">
                <a:xfrm>
                  <a:off x="-521744" y="1314450"/>
                  <a:ext cx="1020767" cy="1195389"/>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92" tIns="44796" rIns="89592" bIns="44796" numCol="1" anchor="t" anchorCtr="0" compatLnSpc="1">
                  <a:prstTxWarp prst="textNoShape">
                    <a:avLst/>
                  </a:prstTxWarp>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defTabSz="896350">
                    <a:defRPr/>
                  </a:pPr>
                  <a:endParaRPr lang="en-US" sz="1765" dirty="0">
                    <a:solidFill>
                      <a:srgbClr val="FFFFFF"/>
                    </a:solidFill>
                  </a:endParaRPr>
                </a:p>
              </p:txBody>
            </p:sp>
          </p:grpSp>
        </p:grpSp>
        <p:sp>
          <p:nvSpPr>
            <p:cNvPr id="433" name="Freeform 432"/>
            <p:cNvSpPr>
              <a:spLocks noChangeAspect="1"/>
            </p:cNvSpPr>
            <p:nvPr/>
          </p:nvSpPr>
          <p:spPr bwMode="auto">
            <a:xfrm>
              <a:off x="10904882" y="5961704"/>
              <a:ext cx="949308" cy="622611"/>
            </a:xfrm>
            <a:custGeom>
              <a:avLst/>
              <a:gdLst>
                <a:gd name="T0" fmla="*/ 33 w 206"/>
                <a:gd name="T1" fmla="*/ 59 h 135"/>
                <a:gd name="T2" fmla="*/ 33 w 206"/>
                <a:gd name="T3" fmla="*/ 57 h 135"/>
                <a:gd name="T4" fmla="*/ 90 w 206"/>
                <a:gd name="T5" fmla="*/ 0 h 135"/>
                <a:gd name="T6" fmla="*/ 137 w 206"/>
                <a:gd name="T7" fmla="*/ 25 h 135"/>
                <a:gd name="T8" fmla="*/ 153 w 206"/>
                <a:gd name="T9" fmla="*/ 21 h 135"/>
                <a:gd name="T10" fmla="*/ 171 w 206"/>
                <a:gd name="T11" fmla="*/ 27 h 135"/>
                <a:gd name="T12" fmla="*/ 186 w 206"/>
                <a:gd name="T13" fmla="*/ 53 h 135"/>
                <a:gd name="T14" fmla="*/ 206 w 206"/>
                <a:gd name="T15" fmla="*/ 91 h 135"/>
                <a:gd name="T16" fmla="*/ 166 w 206"/>
                <a:gd name="T17" fmla="*/ 135 h 135"/>
                <a:gd name="T18" fmla="*/ 161 w 206"/>
                <a:gd name="T19" fmla="*/ 135 h 135"/>
                <a:gd name="T20" fmla="*/ 157 w 206"/>
                <a:gd name="T21" fmla="*/ 135 h 135"/>
                <a:gd name="T22" fmla="*/ 64 w 206"/>
                <a:gd name="T23" fmla="*/ 135 h 135"/>
                <a:gd name="T24" fmla="*/ 62 w 206"/>
                <a:gd name="T25" fmla="*/ 135 h 135"/>
                <a:gd name="T26" fmla="*/ 60 w 206"/>
                <a:gd name="T27" fmla="*/ 135 h 135"/>
                <a:gd name="T28" fmla="*/ 53 w 206"/>
                <a:gd name="T29" fmla="*/ 135 h 135"/>
                <a:gd name="T30" fmla="*/ 38 w 206"/>
                <a:gd name="T31" fmla="*/ 135 h 135"/>
                <a:gd name="T32" fmla="*/ 0 w 206"/>
                <a:gd name="T33" fmla="*/ 97 h 135"/>
                <a:gd name="T34" fmla="*/ 33 w 206"/>
                <a:gd name="T35" fmla="*/ 5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135">
                  <a:moveTo>
                    <a:pt x="33" y="59"/>
                  </a:moveTo>
                  <a:cubicBezTo>
                    <a:pt x="33" y="59"/>
                    <a:pt x="33" y="57"/>
                    <a:pt x="33" y="57"/>
                  </a:cubicBezTo>
                  <a:cubicBezTo>
                    <a:pt x="33" y="25"/>
                    <a:pt x="58" y="0"/>
                    <a:pt x="90" y="0"/>
                  </a:cubicBezTo>
                  <a:cubicBezTo>
                    <a:pt x="109" y="0"/>
                    <a:pt x="127" y="10"/>
                    <a:pt x="137" y="25"/>
                  </a:cubicBezTo>
                  <a:cubicBezTo>
                    <a:pt x="142" y="23"/>
                    <a:pt x="147" y="21"/>
                    <a:pt x="153" y="21"/>
                  </a:cubicBezTo>
                  <a:cubicBezTo>
                    <a:pt x="159" y="21"/>
                    <a:pt x="166" y="23"/>
                    <a:pt x="171" y="27"/>
                  </a:cubicBezTo>
                  <a:cubicBezTo>
                    <a:pt x="180" y="33"/>
                    <a:pt x="185" y="42"/>
                    <a:pt x="186" y="53"/>
                  </a:cubicBezTo>
                  <a:cubicBezTo>
                    <a:pt x="198" y="61"/>
                    <a:pt x="206" y="75"/>
                    <a:pt x="206" y="91"/>
                  </a:cubicBezTo>
                  <a:cubicBezTo>
                    <a:pt x="206" y="114"/>
                    <a:pt x="189" y="133"/>
                    <a:pt x="166" y="135"/>
                  </a:cubicBezTo>
                  <a:cubicBezTo>
                    <a:pt x="165" y="135"/>
                    <a:pt x="163" y="135"/>
                    <a:pt x="161" y="135"/>
                  </a:cubicBezTo>
                  <a:cubicBezTo>
                    <a:pt x="160" y="135"/>
                    <a:pt x="158" y="135"/>
                    <a:pt x="157" y="135"/>
                  </a:cubicBezTo>
                  <a:cubicBezTo>
                    <a:pt x="136" y="135"/>
                    <a:pt x="87" y="135"/>
                    <a:pt x="64" y="135"/>
                  </a:cubicBezTo>
                  <a:cubicBezTo>
                    <a:pt x="63" y="135"/>
                    <a:pt x="62" y="135"/>
                    <a:pt x="62" y="135"/>
                  </a:cubicBezTo>
                  <a:cubicBezTo>
                    <a:pt x="60" y="135"/>
                    <a:pt x="60" y="135"/>
                    <a:pt x="60" y="135"/>
                  </a:cubicBezTo>
                  <a:cubicBezTo>
                    <a:pt x="58" y="135"/>
                    <a:pt x="55" y="135"/>
                    <a:pt x="53" y="135"/>
                  </a:cubicBezTo>
                  <a:cubicBezTo>
                    <a:pt x="38" y="135"/>
                    <a:pt x="38" y="135"/>
                    <a:pt x="38" y="135"/>
                  </a:cubicBezTo>
                  <a:cubicBezTo>
                    <a:pt x="17" y="135"/>
                    <a:pt x="0" y="118"/>
                    <a:pt x="0" y="97"/>
                  </a:cubicBezTo>
                  <a:cubicBezTo>
                    <a:pt x="0" y="78"/>
                    <a:pt x="14" y="62"/>
                    <a:pt x="33" y="59"/>
                  </a:cubicBezTo>
                  <a:close/>
                </a:path>
              </a:pathLst>
            </a:custGeom>
            <a:solidFill>
              <a:srgbClr val="0078D7"/>
            </a:solidFill>
            <a:ln>
              <a:noFill/>
            </a:ln>
            <a:extLst/>
          </p:spPr>
          <p:txBody>
            <a:bodyPr vert="horz" wrap="square" lIns="89592" tIns="44796" rIns="89592" bIns="44796"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895662">
                <a:defRPr/>
              </a:pPr>
              <a:endParaRPr lang="en-US" sz="1765" dirty="0">
                <a:solidFill>
                  <a:srgbClr val="FFFFFF"/>
                </a:solidFill>
              </a:endParaRPr>
            </a:p>
          </p:txBody>
        </p:sp>
        <p:sp>
          <p:nvSpPr>
            <p:cNvPr id="434" name="TextBox 433"/>
            <p:cNvSpPr txBox="1"/>
            <p:nvPr/>
          </p:nvSpPr>
          <p:spPr>
            <a:xfrm>
              <a:off x="2452116" y="6187061"/>
              <a:ext cx="7628384" cy="494787"/>
            </a:xfrm>
            <a:prstGeom prst="rect">
              <a:avLst/>
            </a:prstGeom>
            <a:solidFill>
              <a:srgbClr val="F2F2F2"/>
            </a:solid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2353" dirty="0">
                  <a:solidFill>
                    <a:srgbClr val="0078D7"/>
                  </a:solidFill>
                  <a:latin typeface="Segoe UI Black" panose="020B0A02040204020203" pitchFamily="34" charset="0"/>
                  <a:ea typeface="Segoe UI Black" panose="020B0A02040204020203" pitchFamily="34" charset="0"/>
                  <a:cs typeface="Segoe UI Black" panose="020B0A02040204020203" pitchFamily="34" charset="0"/>
                </a:rPr>
                <a:t>Consistent experience </a:t>
              </a:r>
              <a:r>
                <a:rPr lang="en-US" sz="2353" dirty="0">
                  <a:solidFill>
                    <a:srgbClr val="0078D7"/>
                  </a:solidFill>
                  <a:latin typeface="Segoe UI Light"/>
                  <a:ea typeface="Segoe UI Black" panose="020B0A02040204020203" pitchFamily="34" charset="0"/>
                  <a:cs typeface="Segoe UI Black" panose="020B0A02040204020203" pitchFamily="34" charset="0"/>
                </a:rPr>
                <a:t>from on-premises to cloud</a:t>
              </a:r>
            </a:p>
          </p:txBody>
        </p:sp>
      </p:grpSp>
      <p:sp>
        <p:nvSpPr>
          <p:cNvPr id="457" name="TextBox 456"/>
          <p:cNvSpPr txBox="1"/>
          <p:nvPr/>
        </p:nvSpPr>
        <p:spPr>
          <a:xfrm>
            <a:off x="260348" y="2311582"/>
            <a:ext cx="2293918" cy="2528830"/>
          </a:xfrm>
          <a:prstGeom prst="rect">
            <a:avLst/>
          </a:prstGeom>
          <a:solidFill>
            <a:schemeClr val="bg1">
              <a:lumMod val="95000"/>
            </a:schemeClr>
          </a:solidFill>
        </p:spPr>
        <p:txBody>
          <a:bodyPr wrap="square" lIns="44802" tIns="62723" rIns="89604" bIns="146222" rtlCol="0">
            <a:noAutofit/>
          </a:bodyPr>
          <a:lstStyle/>
          <a:p>
            <a:pPr marL="89587" algn="ctr" defTabSz="913070" fontAlgn="base">
              <a:spcBef>
                <a:spcPts val="588"/>
              </a:spcBef>
              <a:spcAft>
                <a:spcPts val="588"/>
              </a:spcAft>
              <a:defRPr/>
            </a:pPr>
            <a:r>
              <a:rPr lang="en-US" sz="1567" dirty="0">
                <a:ln>
                  <a:solidFill>
                    <a:srgbClr val="FFFFFF">
                      <a:alpha val="0"/>
                    </a:srgbClr>
                  </a:solidFill>
                </a:ln>
                <a:solidFill>
                  <a:srgbClr val="A80000"/>
                </a:solidFill>
                <a:latin typeface="Segoe UI Black" panose="020B0A02040204020203" pitchFamily="34" charset="0"/>
                <a:ea typeface="Segoe UI Black" panose="020B0A02040204020203" pitchFamily="34" charset="0"/>
                <a:cs typeface="Segoe UI Black" panose="020B0A02040204020203" pitchFamily="34" charset="0"/>
              </a:rPr>
              <a:t>Industry leader</a:t>
            </a:r>
            <a:endParaRPr lang="en-US" sz="1567" dirty="0">
              <a:ln>
                <a:solidFill>
                  <a:srgbClr val="FFFFFF">
                    <a:alpha val="0"/>
                  </a:srgbClr>
                </a:solidFill>
              </a:ln>
              <a:solidFill>
                <a:srgbClr val="A80000"/>
              </a:solidFill>
              <a:latin typeface="Segoe UI Light"/>
              <a:ea typeface="Segoe UI" pitchFamily="34" charset="0"/>
              <a:cs typeface="Segoe UI" panose="020B0502040204020203" pitchFamily="34" charset="0"/>
            </a:endParaRPr>
          </a:p>
        </p:txBody>
      </p:sp>
      <p:pic>
        <p:nvPicPr>
          <p:cNvPr id="458" name="Picture 45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28613" y="2678777"/>
            <a:ext cx="2133842" cy="2133842"/>
          </a:xfrm>
          <a:prstGeom prst="rect">
            <a:avLst/>
          </a:prstGeom>
          <a:ln w="12700">
            <a:noFill/>
          </a:ln>
        </p:spPr>
      </p:pic>
      <p:grpSp>
        <p:nvGrpSpPr>
          <p:cNvPr id="12" name="Group 11"/>
          <p:cNvGrpSpPr/>
          <p:nvPr/>
        </p:nvGrpSpPr>
        <p:grpSpPr>
          <a:xfrm>
            <a:off x="7288828" y="2317197"/>
            <a:ext cx="2312775" cy="2555282"/>
            <a:chOff x="7291206" y="2318592"/>
            <a:chExt cx="2313761" cy="2556369"/>
          </a:xfrm>
        </p:grpSpPr>
        <p:grpSp>
          <p:nvGrpSpPr>
            <p:cNvPr id="11" name="Group 10"/>
            <p:cNvGrpSpPr/>
            <p:nvPr/>
          </p:nvGrpSpPr>
          <p:grpSpPr>
            <a:xfrm>
              <a:off x="7291206" y="2318592"/>
              <a:ext cx="2313761" cy="2522418"/>
              <a:chOff x="7291206" y="2318592"/>
              <a:chExt cx="2313761" cy="2522418"/>
            </a:xfrm>
          </p:grpSpPr>
          <p:sp>
            <p:nvSpPr>
              <p:cNvPr id="525" name="TextBox 524"/>
              <p:cNvSpPr txBox="1"/>
              <p:nvPr/>
            </p:nvSpPr>
            <p:spPr>
              <a:xfrm>
                <a:off x="7291206" y="2318592"/>
                <a:ext cx="2313761" cy="2522418"/>
              </a:xfrm>
              <a:prstGeom prst="rect">
                <a:avLst/>
              </a:prstGeom>
              <a:solidFill>
                <a:schemeClr val="bg1">
                  <a:lumMod val="95000"/>
                </a:schemeClr>
              </a:solidFill>
            </p:spPr>
            <p:txBody>
              <a:bodyPr wrap="square" lIns="18285" tIns="62723" rIns="0" bIns="146222" rtlCol="0">
                <a:noAutofit/>
              </a:bodyPr>
              <a:lstStyle/>
              <a:p>
                <a:pPr marL="89587" defTabSz="913070" fontAlgn="base">
                  <a:spcBef>
                    <a:spcPts val="588"/>
                  </a:spcBef>
                  <a:spcAft>
                    <a:spcPct val="0"/>
                  </a:spcAft>
                  <a:defRPr/>
                </a:pPr>
                <a:r>
                  <a:rPr lang="en-US" sz="1567" dirty="0">
                    <a:ln>
                      <a:solidFill>
                        <a:srgbClr val="FFFFFF">
                          <a:alpha val="0"/>
                        </a:srgbClr>
                      </a:solidFill>
                    </a:ln>
                    <a:solidFill>
                      <a:srgbClr val="FF8C00"/>
                    </a:solidFill>
                    <a:latin typeface="Segoe UI Black" panose="020B0A02040204020203" pitchFamily="34" charset="0"/>
                    <a:ea typeface="Segoe UI Black" panose="020B0A02040204020203" pitchFamily="34" charset="0"/>
                    <a:cs typeface="Segoe UI Black" panose="020B0A02040204020203" pitchFamily="34" charset="0"/>
                  </a:rPr>
                  <a:t>A fraction of the cost</a:t>
                </a:r>
                <a:endParaRPr lang="en-US" sz="1567" dirty="0">
                  <a:ln>
                    <a:solidFill>
                      <a:srgbClr val="FFFFFF">
                        <a:alpha val="0"/>
                      </a:srgbClr>
                    </a:solidFill>
                  </a:ln>
                  <a:solidFill>
                    <a:srgbClr val="FF8C00"/>
                  </a:solidFill>
                  <a:ea typeface="Segoe UI Black" panose="020B0A02040204020203" pitchFamily="34" charset="0"/>
                  <a:cs typeface="Segoe UI Black" panose="020B0A02040204020203" pitchFamily="34" charset="0"/>
                </a:endParaRPr>
              </a:p>
            </p:txBody>
          </p:sp>
          <p:grpSp>
            <p:nvGrpSpPr>
              <p:cNvPr id="526" name="Group 525"/>
              <p:cNvGrpSpPr/>
              <p:nvPr/>
            </p:nvGrpSpPr>
            <p:grpSpPr>
              <a:xfrm>
                <a:off x="7293383" y="2582985"/>
                <a:ext cx="2200851" cy="1794369"/>
                <a:chOff x="6014544" y="2916612"/>
                <a:chExt cx="2792452" cy="1830354"/>
              </a:xfrm>
            </p:grpSpPr>
            <p:sp>
              <p:nvSpPr>
                <p:cNvPr id="527" name="Rectangle 526"/>
                <p:cNvSpPr/>
                <p:nvPr/>
              </p:nvSpPr>
              <p:spPr bwMode="auto">
                <a:xfrm flipV="1">
                  <a:off x="6474833" y="4445923"/>
                  <a:ext cx="390456" cy="78822"/>
                </a:xfrm>
                <a:prstGeom prst="rect">
                  <a:avLst/>
                </a:prstGeom>
                <a:solidFill>
                  <a:srgbClr val="0072C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528" name="TextBox 527"/>
                <p:cNvSpPr txBox="1"/>
                <p:nvPr/>
              </p:nvSpPr>
              <p:spPr>
                <a:xfrm>
                  <a:off x="6014544" y="4517753"/>
                  <a:ext cx="1311035"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7" dirty="0">
                      <a:solidFill>
                        <a:srgbClr val="0078D7"/>
                      </a:solidFill>
                    </a:rPr>
                    <a:t>Microsoft</a:t>
                  </a:r>
                </a:p>
              </p:txBody>
            </p:sp>
            <p:sp>
              <p:nvSpPr>
                <p:cNvPr id="529" name="TextBox 528"/>
                <p:cNvSpPr txBox="1"/>
                <p:nvPr/>
              </p:nvSpPr>
              <p:spPr>
                <a:xfrm>
                  <a:off x="6942454" y="4517753"/>
                  <a:ext cx="1082356"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7" dirty="0">
                      <a:solidFill>
                        <a:srgbClr val="676767"/>
                      </a:solidFill>
                    </a:rPr>
                    <a:t>Tableau</a:t>
                  </a:r>
                </a:p>
              </p:txBody>
            </p:sp>
            <p:sp>
              <p:nvSpPr>
                <p:cNvPr id="530" name="TextBox 529"/>
                <p:cNvSpPr txBox="1"/>
                <p:nvPr/>
              </p:nvSpPr>
              <p:spPr>
                <a:xfrm>
                  <a:off x="7724640" y="4517753"/>
                  <a:ext cx="1082356"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7" dirty="0">
                      <a:solidFill>
                        <a:srgbClr val="A80000"/>
                      </a:solidFill>
                    </a:rPr>
                    <a:t>Oracle</a:t>
                  </a:r>
                </a:p>
              </p:txBody>
            </p:sp>
            <p:sp>
              <p:nvSpPr>
                <p:cNvPr id="531" name="Rectangle 530"/>
                <p:cNvSpPr/>
                <p:nvPr/>
              </p:nvSpPr>
              <p:spPr bwMode="auto">
                <a:xfrm flipV="1">
                  <a:off x="7288404" y="4209635"/>
                  <a:ext cx="390456" cy="324484"/>
                </a:xfrm>
                <a:prstGeom prst="rect">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532" name="Rectangle 531"/>
                <p:cNvSpPr/>
                <p:nvPr/>
              </p:nvSpPr>
              <p:spPr bwMode="auto">
                <a:xfrm flipV="1">
                  <a:off x="8070591" y="3191233"/>
                  <a:ext cx="390454" cy="1332218"/>
                </a:xfrm>
                <a:prstGeom prst="rect">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533" name="TextBox 532"/>
                <p:cNvSpPr txBox="1"/>
                <p:nvPr/>
              </p:nvSpPr>
              <p:spPr>
                <a:xfrm>
                  <a:off x="6128881" y="4174597"/>
                  <a:ext cx="1082351"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6" dirty="0">
                      <a:solidFill>
                        <a:srgbClr val="505050"/>
                      </a:solidFill>
                    </a:rPr>
                    <a:t>$120</a:t>
                  </a:r>
                </a:p>
              </p:txBody>
            </p:sp>
            <p:sp>
              <p:nvSpPr>
                <p:cNvPr id="534" name="TextBox 533"/>
                <p:cNvSpPr txBox="1"/>
                <p:nvPr/>
              </p:nvSpPr>
              <p:spPr>
                <a:xfrm>
                  <a:off x="6942454" y="3941115"/>
                  <a:ext cx="1082356"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6" dirty="0">
                      <a:solidFill>
                        <a:srgbClr val="505050"/>
                      </a:solidFill>
                    </a:rPr>
                    <a:t>$480</a:t>
                  </a:r>
                </a:p>
              </p:txBody>
            </p:sp>
            <p:sp>
              <p:nvSpPr>
                <p:cNvPr id="535" name="TextBox 534"/>
                <p:cNvSpPr txBox="1"/>
                <p:nvPr/>
              </p:nvSpPr>
              <p:spPr>
                <a:xfrm>
                  <a:off x="7724640" y="2916612"/>
                  <a:ext cx="1082356" cy="229213"/>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6" dirty="0">
                      <a:solidFill>
                        <a:srgbClr val="505050"/>
                      </a:solidFill>
                    </a:rPr>
                    <a:t>$2,230</a:t>
                  </a:r>
                </a:p>
              </p:txBody>
            </p:sp>
          </p:grpSp>
        </p:grpSp>
        <p:sp>
          <p:nvSpPr>
            <p:cNvPr id="524" name="TextBox 523"/>
            <p:cNvSpPr txBox="1"/>
            <p:nvPr/>
          </p:nvSpPr>
          <p:spPr>
            <a:xfrm>
              <a:off x="7484089" y="4445366"/>
              <a:ext cx="1902925" cy="429595"/>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6" b="1" dirty="0">
                  <a:solidFill>
                    <a:srgbClr val="FF991D"/>
                  </a:solidFill>
                </a:rPr>
                <a:t>Self</a:t>
              </a:r>
              <a:r>
                <a:rPr lang="en-US" sz="1075" b="1" dirty="0">
                  <a:solidFill>
                    <a:srgbClr val="FF991D"/>
                  </a:solidFill>
                </a:rPr>
                <a:t>-</a:t>
              </a:r>
              <a:r>
                <a:rPr lang="en-US" sz="1026" b="1" dirty="0">
                  <a:solidFill>
                    <a:srgbClr val="FF991D"/>
                  </a:solidFill>
                </a:rPr>
                <a:t>service BI per user</a:t>
              </a:r>
            </a:p>
          </p:txBody>
        </p:sp>
      </p:grpSp>
      <p:sp>
        <p:nvSpPr>
          <p:cNvPr id="540" name="AutoShape 14"/>
          <p:cNvSpPr>
            <a:spLocks noChangeAspect="1" noChangeArrowheads="1" noTextEdit="1"/>
          </p:cNvSpPr>
          <p:nvPr/>
        </p:nvSpPr>
        <p:spPr bwMode="auto">
          <a:xfrm>
            <a:off x="10316110" y="2928843"/>
            <a:ext cx="966832" cy="1300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7842" tIns="43921" rIns="87842" bIns="43921" numCol="1" anchor="t" anchorCtr="0" compatLnSpc="1">
            <a:prstTxWarp prst="textNoShape">
              <a:avLst/>
            </a:prstTxWarp>
          </a:bodyPr>
          <a:lstStyle/>
          <a:p>
            <a:pPr defTabSz="895837" fontAlgn="base">
              <a:spcBef>
                <a:spcPct val="0"/>
              </a:spcBef>
              <a:spcAft>
                <a:spcPct val="0"/>
              </a:spcAft>
              <a:defRPr/>
            </a:pPr>
            <a:endParaRPr lang="en-US" sz="1057" dirty="0">
              <a:solidFill>
                <a:srgbClr val="505050"/>
              </a:solidFill>
            </a:endParaRPr>
          </a:p>
        </p:txBody>
      </p:sp>
      <p:sp>
        <p:nvSpPr>
          <p:cNvPr id="946" name="TextBox 945"/>
          <p:cNvSpPr txBox="1"/>
          <p:nvPr/>
        </p:nvSpPr>
        <p:spPr>
          <a:xfrm>
            <a:off x="260719" y="4891656"/>
            <a:ext cx="11690495" cy="427055"/>
          </a:xfrm>
          <a:prstGeom prst="rect">
            <a:avLst/>
          </a:prstGeom>
          <a:solidFill>
            <a:schemeClr val="bg1">
              <a:lumMod val="95000"/>
            </a:schemeClr>
          </a:solidFill>
        </p:spPr>
        <p:txBody>
          <a:bodyPr wrap="square" lIns="0" tIns="0" rIns="0" bIns="0" rtlCol="0" anchor="ctr">
            <a:noAutofit/>
          </a:bodyPr>
          <a:lstStyle/>
          <a:p>
            <a:pPr algn="ctr" defTabSz="913576" fontAlgn="base">
              <a:lnSpc>
                <a:spcPct val="90000"/>
              </a:lnSpc>
              <a:spcBef>
                <a:spcPct val="0"/>
              </a:spcBef>
              <a:spcAft>
                <a:spcPct val="0"/>
              </a:spcAft>
              <a:defRPr/>
            </a:pPr>
            <a:endParaRPr lang="en-US" sz="1961" spc="-100" dirty="0">
              <a:ln w="3175">
                <a:noFill/>
              </a:ln>
              <a:solidFill>
                <a:srgbClr val="A80000"/>
              </a:solidFill>
              <a:latin typeface="Segoe UI Light"/>
              <a:ea typeface="ＭＳ Ｐゴシック" charset="0"/>
              <a:cs typeface="Segoe UI" pitchFamily="34" charset="0"/>
            </a:endParaRPr>
          </a:p>
        </p:txBody>
      </p:sp>
      <p:grpSp>
        <p:nvGrpSpPr>
          <p:cNvPr id="947" name="Group 946"/>
          <p:cNvGrpSpPr/>
          <p:nvPr/>
        </p:nvGrpSpPr>
        <p:grpSpPr>
          <a:xfrm>
            <a:off x="481783" y="4917383"/>
            <a:ext cx="11200543" cy="369173"/>
            <a:chOff x="481076" y="5483703"/>
            <a:chExt cx="11430000" cy="320911"/>
          </a:xfrm>
        </p:grpSpPr>
        <p:cxnSp>
          <p:nvCxnSpPr>
            <p:cNvPr id="948" name="Straight Arrow Connector 947"/>
            <p:cNvCxnSpPr/>
            <p:nvPr/>
          </p:nvCxnSpPr>
          <p:spPr>
            <a:xfrm>
              <a:off x="481076" y="5653566"/>
              <a:ext cx="11430000" cy="0"/>
            </a:xfrm>
            <a:prstGeom prst="straightConnector1">
              <a:avLst/>
            </a:prstGeom>
            <a:ln w="31750">
              <a:solidFill>
                <a:srgbClr val="A8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49" name="Rectangle 948"/>
            <p:cNvSpPr/>
            <p:nvPr/>
          </p:nvSpPr>
          <p:spPr>
            <a:xfrm>
              <a:off x="4628450" y="5483703"/>
              <a:ext cx="3179577" cy="320911"/>
            </a:xfrm>
            <a:prstGeom prst="rect">
              <a:avLst/>
            </a:prstGeom>
            <a:solidFill>
              <a:schemeClr val="bg1">
                <a:lumMod val="95000"/>
              </a:schemeClr>
            </a:solidFill>
          </p:spPr>
          <p:txBody>
            <a:bodyPr wrap="none" lIns="53763" rIns="53763">
              <a:spAutoFit/>
            </a:bodyPr>
            <a:lstStyle/>
            <a:p>
              <a:pPr algn="ctr" defTabSz="913576" fontAlgn="base">
                <a:lnSpc>
                  <a:spcPct val="90000"/>
                </a:lnSpc>
                <a:spcBef>
                  <a:spcPct val="0"/>
                </a:spcBef>
                <a:spcAft>
                  <a:spcPct val="0"/>
                </a:spcAft>
                <a:defRPr/>
              </a:pPr>
              <a:r>
                <a:rPr lang="en-US" sz="1961" spc="-100" dirty="0">
                  <a:ln w="3175">
                    <a:noFill/>
                  </a:ln>
                  <a:solidFill>
                    <a:srgbClr val="A80000"/>
                  </a:solidFill>
                  <a:latin typeface="Segoe UI Light"/>
                  <a:ea typeface="ＭＳ Ｐゴシック" charset="0"/>
                  <a:cs typeface="Segoe UI" pitchFamily="34" charset="0"/>
                </a:rPr>
                <a:t>In-memory across all workloads</a:t>
              </a:r>
            </a:p>
          </p:txBody>
        </p:sp>
      </p:grpSp>
      <p:grpSp>
        <p:nvGrpSpPr>
          <p:cNvPr id="5" name="Group 4"/>
          <p:cNvGrpSpPr/>
          <p:nvPr/>
        </p:nvGrpSpPr>
        <p:grpSpPr>
          <a:xfrm>
            <a:off x="4941592" y="1331259"/>
            <a:ext cx="2327492" cy="985648"/>
            <a:chOff x="4941099" y="1330367"/>
            <a:chExt cx="2328483" cy="986067"/>
          </a:xfrm>
        </p:grpSpPr>
        <p:sp>
          <p:nvSpPr>
            <p:cNvPr id="456" name="TextBox 455"/>
            <p:cNvSpPr txBox="1"/>
            <p:nvPr/>
          </p:nvSpPr>
          <p:spPr>
            <a:xfrm>
              <a:off x="4941099" y="1330367"/>
              <a:ext cx="2313432" cy="986067"/>
            </a:xfrm>
            <a:prstGeom prst="rect">
              <a:avLst/>
            </a:prstGeom>
            <a:solidFill>
              <a:srgbClr val="008272"/>
            </a:solidFill>
          </p:spPr>
          <p:txBody>
            <a:bodyPr wrap="square" lIns="89604" tIns="89604" rIns="179183" bIns="143346" rtlCol="0">
              <a:noAutofit/>
            </a:bodyPr>
            <a:lstStyle/>
            <a:p>
              <a:pPr defTabSz="913612" fontAlgn="base">
                <a:lnSpc>
                  <a:spcPct val="90000"/>
                </a:lnSpc>
                <a:spcBef>
                  <a:spcPct val="0"/>
                </a:spcBef>
                <a:spcAft>
                  <a:spcPct val="0"/>
                </a:spcAft>
                <a:defRPr/>
              </a:pPr>
              <a:r>
                <a:rPr lang="en-US" sz="1961" spc="-29" dirty="0">
                  <a:gradFill>
                    <a:gsLst>
                      <a:gs pos="77483">
                        <a:srgbClr val="FFFFFF"/>
                      </a:gs>
                      <a:gs pos="62252">
                        <a:srgbClr val="FFFFFF"/>
                      </a:gs>
                    </a:gsLst>
                    <a:lin ang="5400000" scaled="0"/>
                  </a:gradFill>
                  <a:latin typeface="Segoe UI Light"/>
                </a:rPr>
                <a:t>Highest performing data warehouse</a:t>
              </a:r>
              <a:br>
                <a:rPr lang="en-US" sz="1961" spc="-29" dirty="0">
                  <a:gradFill>
                    <a:gsLst>
                      <a:gs pos="77483">
                        <a:srgbClr val="FFFFFF"/>
                      </a:gs>
                      <a:gs pos="62252">
                        <a:srgbClr val="FFFFFF"/>
                      </a:gs>
                    </a:gsLst>
                    <a:lin ang="5400000" scaled="0"/>
                  </a:gradFill>
                  <a:latin typeface="Segoe UI Light"/>
                </a:rPr>
              </a:br>
              <a:endParaRPr lang="en-US" sz="1961" spc="-29" dirty="0">
                <a:gradFill>
                  <a:gsLst>
                    <a:gs pos="77483">
                      <a:srgbClr val="FFFFFF"/>
                    </a:gs>
                    <a:gs pos="62252">
                      <a:srgbClr val="FFFFFF"/>
                    </a:gs>
                  </a:gsLst>
                  <a:lin ang="5400000" scaled="0"/>
                </a:gradFill>
                <a:latin typeface="Segoe UI Light"/>
              </a:endParaRPr>
            </a:p>
          </p:txBody>
        </p:sp>
        <p:grpSp>
          <p:nvGrpSpPr>
            <p:cNvPr id="937" name="Group 936"/>
            <p:cNvGrpSpPr/>
            <p:nvPr/>
          </p:nvGrpSpPr>
          <p:grpSpPr>
            <a:xfrm>
              <a:off x="6571976" y="2017584"/>
              <a:ext cx="697606" cy="275316"/>
              <a:chOff x="2246355" y="1897552"/>
              <a:chExt cx="889447" cy="280837"/>
            </a:xfrm>
          </p:grpSpPr>
          <p:sp>
            <p:nvSpPr>
              <p:cNvPr id="938" name="Rectangle 937"/>
              <p:cNvSpPr/>
              <p:nvPr/>
            </p:nvSpPr>
            <p:spPr bwMode="auto">
              <a:xfrm>
                <a:off x="2327458" y="1934945"/>
                <a:ext cx="713047" cy="204771"/>
              </a:xfrm>
              <a:prstGeom prst="rect">
                <a:avLst/>
              </a:prstGeom>
              <a:solidFill>
                <a:schemeClr val="accent2"/>
              </a:solidFill>
              <a:ln w="15875" cap="flat">
                <a:solidFill>
                  <a:schemeClr val="bg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939" name="Rectangle 938"/>
              <p:cNvSpPr/>
              <p:nvPr/>
            </p:nvSpPr>
            <p:spPr>
              <a:xfrm>
                <a:off x="2246355" y="1897552"/>
                <a:ext cx="889447" cy="280837"/>
              </a:xfrm>
              <a:prstGeom prst="rect">
                <a:avLst/>
              </a:prstGeom>
              <a:noFill/>
            </p:spPr>
            <p:txBody>
              <a:bodyPr wrap="square">
                <a:spAutoFit/>
              </a:bodyPr>
              <a:lstStyle/>
              <a:p>
                <a:pPr defTabSz="912979" fontAlgn="base">
                  <a:spcBef>
                    <a:spcPct val="0"/>
                  </a:spcBef>
                  <a:spcAft>
                    <a:spcPct val="0"/>
                  </a:spcAft>
                  <a:defRPr/>
                </a:pPr>
                <a:r>
                  <a:rPr lang="en-US" sz="1200"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grpSp>
        <p:nvGrpSpPr>
          <p:cNvPr id="2" name="Group 1"/>
          <p:cNvGrpSpPr/>
          <p:nvPr/>
        </p:nvGrpSpPr>
        <p:grpSpPr>
          <a:xfrm>
            <a:off x="260720" y="1331259"/>
            <a:ext cx="2313120" cy="985648"/>
            <a:chOff x="244107" y="1330367"/>
            <a:chExt cx="2314104" cy="986067"/>
          </a:xfrm>
        </p:grpSpPr>
        <p:sp>
          <p:nvSpPr>
            <p:cNvPr id="19" name="TextBox 18"/>
            <p:cNvSpPr txBox="1"/>
            <p:nvPr/>
          </p:nvSpPr>
          <p:spPr>
            <a:xfrm>
              <a:off x="244107" y="1330367"/>
              <a:ext cx="2294967" cy="986067"/>
            </a:xfrm>
            <a:prstGeom prst="rect">
              <a:avLst/>
            </a:prstGeom>
            <a:solidFill>
              <a:srgbClr val="A80000"/>
            </a:solidFill>
          </p:spPr>
          <p:txBody>
            <a:bodyPr wrap="square" lIns="89604" tIns="89604" rIns="0" bIns="143346" rtlCol="0">
              <a:noAutofit/>
            </a:bodyPr>
            <a:lstStyle>
              <a:defPPr>
                <a:defRPr lang="en-US"/>
              </a:defPPr>
              <a:lvl1pPr defTabSz="932688">
                <a:lnSpc>
                  <a:spcPct val="90000"/>
                </a:lnSpc>
                <a:defRPr sz="4000" spc="-30">
                  <a:gradFill>
                    <a:gsLst>
                      <a:gs pos="77483">
                        <a:srgbClr val="FFFFFF"/>
                      </a:gs>
                      <a:gs pos="62252">
                        <a:srgbClr val="FFFFFF"/>
                      </a:gs>
                    </a:gsLst>
                    <a:lin ang="5400000" scaled="0"/>
                  </a:gradFill>
                  <a:latin typeface="Segoe UI Light"/>
                </a:defRPr>
              </a:lvl1pPr>
            </a:lstStyle>
            <a:p>
              <a:pPr defTabSz="913070" fontAlgn="base">
                <a:spcBef>
                  <a:spcPct val="0"/>
                </a:spcBef>
                <a:spcAft>
                  <a:spcPct val="0"/>
                </a:spcAft>
                <a:defRPr/>
              </a:pPr>
              <a:r>
                <a:rPr lang="en-US" sz="1961" spc="-29" dirty="0">
                  <a:ln>
                    <a:solidFill>
                      <a:srgbClr val="FFFFFF">
                        <a:alpha val="0"/>
                      </a:srgbClr>
                    </a:solidFill>
                  </a:ln>
                  <a:gradFill>
                    <a:gsLst>
                      <a:gs pos="0">
                        <a:srgbClr val="FFFFFF"/>
                      </a:gs>
                      <a:gs pos="100000">
                        <a:srgbClr val="FFFFFF"/>
                      </a:gs>
                    </a:gsLst>
                    <a:lin ang="5400000" scaled="0"/>
                  </a:gradFill>
                  <a:ea typeface="Segoe UI" pitchFamily="34" charset="0"/>
                  <a:cs typeface="Segoe UI" pitchFamily="34" charset="0"/>
                </a:rPr>
                <a:t>Industry leader in</a:t>
              </a:r>
            </a:p>
            <a:p>
              <a:pPr defTabSz="913070" fontAlgn="base">
                <a:spcBef>
                  <a:spcPct val="0"/>
                </a:spcBef>
                <a:spcAft>
                  <a:spcPct val="0"/>
                </a:spcAft>
                <a:defRPr/>
              </a:pPr>
              <a:r>
                <a:rPr lang="en-US" sz="1961" spc="-29" dirty="0">
                  <a:ln>
                    <a:solidFill>
                      <a:srgbClr val="FFFFFF">
                        <a:alpha val="0"/>
                      </a:srgbClr>
                    </a:solidFill>
                  </a:ln>
                  <a:gradFill>
                    <a:gsLst>
                      <a:gs pos="0">
                        <a:srgbClr val="FFFFFF"/>
                      </a:gs>
                      <a:gs pos="100000">
                        <a:srgbClr val="FFFFFF"/>
                      </a:gs>
                    </a:gsLst>
                    <a:lin ang="5400000" scaled="0"/>
                  </a:gradFill>
                  <a:ea typeface="Segoe UI" pitchFamily="34" charset="0"/>
                  <a:cs typeface="Segoe UI" pitchFamily="34" charset="0"/>
                </a:rPr>
                <a:t>Mission Critical OLTP</a:t>
              </a:r>
            </a:p>
          </p:txBody>
        </p:sp>
        <p:grpSp>
          <p:nvGrpSpPr>
            <p:cNvPr id="326" name="Group 325"/>
            <p:cNvGrpSpPr/>
            <p:nvPr/>
          </p:nvGrpSpPr>
          <p:grpSpPr>
            <a:xfrm>
              <a:off x="1860605" y="2017584"/>
              <a:ext cx="697606" cy="275316"/>
              <a:chOff x="2246355" y="1897552"/>
              <a:chExt cx="889447" cy="280837"/>
            </a:xfrm>
          </p:grpSpPr>
          <p:sp>
            <p:nvSpPr>
              <p:cNvPr id="327" name="Rectangle 326"/>
              <p:cNvSpPr/>
              <p:nvPr/>
            </p:nvSpPr>
            <p:spPr bwMode="auto">
              <a:xfrm>
                <a:off x="2327458" y="1934945"/>
                <a:ext cx="713047" cy="204771"/>
              </a:xfrm>
              <a:prstGeom prst="rect">
                <a:avLst/>
              </a:prstGeom>
              <a:solidFill>
                <a:srgbClr val="A80000"/>
              </a:solidFill>
              <a:ln w="15875" cap="flat">
                <a:solidFill>
                  <a:schemeClr val="bg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328" name="Rectangle 327"/>
              <p:cNvSpPr/>
              <p:nvPr/>
            </p:nvSpPr>
            <p:spPr>
              <a:xfrm>
                <a:off x="2246355" y="1897552"/>
                <a:ext cx="889447" cy="280837"/>
              </a:xfrm>
              <a:prstGeom prst="rect">
                <a:avLst/>
              </a:prstGeom>
              <a:noFill/>
            </p:spPr>
            <p:txBody>
              <a:bodyPr wrap="square">
                <a:spAutoFit/>
              </a:bodyPr>
              <a:lstStyle/>
              <a:p>
                <a:pPr defTabSz="912979" fontAlgn="base">
                  <a:spcBef>
                    <a:spcPct val="0"/>
                  </a:spcBef>
                  <a:spcAft>
                    <a:spcPct val="0"/>
                  </a:spcAft>
                  <a:defRPr/>
                </a:pPr>
                <a:r>
                  <a:rPr lang="en-US" sz="1200"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grpSp>
        <p:nvGrpSpPr>
          <p:cNvPr id="4" name="Group 3"/>
          <p:cNvGrpSpPr/>
          <p:nvPr/>
        </p:nvGrpSpPr>
        <p:grpSpPr>
          <a:xfrm>
            <a:off x="2594096" y="1331257"/>
            <a:ext cx="2323386" cy="985648"/>
            <a:chOff x="2592603" y="1330367"/>
            <a:chExt cx="2324375" cy="986067"/>
          </a:xfrm>
        </p:grpSpPr>
        <p:sp>
          <p:nvSpPr>
            <p:cNvPr id="36" name="TextBox 35"/>
            <p:cNvSpPr txBox="1"/>
            <p:nvPr/>
          </p:nvSpPr>
          <p:spPr>
            <a:xfrm>
              <a:off x="2592603" y="1330367"/>
              <a:ext cx="2308472" cy="986067"/>
            </a:xfrm>
            <a:prstGeom prst="rect">
              <a:avLst/>
            </a:prstGeom>
            <a:solidFill>
              <a:srgbClr val="68217A"/>
            </a:solidFill>
          </p:spPr>
          <p:txBody>
            <a:bodyPr wrap="square" lIns="89604" tIns="89604" rIns="179183" bIns="143346" rtlCol="0">
              <a:noAutofit/>
            </a:bodyPr>
            <a:lstStyle/>
            <a:p>
              <a:pPr defTabSz="913612" fontAlgn="base">
                <a:lnSpc>
                  <a:spcPct val="90000"/>
                </a:lnSpc>
                <a:spcBef>
                  <a:spcPct val="0"/>
                </a:spcBef>
                <a:spcAft>
                  <a:spcPct val="0"/>
                </a:spcAft>
                <a:defRPr/>
              </a:pPr>
              <a:r>
                <a:rPr lang="en-US" sz="1961" spc="-29" dirty="0">
                  <a:gradFill>
                    <a:gsLst>
                      <a:gs pos="77483">
                        <a:srgbClr val="FFFFFF"/>
                      </a:gs>
                      <a:gs pos="62252">
                        <a:srgbClr val="FFFFFF"/>
                      </a:gs>
                    </a:gsLst>
                    <a:lin ang="5400000" scaled="0"/>
                  </a:gradFill>
                  <a:latin typeface="Segoe UI Light"/>
                </a:rPr>
                <a:t>Most secure database</a:t>
              </a:r>
              <a:br>
                <a:rPr lang="en-US" sz="1961" spc="-29" dirty="0">
                  <a:gradFill>
                    <a:gsLst>
                      <a:gs pos="77483">
                        <a:srgbClr val="FFFFFF"/>
                      </a:gs>
                      <a:gs pos="62252">
                        <a:srgbClr val="FFFFFF"/>
                      </a:gs>
                    </a:gsLst>
                    <a:lin ang="5400000" scaled="0"/>
                  </a:gradFill>
                  <a:latin typeface="Segoe UI Light"/>
                </a:rPr>
              </a:br>
              <a:endParaRPr lang="en-US" sz="1961" spc="-29" dirty="0">
                <a:gradFill>
                  <a:gsLst>
                    <a:gs pos="77483">
                      <a:srgbClr val="FFFFFF"/>
                    </a:gs>
                    <a:gs pos="62252">
                      <a:srgbClr val="FFFFFF"/>
                    </a:gs>
                  </a:gsLst>
                  <a:lin ang="5400000" scaled="0"/>
                </a:gradFill>
                <a:latin typeface="Segoe UI Light"/>
              </a:endParaRPr>
            </a:p>
          </p:txBody>
        </p:sp>
        <p:grpSp>
          <p:nvGrpSpPr>
            <p:cNvPr id="934" name="Group 933"/>
            <p:cNvGrpSpPr/>
            <p:nvPr/>
          </p:nvGrpSpPr>
          <p:grpSpPr>
            <a:xfrm>
              <a:off x="4219372" y="2019859"/>
              <a:ext cx="697606" cy="275317"/>
              <a:chOff x="2246355" y="1897552"/>
              <a:chExt cx="889447" cy="280838"/>
            </a:xfrm>
          </p:grpSpPr>
          <p:sp>
            <p:nvSpPr>
              <p:cNvPr id="935" name="Rectangle 934"/>
              <p:cNvSpPr/>
              <p:nvPr/>
            </p:nvSpPr>
            <p:spPr bwMode="auto">
              <a:xfrm>
                <a:off x="2327458" y="1934945"/>
                <a:ext cx="713047" cy="204771"/>
              </a:xfrm>
              <a:prstGeom prst="rect">
                <a:avLst/>
              </a:prstGeom>
              <a:solidFill>
                <a:schemeClr val="accent3"/>
              </a:solidFill>
              <a:ln w="15875" cap="flat">
                <a:solidFill>
                  <a:schemeClr val="bg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936" name="Rectangle 935"/>
              <p:cNvSpPr/>
              <p:nvPr/>
            </p:nvSpPr>
            <p:spPr>
              <a:xfrm>
                <a:off x="2246355" y="1897552"/>
                <a:ext cx="889447" cy="280838"/>
              </a:xfrm>
              <a:prstGeom prst="rect">
                <a:avLst/>
              </a:prstGeom>
              <a:noFill/>
            </p:spPr>
            <p:txBody>
              <a:bodyPr wrap="square">
                <a:spAutoFit/>
              </a:bodyPr>
              <a:lstStyle/>
              <a:p>
                <a:pPr defTabSz="912979" fontAlgn="base">
                  <a:spcBef>
                    <a:spcPct val="0"/>
                  </a:spcBef>
                  <a:spcAft>
                    <a:spcPct val="0"/>
                  </a:spcAft>
                  <a:defRPr/>
                </a:pPr>
                <a:r>
                  <a:rPr lang="en-US" sz="1200"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grpSp>
        <p:nvGrpSpPr>
          <p:cNvPr id="6" name="Group 5"/>
          <p:cNvGrpSpPr/>
          <p:nvPr/>
        </p:nvGrpSpPr>
        <p:grpSpPr>
          <a:xfrm>
            <a:off x="7289088" y="1331259"/>
            <a:ext cx="2329971" cy="985648"/>
            <a:chOff x="7289595" y="1330367"/>
            <a:chExt cx="2330963" cy="986067"/>
          </a:xfrm>
        </p:grpSpPr>
        <p:sp>
          <p:nvSpPr>
            <p:cNvPr id="25" name="TextBox 24"/>
            <p:cNvSpPr txBox="1"/>
            <p:nvPr/>
          </p:nvSpPr>
          <p:spPr>
            <a:xfrm>
              <a:off x="7289595" y="1330367"/>
              <a:ext cx="2313432" cy="986067"/>
            </a:xfrm>
            <a:prstGeom prst="rect">
              <a:avLst/>
            </a:prstGeom>
            <a:solidFill>
              <a:srgbClr val="FF8C00"/>
            </a:solidFill>
          </p:spPr>
          <p:txBody>
            <a:bodyPr wrap="square" lIns="89604" tIns="89604" rIns="179183" bIns="143346" rtlCol="0">
              <a:noAutofit/>
            </a:bodyPr>
            <a:lstStyle/>
            <a:p>
              <a:pPr defTabSz="913612" fontAlgn="base">
                <a:lnSpc>
                  <a:spcPct val="90000"/>
                </a:lnSpc>
                <a:spcBef>
                  <a:spcPct val="0"/>
                </a:spcBef>
                <a:spcAft>
                  <a:spcPct val="0"/>
                </a:spcAft>
                <a:defRPr/>
              </a:pPr>
              <a:r>
                <a:rPr lang="en-US" sz="1961" spc="-29" dirty="0">
                  <a:gradFill>
                    <a:gsLst>
                      <a:gs pos="77483">
                        <a:srgbClr val="FFFFFF"/>
                      </a:gs>
                      <a:gs pos="62252">
                        <a:srgbClr val="FFFFFF"/>
                      </a:gs>
                    </a:gsLst>
                    <a:lin ang="5400000" scaled="0"/>
                  </a:gradFill>
                  <a:latin typeface="Segoe UI Light"/>
                </a:rPr>
                <a:t>End-to-end mobile BI on any device</a:t>
              </a:r>
            </a:p>
          </p:txBody>
        </p:sp>
        <p:grpSp>
          <p:nvGrpSpPr>
            <p:cNvPr id="940" name="Group 939"/>
            <p:cNvGrpSpPr/>
            <p:nvPr/>
          </p:nvGrpSpPr>
          <p:grpSpPr>
            <a:xfrm>
              <a:off x="8922952" y="2017584"/>
              <a:ext cx="697606" cy="275316"/>
              <a:chOff x="2246355" y="1897550"/>
              <a:chExt cx="889447" cy="280837"/>
            </a:xfrm>
          </p:grpSpPr>
          <p:sp>
            <p:nvSpPr>
              <p:cNvPr id="941" name="Rectangle 940"/>
              <p:cNvSpPr/>
              <p:nvPr/>
            </p:nvSpPr>
            <p:spPr bwMode="auto">
              <a:xfrm>
                <a:off x="2327458" y="1934945"/>
                <a:ext cx="713047" cy="204772"/>
              </a:xfrm>
              <a:prstGeom prst="rect">
                <a:avLst/>
              </a:prstGeom>
              <a:solidFill>
                <a:schemeClr val="accent5"/>
              </a:solidFill>
              <a:ln w="15875" cap="flat">
                <a:solidFill>
                  <a:schemeClr val="bg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942" name="Rectangle 941"/>
              <p:cNvSpPr/>
              <p:nvPr/>
            </p:nvSpPr>
            <p:spPr>
              <a:xfrm>
                <a:off x="2246355" y="1897550"/>
                <a:ext cx="889447" cy="280837"/>
              </a:xfrm>
              <a:prstGeom prst="rect">
                <a:avLst/>
              </a:prstGeom>
              <a:noFill/>
            </p:spPr>
            <p:txBody>
              <a:bodyPr wrap="square">
                <a:spAutoFit/>
              </a:bodyPr>
              <a:lstStyle/>
              <a:p>
                <a:pPr defTabSz="912979" fontAlgn="base">
                  <a:spcBef>
                    <a:spcPct val="0"/>
                  </a:spcBef>
                  <a:spcAft>
                    <a:spcPct val="0"/>
                  </a:spcAft>
                  <a:defRPr/>
                </a:pPr>
                <a:r>
                  <a:rPr lang="en-US" sz="1200"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grpSp>
        <p:nvGrpSpPr>
          <p:cNvPr id="8" name="Group 7"/>
          <p:cNvGrpSpPr/>
          <p:nvPr/>
        </p:nvGrpSpPr>
        <p:grpSpPr>
          <a:xfrm>
            <a:off x="9636583" y="1331261"/>
            <a:ext cx="2317512" cy="985646"/>
            <a:chOff x="9638088" y="1330365"/>
            <a:chExt cx="2318499" cy="986065"/>
          </a:xfrm>
        </p:grpSpPr>
        <p:sp>
          <p:nvSpPr>
            <p:cNvPr id="39" name="TextBox 38"/>
            <p:cNvSpPr txBox="1"/>
            <p:nvPr/>
          </p:nvSpPr>
          <p:spPr>
            <a:xfrm>
              <a:off x="9638088" y="1330365"/>
              <a:ext cx="2313431" cy="986065"/>
            </a:xfrm>
            <a:prstGeom prst="rect">
              <a:avLst/>
            </a:prstGeom>
            <a:solidFill>
              <a:srgbClr val="002050"/>
            </a:solidFill>
          </p:spPr>
          <p:txBody>
            <a:bodyPr wrap="square" lIns="89604" tIns="89604" rIns="179183" bIns="143346" rtlCol="0">
              <a:noAutofit/>
            </a:bodyPr>
            <a:lstStyle/>
            <a:p>
              <a:pPr defTabSz="913612" fontAlgn="base">
                <a:lnSpc>
                  <a:spcPct val="90000"/>
                </a:lnSpc>
                <a:spcBef>
                  <a:spcPct val="0"/>
                </a:spcBef>
                <a:spcAft>
                  <a:spcPct val="0"/>
                </a:spcAft>
                <a:defRPr/>
              </a:pPr>
              <a:r>
                <a:rPr lang="en-US" sz="1961" spc="-29" dirty="0">
                  <a:gradFill>
                    <a:gsLst>
                      <a:gs pos="77483">
                        <a:srgbClr val="FFFFFF"/>
                      </a:gs>
                      <a:gs pos="62252">
                        <a:srgbClr val="FFFFFF"/>
                      </a:gs>
                    </a:gsLst>
                    <a:lin ang="5400000" scaled="0"/>
                  </a:gradFill>
                  <a:latin typeface="Segoe UI Light"/>
                </a:rPr>
                <a:t>In-database </a:t>
              </a:r>
              <a:br>
                <a:rPr lang="en-US" sz="1961" spc="-29" dirty="0">
                  <a:gradFill>
                    <a:gsLst>
                      <a:gs pos="77483">
                        <a:srgbClr val="FFFFFF"/>
                      </a:gs>
                      <a:gs pos="62252">
                        <a:srgbClr val="FFFFFF"/>
                      </a:gs>
                    </a:gsLst>
                    <a:lin ang="5400000" scaled="0"/>
                  </a:gradFill>
                  <a:latin typeface="Segoe UI Light"/>
                </a:rPr>
              </a:br>
              <a:r>
                <a:rPr lang="en-US" sz="1961" spc="-29" dirty="0">
                  <a:gradFill>
                    <a:gsLst>
                      <a:gs pos="77483">
                        <a:srgbClr val="FFFFFF"/>
                      </a:gs>
                      <a:gs pos="62252">
                        <a:srgbClr val="FFFFFF"/>
                      </a:gs>
                    </a:gsLst>
                    <a:lin ang="5400000" scaled="0"/>
                  </a:gradFill>
                  <a:latin typeface="Segoe UI Light"/>
                </a:rPr>
                <a:t>Advanced Analytics</a:t>
              </a:r>
            </a:p>
          </p:txBody>
        </p:sp>
        <p:grpSp>
          <p:nvGrpSpPr>
            <p:cNvPr id="943" name="Group 942"/>
            <p:cNvGrpSpPr/>
            <p:nvPr/>
          </p:nvGrpSpPr>
          <p:grpSpPr>
            <a:xfrm>
              <a:off x="11258981" y="2009670"/>
              <a:ext cx="697606" cy="275317"/>
              <a:chOff x="2246355" y="1897552"/>
              <a:chExt cx="889447" cy="280838"/>
            </a:xfrm>
          </p:grpSpPr>
          <p:sp>
            <p:nvSpPr>
              <p:cNvPr id="944" name="Rectangle 943"/>
              <p:cNvSpPr/>
              <p:nvPr/>
            </p:nvSpPr>
            <p:spPr bwMode="auto">
              <a:xfrm>
                <a:off x="2327458" y="1934945"/>
                <a:ext cx="713047" cy="204771"/>
              </a:xfrm>
              <a:prstGeom prst="rect">
                <a:avLst/>
              </a:prstGeom>
              <a:solidFill>
                <a:srgbClr val="002050"/>
              </a:solidFill>
              <a:ln w="15875" cap="flat">
                <a:solidFill>
                  <a:schemeClr val="bg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marL="335951" indent="-335951" algn="ctr" defTabSz="913576"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945" name="Rectangle 944"/>
              <p:cNvSpPr/>
              <p:nvPr/>
            </p:nvSpPr>
            <p:spPr>
              <a:xfrm>
                <a:off x="2246355" y="1897552"/>
                <a:ext cx="889447" cy="280838"/>
              </a:xfrm>
              <a:prstGeom prst="rect">
                <a:avLst/>
              </a:prstGeom>
              <a:noFill/>
            </p:spPr>
            <p:txBody>
              <a:bodyPr wrap="square">
                <a:spAutoFit/>
              </a:bodyPr>
              <a:lstStyle/>
              <a:p>
                <a:pPr defTabSz="912979" fontAlgn="base">
                  <a:spcBef>
                    <a:spcPct val="0"/>
                  </a:spcBef>
                  <a:spcAft>
                    <a:spcPct val="0"/>
                  </a:spcAft>
                  <a:defRPr/>
                </a:pPr>
                <a:r>
                  <a:rPr lang="en-US" sz="1200"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built-in</a:t>
                </a:r>
              </a:p>
            </p:txBody>
          </p:sp>
        </p:grpSp>
      </p:grpSp>
      <p:sp>
        <p:nvSpPr>
          <p:cNvPr id="410" name="Rectangle 409"/>
          <p:cNvSpPr/>
          <p:nvPr/>
        </p:nvSpPr>
        <p:spPr>
          <a:xfrm>
            <a:off x="169213" y="6653531"/>
            <a:ext cx="11251338" cy="307733"/>
          </a:xfrm>
          <a:prstGeom prst="rect">
            <a:avLst/>
          </a:prstGeom>
        </p:spPr>
        <p:txBody>
          <a:bodyPr wrap="square">
            <a:spAutoFit/>
          </a:bodyPr>
          <a:lstStyle/>
          <a:p>
            <a:pPr defTabSz="895513">
              <a:defRPr/>
            </a:pPr>
            <a:r>
              <a:rPr lang="en-US" sz="686" i="1" dirty="0">
                <a:solidFill>
                  <a:srgbClr val="505050"/>
                </a:solidFill>
              </a:rPr>
              <a:t>TPC-H 10TB non-clustered results as of  04/06/15, 5/04/15, 4/15/14 and 11/25/13, respectively. </a:t>
            </a:r>
            <a:r>
              <a:rPr lang="en-US" sz="686" i="1" dirty="0">
                <a:solidFill>
                  <a:srgbClr val="505050"/>
                </a:solidFill>
                <a:hlinkClick r:id="rId4"/>
              </a:rPr>
              <a:t>http://www.tpc.org/tpch/results/tpch_perf_results.asp?resulttype=noncluster</a:t>
            </a:r>
            <a:endParaRPr lang="en-US" sz="686" i="1" dirty="0">
              <a:solidFill>
                <a:srgbClr val="505050"/>
              </a:solidFill>
            </a:endParaRPr>
          </a:p>
          <a:p>
            <a:pPr defTabSz="895513">
              <a:defRPr/>
            </a:pPr>
            <a:endParaRPr lang="en-US" sz="686" dirty="0">
              <a:gradFill>
                <a:gsLst>
                  <a:gs pos="2917">
                    <a:srgbClr val="505050"/>
                  </a:gs>
                  <a:gs pos="30000">
                    <a:srgbClr val="505050"/>
                  </a:gs>
                </a:gsLst>
                <a:lin ang="5400000" scaled="0"/>
              </a:gradFill>
            </a:endParaRPr>
          </a:p>
        </p:txBody>
      </p:sp>
      <p:grpSp>
        <p:nvGrpSpPr>
          <p:cNvPr id="24" name="Group 23"/>
          <p:cNvGrpSpPr/>
          <p:nvPr/>
        </p:nvGrpSpPr>
        <p:grpSpPr>
          <a:xfrm>
            <a:off x="9638440" y="2317808"/>
            <a:ext cx="2312775" cy="2565170"/>
            <a:chOff x="9832222" y="2363627"/>
            <a:chExt cx="2359486" cy="2616978"/>
          </a:xfrm>
        </p:grpSpPr>
        <p:grpSp>
          <p:nvGrpSpPr>
            <p:cNvPr id="537" name="Group 536"/>
            <p:cNvGrpSpPr/>
            <p:nvPr/>
          </p:nvGrpSpPr>
          <p:grpSpPr>
            <a:xfrm>
              <a:off x="9832222" y="2363627"/>
              <a:ext cx="2359486" cy="2573551"/>
              <a:chOff x="8841933" y="2720878"/>
              <a:chExt cx="2939721" cy="3206428"/>
            </a:xfrm>
          </p:grpSpPr>
          <p:sp>
            <p:nvSpPr>
              <p:cNvPr id="541" name="TextBox 540"/>
              <p:cNvSpPr txBox="1"/>
              <p:nvPr/>
            </p:nvSpPr>
            <p:spPr>
              <a:xfrm>
                <a:off x="8841933" y="2720878"/>
                <a:ext cx="2939721" cy="3206428"/>
              </a:xfrm>
              <a:prstGeom prst="rect">
                <a:avLst/>
              </a:prstGeom>
              <a:solidFill>
                <a:schemeClr val="bg1">
                  <a:lumMod val="95000"/>
                </a:schemeClr>
              </a:solidFill>
            </p:spPr>
            <p:txBody>
              <a:bodyPr wrap="none" lIns="0" tIns="62723" rIns="89604" bIns="146222" rtlCol="0">
                <a:noAutofit/>
              </a:bodyPr>
              <a:lstStyle/>
              <a:p>
                <a:pPr marL="89587" algn="ctr" defTabSz="913070" fontAlgn="base">
                  <a:spcBef>
                    <a:spcPts val="588"/>
                  </a:spcBef>
                  <a:spcAft>
                    <a:spcPct val="0"/>
                  </a:spcAft>
                  <a:defRPr/>
                </a:pPr>
                <a:r>
                  <a:rPr lang="en-US" sz="1567" dirty="0">
                    <a:ln>
                      <a:solidFill>
                        <a:srgbClr val="FFFFFF">
                          <a:alpha val="0"/>
                        </a:srgbClr>
                      </a:solidFill>
                    </a:ln>
                    <a:solidFill>
                      <a:srgbClr val="002050"/>
                    </a:solidFill>
                    <a:latin typeface="Segoe UI Black" panose="020B0A02040204020203" pitchFamily="34" charset="0"/>
                    <a:ea typeface="Segoe UI Black" panose="020B0A02040204020203" pitchFamily="34" charset="0"/>
                    <a:cs typeface="Segoe UI Black" panose="020B0A02040204020203" pitchFamily="34" charset="0"/>
                  </a:rPr>
                  <a:t>R + in-memory</a:t>
                </a:r>
                <a:endParaRPr lang="en-US" sz="1567" dirty="0">
                  <a:ln>
                    <a:solidFill>
                      <a:srgbClr val="FFFFFF">
                        <a:alpha val="0"/>
                      </a:srgbClr>
                    </a:solidFill>
                  </a:ln>
                  <a:solidFill>
                    <a:srgbClr val="002050"/>
                  </a:solidFill>
                  <a:latin typeface="Segoe UI Light"/>
                  <a:ea typeface="Segoe UI" pitchFamily="34" charset="0"/>
                  <a:cs typeface="Segoe UI" panose="020B0502040204020203" pitchFamily="34" charset="0"/>
                </a:endParaRPr>
              </a:p>
            </p:txBody>
          </p:sp>
          <p:sp>
            <p:nvSpPr>
              <p:cNvPr id="542" name="AutoShape 14"/>
              <p:cNvSpPr>
                <a:spLocks noChangeAspect="1" noChangeArrowheads="1" noTextEdit="1"/>
              </p:cNvSpPr>
              <p:nvPr/>
            </p:nvSpPr>
            <p:spPr bwMode="auto">
              <a:xfrm>
                <a:off x="9631075" y="3499632"/>
                <a:ext cx="1228922" cy="1653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7842" tIns="43921" rIns="87842" bIns="43921" numCol="1" anchor="t" anchorCtr="0" compatLnSpc="1">
                <a:prstTxWarp prst="textNoShape">
                  <a:avLst/>
                </a:prstTxWarp>
              </a:bodyPr>
              <a:lstStyle/>
              <a:p>
                <a:pPr defTabSz="895837" fontAlgn="base">
                  <a:spcBef>
                    <a:spcPct val="0"/>
                  </a:spcBef>
                  <a:spcAft>
                    <a:spcPct val="0"/>
                  </a:spcAft>
                  <a:defRPr/>
                </a:pPr>
                <a:endParaRPr lang="en-US" sz="1057" dirty="0">
                  <a:solidFill>
                    <a:srgbClr val="505050"/>
                  </a:solidFill>
                </a:endParaRPr>
              </a:p>
            </p:txBody>
          </p:sp>
        </p:grpSp>
        <p:sp>
          <p:nvSpPr>
            <p:cNvPr id="486" name="TextBox 485"/>
            <p:cNvSpPr txBox="1"/>
            <p:nvPr/>
          </p:nvSpPr>
          <p:spPr>
            <a:xfrm>
              <a:off x="10039641" y="4542520"/>
              <a:ext cx="1940532" cy="438085"/>
            </a:xfrm>
            <a:prstGeom prst="rect">
              <a:avLst/>
            </a:prstGeom>
            <a:noFill/>
          </p:spPr>
          <p:txBody>
            <a:bodyPr wrap="square" lIns="179208" tIns="143366" rIns="179208" bIns="143366" rtlCol="0">
              <a:noAutofit/>
            </a:bodyPr>
            <a:lstStyle/>
            <a:p>
              <a:pPr algn="ctr" defTabSz="912979" fontAlgn="base">
                <a:lnSpc>
                  <a:spcPct val="90000"/>
                </a:lnSpc>
                <a:spcBef>
                  <a:spcPct val="0"/>
                </a:spcBef>
                <a:spcAft>
                  <a:spcPts val="588"/>
                </a:spcAft>
                <a:defRPr/>
              </a:pPr>
              <a:r>
                <a:rPr lang="en-US" sz="1026" b="1" dirty="0">
                  <a:solidFill>
                    <a:srgbClr val="002050"/>
                  </a:solidFill>
                </a:rPr>
                <a:t>at massive scale</a:t>
              </a:r>
            </a:p>
          </p:txBody>
        </p:sp>
        <p:grpSp>
          <p:nvGrpSpPr>
            <p:cNvPr id="17" name="Group 16"/>
            <p:cNvGrpSpPr/>
            <p:nvPr/>
          </p:nvGrpSpPr>
          <p:grpSpPr>
            <a:xfrm>
              <a:off x="10451056" y="3023373"/>
              <a:ext cx="1057423" cy="1422106"/>
              <a:chOff x="10319428" y="2796544"/>
              <a:chExt cx="1291834" cy="1737360"/>
            </a:xfrm>
          </p:grpSpPr>
          <p:sp>
            <p:nvSpPr>
              <p:cNvPr id="414" name="Freeform 16"/>
              <p:cNvSpPr>
                <a:spLocks/>
              </p:cNvSpPr>
              <p:nvPr/>
            </p:nvSpPr>
            <p:spPr bwMode="auto">
              <a:xfrm>
                <a:off x="10350884" y="2796544"/>
                <a:ext cx="1228921" cy="1737360"/>
              </a:xfrm>
              <a:custGeom>
                <a:avLst/>
                <a:gdLst>
                  <a:gd name="T0" fmla="*/ 396 w 396"/>
                  <a:gd name="T1" fmla="*/ 119 h 561"/>
                  <a:gd name="T2" fmla="*/ 396 w 396"/>
                  <a:gd name="T3" fmla="*/ 119 h 561"/>
                  <a:gd name="T4" fmla="*/ 314 w 396"/>
                  <a:gd name="T5" fmla="*/ 34 h 561"/>
                  <a:gd name="T6" fmla="*/ 38 w 396"/>
                  <a:gd name="T7" fmla="*/ 58 h 561"/>
                  <a:gd name="T8" fmla="*/ 0 w 396"/>
                  <a:gd name="T9" fmla="*/ 119 h 561"/>
                  <a:gd name="T10" fmla="*/ 0 w 396"/>
                  <a:gd name="T11" fmla="*/ 119 h 561"/>
                  <a:gd name="T12" fmla="*/ 0 w 396"/>
                  <a:gd name="T13" fmla="*/ 450 h 561"/>
                  <a:gd name="T14" fmla="*/ 1 w 396"/>
                  <a:gd name="T15" fmla="*/ 450 h 561"/>
                  <a:gd name="T16" fmla="*/ 82 w 396"/>
                  <a:gd name="T17" fmla="*/ 528 h 561"/>
                  <a:gd name="T18" fmla="*/ 358 w 396"/>
                  <a:gd name="T19" fmla="*/ 504 h 561"/>
                  <a:gd name="T20" fmla="*/ 395 w 396"/>
                  <a:gd name="T21" fmla="*/ 450 h 561"/>
                  <a:gd name="T22" fmla="*/ 396 w 396"/>
                  <a:gd name="T23" fmla="*/ 450 h 561"/>
                  <a:gd name="T24" fmla="*/ 396 w 396"/>
                  <a:gd name="T25" fmla="*/ 119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 h="561">
                    <a:moveTo>
                      <a:pt x="396" y="119"/>
                    </a:moveTo>
                    <a:cubicBezTo>
                      <a:pt x="396" y="119"/>
                      <a:pt x="396" y="119"/>
                      <a:pt x="396" y="119"/>
                    </a:cubicBezTo>
                    <a:cubicBezTo>
                      <a:pt x="396" y="87"/>
                      <a:pt x="368" y="55"/>
                      <a:pt x="314" y="34"/>
                    </a:cubicBezTo>
                    <a:cubicBezTo>
                      <a:pt x="226" y="0"/>
                      <a:pt x="102" y="11"/>
                      <a:pt x="38" y="58"/>
                    </a:cubicBezTo>
                    <a:cubicBezTo>
                      <a:pt x="13" y="76"/>
                      <a:pt x="0" y="98"/>
                      <a:pt x="0" y="119"/>
                    </a:cubicBezTo>
                    <a:cubicBezTo>
                      <a:pt x="0" y="119"/>
                      <a:pt x="0" y="119"/>
                      <a:pt x="0" y="119"/>
                    </a:cubicBezTo>
                    <a:cubicBezTo>
                      <a:pt x="0" y="450"/>
                      <a:pt x="0" y="450"/>
                      <a:pt x="0" y="450"/>
                    </a:cubicBezTo>
                    <a:cubicBezTo>
                      <a:pt x="1" y="450"/>
                      <a:pt x="1" y="450"/>
                      <a:pt x="1" y="450"/>
                    </a:cubicBezTo>
                    <a:cubicBezTo>
                      <a:pt x="5" y="480"/>
                      <a:pt x="33" y="509"/>
                      <a:pt x="82" y="528"/>
                    </a:cubicBezTo>
                    <a:cubicBezTo>
                      <a:pt x="170" y="561"/>
                      <a:pt x="294" y="551"/>
                      <a:pt x="358" y="504"/>
                    </a:cubicBezTo>
                    <a:cubicBezTo>
                      <a:pt x="381" y="488"/>
                      <a:pt x="393" y="469"/>
                      <a:pt x="395" y="450"/>
                    </a:cubicBezTo>
                    <a:cubicBezTo>
                      <a:pt x="396" y="450"/>
                      <a:pt x="396" y="450"/>
                      <a:pt x="396" y="450"/>
                    </a:cubicBezTo>
                    <a:lnTo>
                      <a:pt x="396" y="119"/>
                    </a:lnTo>
                    <a:close/>
                  </a:path>
                </a:pathLst>
              </a:custGeom>
              <a:solidFill>
                <a:srgbClr val="002050"/>
              </a:solidFill>
              <a:ln>
                <a:solidFill>
                  <a:srgbClr val="002050"/>
                </a:solidFill>
              </a:ln>
            </p:spPr>
            <p:txBody>
              <a:bodyPr vert="horz" wrap="square" lIns="87867" tIns="43934" rIns="87867" bIns="43934" numCol="1" anchor="t" anchorCtr="0" compatLnSpc="1">
                <a:prstTxWarp prst="textNoShape">
                  <a:avLst/>
                </a:prstTxWarp>
              </a:bodyPr>
              <a:lstStyle/>
              <a:p>
                <a:pPr defTabSz="896181" fontAlgn="base">
                  <a:spcBef>
                    <a:spcPct val="0"/>
                  </a:spcBef>
                  <a:spcAft>
                    <a:spcPct val="0"/>
                  </a:spcAft>
                  <a:defRPr/>
                </a:pPr>
                <a:endParaRPr lang="en-US" sz="1057" dirty="0">
                  <a:solidFill>
                    <a:srgbClr val="505050"/>
                  </a:solidFill>
                </a:endParaRPr>
              </a:p>
            </p:txBody>
          </p:sp>
          <p:sp>
            <p:nvSpPr>
              <p:cNvPr id="415" name="Freeform 17"/>
              <p:cNvSpPr>
                <a:spLocks/>
              </p:cNvSpPr>
              <p:nvPr/>
            </p:nvSpPr>
            <p:spPr bwMode="auto">
              <a:xfrm>
                <a:off x="10319428" y="2838792"/>
                <a:ext cx="1291834" cy="620784"/>
              </a:xfrm>
              <a:custGeom>
                <a:avLst/>
                <a:gdLst>
                  <a:gd name="T0" fmla="*/ 384 w 448"/>
                  <a:gd name="T1" fmla="*/ 180 h 237"/>
                  <a:gd name="T2" fmla="*/ 108 w 448"/>
                  <a:gd name="T3" fmla="*/ 204 h 237"/>
                  <a:gd name="T4" fmla="*/ 64 w 448"/>
                  <a:gd name="T5" fmla="*/ 58 h 237"/>
                  <a:gd name="T6" fmla="*/ 340 w 448"/>
                  <a:gd name="T7" fmla="*/ 34 h 237"/>
                  <a:gd name="T8" fmla="*/ 384 w 448"/>
                  <a:gd name="T9" fmla="*/ 180 h 237"/>
                </a:gdLst>
                <a:ahLst/>
                <a:cxnLst>
                  <a:cxn ang="0">
                    <a:pos x="T0" y="T1"/>
                  </a:cxn>
                  <a:cxn ang="0">
                    <a:pos x="T2" y="T3"/>
                  </a:cxn>
                  <a:cxn ang="0">
                    <a:pos x="T4" y="T5"/>
                  </a:cxn>
                  <a:cxn ang="0">
                    <a:pos x="T6" y="T7"/>
                  </a:cxn>
                  <a:cxn ang="0">
                    <a:pos x="T8" y="T9"/>
                  </a:cxn>
                </a:cxnLst>
                <a:rect l="0" t="0" r="r" b="b"/>
                <a:pathLst>
                  <a:path w="448" h="237">
                    <a:moveTo>
                      <a:pt x="384" y="180"/>
                    </a:moveTo>
                    <a:cubicBezTo>
                      <a:pt x="320" y="227"/>
                      <a:pt x="196" y="237"/>
                      <a:pt x="108" y="204"/>
                    </a:cubicBezTo>
                    <a:cubicBezTo>
                      <a:pt x="19" y="170"/>
                      <a:pt x="0" y="104"/>
                      <a:pt x="64" y="58"/>
                    </a:cubicBezTo>
                    <a:cubicBezTo>
                      <a:pt x="128" y="11"/>
                      <a:pt x="252" y="0"/>
                      <a:pt x="340" y="34"/>
                    </a:cubicBezTo>
                    <a:cubicBezTo>
                      <a:pt x="429" y="68"/>
                      <a:pt x="448" y="133"/>
                      <a:pt x="384" y="180"/>
                    </a:cubicBezTo>
                    <a:close/>
                  </a:path>
                </a:pathLst>
              </a:custGeom>
              <a:solidFill>
                <a:schemeClr val="bg1"/>
              </a:solidFill>
              <a:ln>
                <a:noFill/>
              </a:ln>
            </p:spPr>
            <p:txBody>
              <a:bodyPr vert="horz" wrap="square" lIns="87867" tIns="43934" rIns="87867" bIns="43934" numCol="1" anchor="t" anchorCtr="0" compatLnSpc="1">
                <a:prstTxWarp prst="textNoShape">
                  <a:avLst/>
                </a:prstTxWarp>
              </a:bodyPr>
              <a:lstStyle/>
              <a:p>
                <a:pPr defTabSz="896181" fontAlgn="base">
                  <a:spcBef>
                    <a:spcPct val="0"/>
                  </a:spcBef>
                  <a:spcAft>
                    <a:spcPct val="0"/>
                  </a:spcAft>
                  <a:defRPr/>
                </a:pPr>
                <a:endParaRPr lang="en-US" sz="1057" dirty="0">
                  <a:solidFill>
                    <a:srgbClr val="505050"/>
                  </a:solidFill>
                </a:endParaRPr>
              </a:p>
            </p:txBody>
          </p:sp>
          <p:sp>
            <p:nvSpPr>
              <p:cNvPr id="417" name="Up Arrow 416"/>
              <p:cNvSpPr/>
              <p:nvPr/>
            </p:nvSpPr>
            <p:spPr bwMode="auto">
              <a:xfrm>
                <a:off x="10773975" y="2956502"/>
                <a:ext cx="382938" cy="437556"/>
              </a:xfrm>
              <a:prstGeom prst="upArrow">
                <a:avLst/>
              </a:prstGeom>
              <a:gradFill>
                <a:gsLst>
                  <a:gs pos="5000">
                    <a:srgbClr val="002050"/>
                  </a:gs>
                  <a:gs pos="42000">
                    <a:schemeClr val="accent1">
                      <a:lumMod val="75000"/>
                    </a:schemeClr>
                  </a:gs>
                  <a:gs pos="100000">
                    <a:schemeClr val="bg1"/>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grpSp>
      </p:grpSp>
      <p:grpSp>
        <p:nvGrpSpPr>
          <p:cNvPr id="21" name="Group 20"/>
          <p:cNvGrpSpPr/>
          <p:nvPr/>
        </p:nvGrpSpPr>
        <p:grpSpPr>
          <a:xfrm>
            <a:off x="2594299" y="2320816"/>
            <a:ext cx="2306652" cy="2518407"/>
            <a:chOff x="2649626" y="2366696"/>
            <a:chExt cx="2353238" cy="2569271"/>
          </a:xfrm>
        </p:grpSpPr>
        <p:grpSp>
          <p:nvGrpSpPr>
            <p:cNvPr id="20" name="Group 19"/>
            <p:cNvGrpSpPr/>
            <p:nvPr/>
          </p:nvGrpSpPr>
          <p:grpSpPr>
            <a:xfrm>
              <a:off x="2649626" y="2366696"/>
              <a:ext cx="2353238" cy="2569271"/>
              <a:chOff x="2606280" y="2311276"/>
              <a:chExt cx="2307305" cy="2519133"/>
            </a:xfrm>
          </p:grpSpPr>
          <p:grpSp>
            <p:nvGrpSpPr>
              <p:cNvPr id="9" name="Group 8"/>
              <p:cNvGrpSpPr/>
              <p:nvPr/>
            </p:nvGrpSpPr>
            <p:grpSpPr>
              <a:xfrm>
                <a:off x="2606280" y="2311276"/>
                <a:ext cx="2307305" cy="2519133"/>
                <a:chOff x="2605784" y="2311116"/>
                <a:chExt cx="2307633" cy="2519491"/>
              </a:xfrm>
            </p:grpSpPr>
            <p:sp>
              <p:nvSpPr>
                <p:cNvPr id="459" name="TextBox 458"/>
                <p:cNvSpPr txBox="1"/>
                <p:nvPr/>
              </p:nvSpPr>
              <p:spPr>
                <a:xfrm>
                  <a:off x="2605784" y="2311116"/>
                  <a:ext cx="2307633" cy="2519491"/>
                </a:xfrm>
                <a:prstGeom prst="rect">
                  <a:avLst/>
                </a:prstGeom>
                <a:solidFill>
                  <a:schemeClr val="bg1">
                    <a:lumMod val="95000"/>
                  </a:schemeClr>
                </a:solidFill>
              </p:spPr>
              <p:txBody>
                <a:bodyPr wrap="square" lIns="44802" tIns="62723" rIns="89604" bIns="146222" rtlCol="0">
                  <a:noAutofit/>
                </a:bodyPr>
                <a:lstStyle/>
                <a:p>
                  <a:pPr marL="89587" algn="ctr" defTabSz="913070" fontAlgn="base">
                    <a:spcBef>
                      <a:spcPts val="294"/>
                    </a:spcBef>
                    <a:spcAft>
                      <a:spcPct val="0"/>
                    </a:spcAft>
                    <a:defRPr/>
                  </a:pPr>
                  <a:r>
                    <a:rPr lang="en-US" sz="1567" dirty="0">
                      <a:ln>
                        <a:solidFill>
                          <a:srgbClr val="FFFFFF">
                            <a:alpha val="0"/>
                          </a:srgbClr>
                        </a:solidFill>
                      </a:ln>
                      <a:solidFill>
                        <a:srgbClr val="68217A"/>
                      </a:solidFill>
                      <a:latin typeface="Segoe UI Black" panose="020B0A02040204020203" pitchFamily="34" charset="0"/>
                      <a:ea typeface="Segoe UI Black" panose="020B0A02040204020203" pitchFamily="34" charset="0"/>
                      <a:cs typeface="Segoe UI Black" panose="020B0A02040204020203" pitchFamily="34" charset="0"/>
                    </a:rPr>
                    <a:t>6 years in a row</a:t>
                  </a:r>
                </a:p>
                <a:p>
                  <a:pPr marL="89587" algn="ctr" defTabSz="913070" fontAlgn="base">
                    <a:spcBef>
                      <a:spcPts val="294"/>
                    </a:spcBef>
                    <a:spcAft>
                      <a:spcPct val="0"/>
                    </a:spcAft>
                    <a:defRPr/>
                  </a:pPr>
                  <a:r>
                    <a:rPr lang="en-US" sz="1076" dirty="0">
                      <a:ln>
                        <a:solidFill>
                          <a:srgbClr val="FFFFFF">
                            <a:alpha val="0"/>
                          </a:srgbClr>
                        </a:solidFill>
                      </a:ln>
                      <a:solidFill>
                        <a:srgbClr val="68217A"/>
                      </a:solidFill>
                      <a:latin typeface="Segoe UI Black" panose="020B0A02040204020203" pitchFamily="34" charset="0"/>
                      <a:ea typeface="Segoe UI Black" panose="020B0A02040204020203" pitchFamily="34" charset="0"/>
                      <a:cs typeface="Segoe UI Black" panose="020B0A02040204020203" pitchFamily="34" charset="0"/>
                    </a:rPr>
                    <a:t>least vulnerable</a:t>
                  </a:r>
                  <a:br>
                    <a:rPr lang="en-US" sz="1076" dirty="0">
                      <a:ln>
                        <a:solidFill>
                          <a:srgbClr val="FFFFFF">
                            <a:alpha val="0"/>
                          </a:srgbClr>
                        </a:solidFill>
                      </a:ln>
                      <a:solidFill>
                        <a:srgbClr val="68217A"/>
                      </a:solidFill>
                      <a:latin typeface="Segoe UI Black" panose="020B0A02040204020203" pitchFamily="34" charset="0"/>
                      <a:ea typeface="Segoe UI Black" panose="020B0A02040204020203" pitchFamily="34" charset="0"/>
                      <a:cs typeface="Segoe UI Black" panose="020B0A02040204020203" pitchFamily="34" charset="0"/>
                    </a:rPr>
                  </a:br>
                  <a:endParaRPr lang="en-US" sz="1370" dirty="0">
                    <a:ln>
                      <a:solidFill>
                        <a:srgbClr val="FFFFFF">
                          <a:alpha val="0"/>
                        </a:srgbClr>
                      </a:solidFill>
                    </a:ln>
                    <a:solidFill>
                      <a:srgbClr val="68217A"/>
                    </a:solidFill>
                    <a:latin typeface="Segoe UI Black" panose="020B0A02040204020203" pitchFamily="34" charset="0"/>
                    <a:ea typeface="Segoe UI Black" panose="020B0A02040204020203" pitchFamily="34" charset="0"/>
                    <a:cs typeface="Segoe UI Black" panose="020B0A02040204020203" pitchFamily="34" charset="0"/>
                  </a:endParaRPr>
                </a:p>
              </p:txBody>
            </p:sp>
            <p:graphicFrame>
              <p:nvGraphicFramePr>
                <p:cNvPr id="460" name="Chart 459"/>
                <p:cNvGraphicFramePr/>
                <p:nvPr>
                  <p:extLst/>
                </p:nvPr>
              </p:nvGraphicFramePr>
              <p:xfrm>
                <a:off x="2675882" y="2673335"/>
                <a:ext cx="2155096" cy="2146908"/>
              </p:xfrm>
              <a:graphic>
                <a:graphicData uri="http://schemas.openxmlformats.org/drawingml/2006/chart">
                  <c:chart xmlns:c="http://schemas.openxmlformats.org/drawingml/2006/chart" xmlns:r="http://schemas.openxmlformats.org/officeDocument/2006/relationships" r:id="rId5"/>
                </a:graphicData>
              </a:graphic>
            </p:graphicFrame>
          </p:grpSp>
          <p:grpSp>
            <p:nvGrpSpPr>
              <p:cNvPr id="18" name="Group 17"/>
              <p:cNvGrpSpPr/>
              <p:nvPr/>
            </p:nvGrpSpPr>
            <p:grpSpPr>
              <a:xfrm>
                <a:off x="2727795" y="4636302"/>
                <a:ext cx="2051936" cy="92098"/>
                <a:chOff x="2743906" y="4636302"/>
                <a:chExt cx="2051936" cy="92098"/>
              </a:xfrm>
            </p:grpSpPr>
            <p:grpSp>
              <p:nvGrpSpPr>
                <p:cNvPr id="16" name="Group 15"/>
                <p:cNvGrpSpPr/>
                <p:nvPr/>
              </p:nvGrpSpPr>
              <p:grpSpPr>
                <a:xfrm>
                  <a:off x="2743906" y="4636302"/>
                  <a:ext cx="500096" cy="92098"/>
                  <a:chOff x="2908036" y="4532656"/>
                  <a:chExt cx="500096" cy="92098"/>
                </a:xfrm>
              </p:grpSpPr>
              <p:sp>
                <p:nvSpPr>
                  <p:cNvPr id="13" name="Rectangle 12"/>
                  <p:cNvSpPr/>
                  <p:nvPr/>
                </p:nvSpPr>
                <p:spPr bwMode="auto">
                  <a:xfrm>
                    <a:off x="3011295" y="4532656"/>
                    <a:ext cx="396837" cy="9209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defTabSz="932114" fontAlgn="base">
                      <a:lnSpc>
                        <a:spcPct val="90000"/>
                      </a:lnSpc>
                      <a:spcBef>
                        <a:spcPct val="0"/>
                      </a:spcBef>
                      <a:spcAft>
                        <a:spcPct val="0"/>
                      </a:spcAft>
                      <a:defRPr/>
                    </a:pPr>
                    <a:r>
                      <a:rPr lang="en-US" sz="600" b="1" dirty="0">
                        <a:solidFill>
                          <a:srgbClr val="68217A"/>
                        </a:solidFill>
                        <a:ea typeface="Segoe UI" pitchFamily="34" charset="0"/>
                        <a:cs typeface="Segoe UI" pitchFamily="34" charset="0"/>
                      </a:rPr>
                      <a:t>SQL Server</a:t>
                    </a:r>
                    <a:endParaRPr lang="en-US" sz="500" b="1" dirty="0">
                      <a:solidFill>
                        <a:srgbClr val="68217A"/>
                      </a:solidFill>
                      <a:ea typeface="Segoe UI" pitchFamily="34" charset="0"/>
                      <a:cs typeface="Segoe UI" pitchFamily="34" charset="0"/>
                    </a:endParaRPr>
                  </a:p>
                </p:txBody>
              </p:sp>
              <p:sp>
                <p:nvSpPr>
                  <p:cNvPr id="14" name="Rectangle 13"/>
                  <p:cNvSpPr/>
                  <p:nvPr/>
                </p:nvSpPr>
                <p:spPr bwMode="auto">
                  <a:xfrm>
                    <a:off x="2908036" y="4536091"/>
                    <a:ext cx="77381" cy="77381"/>
                  </a:xfrm>
                  <a:prstGeom prst="rect">
                    <a:avLst/>
                  </a:prstGeom>
                  <a:solidFill>
                    <a:srgbClr val="68217A"/>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342768" indent="-342768" algn="ctr" defTabSz="932114" fontAlgn="base">
                      <a:lnSpc>
                        <a:spcPct val="90000"/>
                      </a:lnSpc>
                      <a:spcBef>
                        <a:spcPct val="0"/>
                      </a:spcBef>
                      <a:spcAft>
                        <a:spcPct val="0"/>
                      </a:spcAft>
                      <a:buFont typeface="Wingdings 3" panose="05040102010807070707" pitchFamily="18" charset="2"/>
                      <a:buChar char="Æ"/>
                      <a:defRPr/>
                    </a:pPr>
                    <a:endParaRPr lang="en-US" sz="2000" b="1" dirty="0">
                      <a:solidFill>
                        <a:srgbClr val="FFFFFF"/>
                      </a:solidFill>
                      <a:latin typeface="Segoe UI Light"/>
                      <a:ea typeface="Segoe UI" pitchFamily="34" charset="0"/>
                      <a:cs typeface="Segoe UI" pitchFamily="34" charset="0"/>
                    </a:endParaRPr>
                  </a:p>
                </p:txBody>
              </p:sp>
            </p:grpSp>
            <p:grpSp>
              <p:nvGrpSpPr>
                <p:cNvPr id="399" name="Group 398"/>
                <p:cNvGrpSpPr/>
                <p:nvPr/>
              </p:nvGrpSpPr>
              <p:grpSpPr>
                <a:xfrm>
                  <a:off x="3337420" y="4636302"/>
                  <a:ext cx="340200" cy="80816"/>
                  <a:chOff x="2908036" y="4532656"/>
                  <a:chExt cx="340200" cy="80816"/>
                </a:xfrm>
              </p:grpSpPr>
              <p:sp>
                <p:nvSpPr>
                  <p:cNvPr id="400" name="Rectangle 399"/>
                  <p:cNvSpPr/>
                  <p:nvPr/>
                </p:nvSpPr>
                <p:spPr bwMode="auto">
                  <a:xfrm>
                    <a:off x="3011295" y="4532656"/>
                    <a:ext cx="236941" cy="8081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defTabSz="932114" fontAlgn="base">
                      <a:lnSpc>
                        <a:spcPct val="90000"/>
                      </a:lnSpc>
                      <a:spcBef>
                        <a:spcPct val="0"/>
                      </a:spcBef>
                      <a:spcAft>
                        <a:spcPct val="0"/>
                      </a:spcAft>
                      <a:defRPr/>
                    </a:pPr>
                    <a:r>
                      <a:rPr lang="en-US" sz="600" b="1" dirty="0">
                        <a:solidFill>
                          <a:srgbClr val="A80000"/>
                        </a:solidFill>
                        <a:ea typeface="Segoe UI" pitchFamily="34" charset="0"/>
                        <a:cs typeface="Segoe UI" pitchFamily="34" charset="0"/>
                      </a:rPr>
                      <a:t>Oracle</a:t>
                    </a:r>
                    <a:endParaRPr lang="en-US" sz="500" b="1" dirty="0">
                      <a:solidFill>
                        <a:srgbClr val="A80000"/>
                      </a:solidFill>
                      <a:ea typeface="Segoe UI" pitchFamily="34" charset="0"/>
                      <a:cs typeface="Segoe UI" pitchFamily="34" charset="0"/>
                    </a:endParaRPr>
                  </a:p>
                </p:txBody>
              </p:sp>
              <p:sp>
                <p:nvSpPr>
                  <p:cNvPr id="401" name="Rectangle 400"/>
                  <p:cNvSpPr/>
                  <p:nvPr/>
                </p:nvSpPr>
                <p:spPr bwMode="auto">
                  <a:xfrm>
                    <a:off x="2908036" y="4536091"/>
                    <a:ext cx="77381" cy="77381"/>
                  </a:xfrm>
                  <a:prstGeom prst="rect">
                    <a:avLst/>
                  </a:prstGeom>
                  <a:solidFill>
                    <a:srgbClr val="A8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342768" indent="-342768" algn="ctr" defTabSz="932114" fontAlgn="base">
                      <a:lnSpc>
                        <a:spcPct val="90000"/>
                      </a:lnSpc>
                      <a:spcBef>
                        <a:spcPct val="0"/>
                      </a:spcBef>
                      <a:spcAft>
                        <a:spcPct val="0"/>
                      </a:spcAft>
                      <a:buFont typeface="Wingdings 3" panose="05040102010807070707" pitchFamily="18" charset="2"/>
                      <a:buChar char="Æ"/>
                      <a:defRPr/>
                    </a:pPr>
                    <a:endParaRPr lang="en-US" sz="2000" b="1" dirty="0">
                      <a:solidFill>
                        <a:srgbClr val="A80000"/>
                      </a:solidFill>
                      <a:latin typeface="Segoe UI Light"/>
                      <a:ea typeface="Segoe UI" pitchFamily="34" charset="0"/>
                      <a:cs typeface="Segoe UI" pitchFamily="34" charset="0"/>
                    </a:endParaRPr>
                  </a:p>
                </p:txBody>
              </p:sp>
            </p:grpSp>
            <p:grpSp>
              <p:nvGrpSpPr>
                <p:cNvPr id="402" name="Group 401"/>
                <p:cNvGrpSpPr/>
                <p:nvPr/>
              </p:nvGrpSpPr>
              <p:grpSpPr>
                <a:xfrm>
                  <a:off x="3771038" y="4636302"/>
                  <a:ext cx="425560" cy="80816"/>
                  <a:chOff x="2908036" y="4532656"/>
                  <a:chExt cx="425560" cy="80816"/>
                </a:xfrm>
              </p:grpSpPr>
              <p:sp>
                <p:nvSpPr>
                  <p:cNvPr id="403" name="Rectangle 402"/>
                  <p:cNvSpPr/>
                  <p:nvPr/>
                </p:nvSpPr>
                <p:spPr bwMode="auto">
                  <a:xfrm>
                    <a:off x="3011296" y="4532656"/>
                    <a:ext cx="322300" cy="8081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defTabSz="932114" fontAlgn="base">
                      <a:lnSpc>
                        <a:spcPct val="90000"/>
                      </a:lnSpc>
                      <a:spcBef>
                        <a:spcPct val="0"/>
                      </a:spcBef>
                      <a:spcAft>
                        <a:spcPct val="0"/>
                      </a:spcAft>
                      <a:defRPr/>
                    </a:pPr>
                    <a:r>
                      <a:rPr lang="en-US" sz="600" b="1" dirty="0">
                        <a:solidFill>
                          <a:srgbClr val="0078D7"/>
                        </a:solidFill>
                        <a:ea typeface="Segoe UI" pitchFamily="34" charset="0"/>
                        <a:cs typeface="Segoe UI" pitchFamily="34" charset="0"/>
                      </a:rPr>
                      <a:t>MySQL</a:t>
                    </a:r>
                    <a:endParaRPr lang="en-US" sz="500" b="1" dirty="0">
                      <a:solidFill>
                        <a:srgbClr val="0078D7"/>
                      </a:solidFill>
                      <a:ea typeface="Segoe UI" pitchFamily="34" charset="0"/>
                      <a:cs typeface="Segoe UI" pitchFamily="34" charset="0"/>
                    </a:endParaRPr>
                  </a:p>
                </p:txBody>
              </p:sp>
              <p:sp>
                <p:nvSpPr>
                  <p:cNvPr id="404" name="Rectangle 403"/>
                  <p:cNvSpPr/>
                  <p:nvPr/>
                </p:nvSpPr>
                <p:spPr bwMode="auto">
                  <a:xfrm>
                    <a:off x="2908036" y="4536091"/>
                    <a:ext cx="77381" cy="77381"/>
                  </a:xfrm>
                  <a:prstGeom prst="rect">
                    <a:avLst/>
                  </a:prstGeom>
                  <a:solidFill>
                    <a:srgbClr val="0078D7"/>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342768" indent="-342768" algn="ctr" defTabSz="932114" fontAlgn="base">
                      <a:lnSpc>
                        <a:spcPct val="90000"/>
                      </a:lnSpc>
                      <a:spcBef>
                        <a:spcPct val="0"/>
                      </a:spcBef>
                      <a:spcAft>
                        <a:spcPct val="0"/>
                      </a:spcAft>
                      <a:buFont typeface="Wingdings 3" panose="05040102010807070707" pitchFamily="18" charset="2"/>
                      <a:buChar char="Æ"/>
                      <a:defRPr/>
                    </a:pPr>
                    <a:endParaRPr lang="en-US" sz="2000" b="1" dirty="0">
                      <a:solidFill>
                        <a:srgbClr val="FFFFFF"/>
                      </a:solidFill>
                      <a:latin typeface="Segoe UI Light"/>
                      <a:ea typeface="Segoe UI" pitchFamily="34" charset="0"/>
                      <a:cs typeface="Segoe UI" pitchFamily="34" charset="0"/>
                    </a:endParaRPr>
                  </a:p>
                </p:txBody>
              </p:sp>
            </p:grpSp>
            <p:grpSp>
              <p:nvGrpSpPr>
                <p:cNvPr id="405" name="Group 404"/>
                <p:cNvGrpSpPr/>
                <p:nvPr/>
              </p:nvGrpSpPr>
              <p:grpSpPr>
                <a:xfrm>
                  <a:off x="4290016" y="4636302"/>
                  <a:ext cx="505826" cy="92098"/>
                  <a:chOff x="2908036" y="4532656"/>
                  <a:chExt cx="505826" cy="92098"/>
                </a:xfrm>
              </p:grpSpPr>
              <p:sp>
                <p:nvSpPr>
                  <p:cNvPr id="406" name="Rectangle 405"/>
                  <p:cNvSpPr/>
                  <p:nvPr/>
                </p:nvSpPr>
                <p:spPr bwMode="auto">
                  <a:xfrm>
                    <a:off x="3011295" y="4532656"/>
                    <a:ext cx="402567" cy="9209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defTabSz="932114" fontAlgn="base">
                      <a:lnSpc>
                        <a:spcPct val="90000"/>
                      </a:lnSpc>
                      <a:spcBef>
                        <a:spcPct val="0"/>
                      </a:spcBef>
                      <a:spcAft>
                        <a:spcPct val="0"/>
                      </a:spcAft>
                      <a:defRPr/>
                    </a:pPr>
                    <a:r>
                      <a:rPr lang="en-US" sz="600" b="1" dirty="0">
                        <a:solidFill>
                          <a:srgbClr val="008272"/>
                        </a:solidFill>
                        <a:ea typeface="Segoe UI" pitchFamily="34" charset="0"/>
                        <a:cs typeface="Segoe UI" pitchFamily="34" charset="0"/>
                      </a:rPr>
                      <a:t>SAP HANA</a:t>
                    </a:r>
                    <a:endParaRPr lang="en-US" sz="500" b="1" dirty="0">
                      <a:solidFill>
                        <a:srgbClr val="008272"/>
                      </a:solidFill>
                      <a:ea typeface="Segoe UI" pitchFamily="34" charset="0"/>
                      <a:cs typeface="Segoe UI" pitchFamily="34" charset="0"/>
                    </a:endParaRPr>
                  </a:p>
                </p:txBody>
              </p:sp>
              <p:sp>
                <p:nvSpPr>
                  <p:cNvPr id="407" name="Rectangle 406"/>
                  <p:cNvSpPr/>
                  <p:nvPr/>
                </p:nvSpPr>
                <p:spPr bwMode="auto">
                  <a:xfrm>
                    <a:off x="2908036" y="4536091"/>
                    <a:ext cx="77381" cy="77381"/>
                  </a:xfrm>
                  <a:prstGeom prst="rect">
                    <a:avLst/>
                  </a:prstGeom>
                  <a:solidFill>
                    <a:srgbClr val="00827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28" tIns="146263" rIns="182828" bIns="146263" numCol="1" spcCol="0" rtlCol="0" fromWordArt="0" anchor="t" anchorCtr="0" forceAA="0" compatLnSpc="1">
                    <a:prstTxWarp prst="textNoShape">
                      <a:avLst/>
                    </a:prstTxWarp>
                    <a:noAutofit/>
                  </a:bodyPr>
                  <a:lstStyle/>
                  <a:p>
                    <a:pPr marL="342768" indent="-342768" algn="ctr" defTabSz="932114" fontAlgn="base">
                      <a:lnSpc>
                        <a:spcPct val="90000"/>
                      </a:lnSpc>
                      <a:spcBef>
                        <a:spcPct val="0"/>
                      </a:spcBef>
                      <a:spcAft>
                        <a:spcPct val="0"/>
                      </a:spcAft>
                      <a:buFont typeface="Wingdings 3" panose="05040102010807070707" pitchFamily="18" charset="2"/>
                      <a:buChar char="Æ"/>
                      <a:defRPr/>
                    </a:pPr>
                    <a:endParaRPr lang="en-US" sz="2000" b="1" dirty="0">
                      <a:solidFill>
                        <a:srgbClr val="FFFFFF"/>
                      </a:solidFill>
                      <a:latin typeface="Segoe UI Light"/>
                      <a:ea typeface="Segoe UI" pitchFamily="34" charset="0"/>
                      <a:cs typeface="Segoe UI" pitchFamily="34" charset="0"/>
                    </a:endParaRPr>
                  </a:p>
                </p:txBody>
              </p:sp>
            </p:grpSp>
          </p:grpSp>
        </p:grpSp>
        <p:grpSp>
          <p:nvGrpSpPr>
            <p:cNvPr id="10" name="Group 9"/>
            <p:cNvGrpSpPr/>
            <p:nvPr/>
          </p:nvGrpSpPr>
          <p:grpSpPr>
            <a:xfrm>
              <a:off x="2911196" y="4205399"/>
              <a:ext cx="1771535" cy="164437"/>
              <a:chOff x="2911196" y="4205399"/>
              <a:chExt cx="1771535" cy="164437"/>
            </a:xfrm>
          </p:grpSpPr>
          <p:sp>
            <p:nvSpPr>
              <p:cNvPr id="111" name="Oval 110"/>
              <p:cNvSpPr/>
              <p:nvPr/>
            </p:nvSpPr>
            <p:spPr bwMode="auto">
              <a:xfrm>
                <a:off x="2911196" y="4277168"/>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112" name="Oval 111"/>
              <p:cNvSpPr/>
              <p:nvPr/>
            </p:nvSpPr>
            <p:spPr bwMode="auto">
              <a:xfrm>
                <a:off x="3250078" y="4257882"/>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113" name="Oval 112"/>
              <p:cNvSpPr/>
              <p:nvPr/>
            </p:nvSpPr>
            <p:spPr bwMode="auto">
              <a:xfrm>
                <a:off x="3587434" y="4205399"/>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114" name="Oval 113"/>
              <p:cNvSpPr/>
              <p:nvPr/>
            </p:nvSpPr>
            <p:spPr bwMode="auto">
              <a:xfrm>
                <a:off x="3920191" y="4278029"/>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115" name="Oval 114"/>
              <p:cNvSpPr/>
              <p:nvPr/>
            </p:nvSpPr>
            <p:spPr bwMode="auto">
              <a:xfrm>
                <a:off x="4256294" y="4275431"/>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sp>
            <p:nvSpPr>
              <p:cNvPr id="116" name="Oval 115"/>
              <p:cNvSpPr/>
              <p:nvPr/>
            </p:nvSpPr>
            <p:spPr bwMode="auto">
              <a:xfrm>
                <a:off x="4590924" y="4221906"/>
                <a:ext cx="91807" cy="91807"/>
              </a:xfrm>
              <a:prstGeom prst="ellipse">
                <a:avLst/>
              </a:prstGeom>
              <a:noFill/>
              <a:ln>
                <a:solidFill>
                  <a:srgbClr val="68217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fontAlgn="base">
                  <a:lnSpc>
                    <a:spcPct val="90000"/>
                  </a:lnSpc>
                  <a:spcBef>
                    <a:spcPct val="0"/>
                  </a:spcBef>
                  <a:spcAft>
                    <a:spcPct val="0"/>
                  </a:spcAft>
                  <a:buFont typeface="Wingdings 3" panose="05040102010807070707" pitchFamily="18" charset="2"/>
                  <a:buChar char="Æ"/>
                  <a:defRPr/>
                </a:pPr>
                <a:endParaRPr lang="en-US" sz="1961" b="1" dirty="0">
                  <a:solidFill>
                    <a:srgbClr val="FFFFFF"/>
                  </a:solidFill>
                  <a:latin typeface="Segoe UI Light"/>
                  <a:ea typeface="Segoe UI" pitchFamily="34" charset="0"/>
                  <a:cs typeface="Segoe UI" pitchFamily="34" charset="0"/>
                </a:endParaRPr>
              </a:p>
            </p:txBody>
          </p:sp>
        </p:grpSp>
      </p:grpSp>
      <p:grpSp>
        <p:nvGrpSpPr>
          <p:cNvPr id="22" name="Group 21"/>
          <p:cNvGrpSpPr/>
          <p:nvPr/>
        </p:nvGrpSpPr>
        <p:grpSpPr>
          <a:xfrm>
            <a:off x="4941702" y="2317809"/>
            <a:ext cx="2312775" cy="2520734"/>
            <a:chOff x="5040624" y="2363628"/>
            <a:chExt cx="2359486" cy="2571645"/>
          </a:xfrm>
        </p:grpSpPr>
        <p:sp>
          <p:nvSpPr>
            <p:cNvPr id="461" name="TextBox 460"/>
            <p:cNvSpPr txBox="1"/>
            <p:nvPr/>
          </p:nvSpPr>
          <p:spPr>
            <a:xfrm>
              <a:off x="5040624" y="2363628"/>
              <a:ext cx="2359486" cy="2571645"/>
            </a:xfrm>
            <a:prstGeom prst="rect">
              <a:avLst/>
            </a:prstGeom>
            <a:solidFill>
              <a:schemeClr val="bg1">
                <a:lumMod val="95000"/>
              </a:schemeClr>
            </a:solidFill>
          </p:spPr>
          <p:txBody>
            <a:bodyPr wrap="square" lIns="44802" tIns="62723" rIns="89604" bIns="146222" rtlCol="0">
              <a:noAutofit/>
            </a:bodyPr>
            <a:lstStyle/>
            <a:p>
              <a:pPr algn="ctr" defTabSz="913874">
                <a:defRPr/>
              </a:pPr>
              <a:r>
                <a:rPr lang="en-US" sz="1567"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rPr>
                <a:t> #1 performance</a:t>
              </a:r>
              <a:br>
                <a:rPr lang="en-US" sz="1912"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rPr>
              </a:b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defRPr/>
              </a:pP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defRPr/>
              </a:pP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defRPr/>
              </a:pP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defRPr/>
              </a:pP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defRPr/>
              </a:pPr>
              <a:endParaRPr lang="en-US" sz="1912" b="1" dirty="0">
                <a:ln>
                  <a:solidFill>
                    <a:srgbClr val="FFFFFF">
                      <a:alpha val="0"/>
                    </a:srgbClr>
                  </a:solidFill>
                </a:ln>
                <a:solidFill>
                  <a:srgbClr val="008272"/>
                </a:solidFill>
                <a:latin typeface="Segoe UI Black" panose="020B0A02040204020203" pitchFamily="34" charset="0"/>
                <a:ea typeface="Segoe UI Black" panose="020B0A02040204020203" pitchFamily="34" charset="0"/>
                <a:cs typeface="Segoe UI Black" panose="020B0A02040204020203" pitchFamily="34" charset="0"/>
              </a:endParaRPr>
            </a:p>
            <a:p>
              <a:pPr algn="ctr" defTabSz="913874">
                <a:spcBef>
                  <a:spcPts val="1765"/>
                </a:spcBef>
                <a:defRPr/>
              </a:pPr>
              <a:r>
                <a:rPr lang="en-US" sz="1027" b="1" dirty="0">
                  <a:solidFill>
                    <a:srgbClr val="008272"/>
                  </a:solidFill>
                </a:rPr>
                <a:t>TPC-H</a:t>
              </a:r>
            </a:p>
          </p:txBody>
        </p:sp>
        <p:grpSp>
          <p:nvGrpSpPr>
            <p:cNvPr id="178" name="Group 177"/>
            <p:cNvGrpSpPr/>
            <p:nvPr/>
          </p:nvGrpSpPr>
          <p:grpSpPr>
            <a:xfrm>
              <a:off x="5248509" y="3230468"/>
              <a:ext cx="1969589" cy="1196908"/>
              <a:chOff x="5153466" y="3143847"/>
              <a:chExt cx="1969589" cy="1196908"/>
            </a:xfrm>
          </p:grpSpPr>
          <p:sp>
            <p:nvSpPr>
              <p:cNvPr id="179" name="Rectangle 178"/>
              <p:cNvSpPr/>
              <p:nvPr/>
            </p:nvSpPr>
            <p:spPr bwMode="auto">
              <a:xfrm>
                <a:off x="6698895" y="4014521"/>
                <a:ext cx="424160" cy="326234"/>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defTabSz="913576" fontAlgn="base">
                  <a:lnSpc>
                    <a:spcPct val="90000"/>
                  </a:lnSpc>
                  <a:spcBef>
                    <a:spcPct val="0"/>
                  </a:spcBef>
                  <a:spcAft>
                    <a:spcPct val="0"/>
                  </a:spcAft>
                  <a:defRPr/>
                </a:pPr>
                <a:r>
                  <a:rPr lang="en-US" sz="1008" dirty="0">
                    <a:solidFill>
                      <a:srgbClr val="C00000"/>
                    </a:solidFill>
                    <a:ea typeface="Segoe UI" pitchFamily="34" charset="0"/>
                    <a:cs typeface="Segoe UI" pitchFamily="34" charset="0"/>
                  </a:rPr>
                  <a:t>Oracle </a:t>
                </a:r>
                <a:br>
                  <a:rPr lang="en-US" sz="1008" dirty="0">
                    <a:solidFill>
                      <a:srgbClr val="C00000"/>
                    </a:solidFill>
                    <a:ea typeface="Segoe UI" pitchFamily="34" charset="0"/>
                    <a:cs typeface="Segoe UI" pitchFamily="34" charset="0"/>
                  </a:rPr>
                </a:br>
                <a:r>
                  <a:rPr lang="en-US" sz="961" dirty="0">
                    <a:solidFill>
                      <a:srgbClr val="C00000"/>
                    </a:solidFill>
                    <a:ea typeface="Segoe UI" pitchFamily="34" charset="0"/>
                    <a:cs typeface="Segoe UI" pitchFamily="34" charset="0"/>
                  </a:rPr>
                  <a:t>is</a:t>
                </a:r>
                <a:r>
                  <a:rPr lang="en-US" sz="1008" dirty="0">
                    <a:solidFill>
                      <a:srgbClr val="C00000"/>
                    </a:solidFill>
                    <a:ea typeface="Segoe UI" pitchFamily="34" charset="0"/>
                    <a:cs typeface="Segoe UI" pitchFamily="34" charset="0"/>
                  </a:rPr>
                  <a:t> </a:t>
                </a:r>
                <a:r>
                  <a:rPr lang="en-US" sz="1008" b="1" dirty="0">
                    <a:solidFill>
                      <a:srgbClr val="C00000"/>
                    </a:solidFill>
                    <a:ea typeface="Segoe UI" pitchFamily="34" charset="0"/>
                    <a:cs typeface="Segoe UI" pitchFamily="34" charset="0"/>
                  </a:rPr>
                  <a:t>#5</a:t>
                </a:r>
              </a:p>
            </p:txBody>
          </p:sp>
          <p:grpSp>
            <p:nvGrpSpPr>
              <p:cNvPr id="180" name="Group 179"/>
              <p:cNvGrpSpPr/>
              <p:nvPr/>
            </p:nvGrpSpPr>
            <p:grpSpPr>
              <a:xfrm>
                <a:off x="5575883" y="3294411"/>
                <a:ext cx="377762" cy="1042557"/>
                <a:chOff x="5153466" y="3307305"/>
                <a:chExt cx="377762" cy="1042557"/>
              </a:xfrm>
            </p:grpSpPr>
            <p:sp>
              <p:nvSpPr>
                <p:cNvPr id="193" name="Rectangle 192"/>
                <p:cNvSpPr/>
                <p:nvPr/>
              </p:nvSpPr>
              <p:spPr bwMode="auto">
                <a:xfrm>
                  <a:off x="5153466" y="3705680"/>
                  <a:ext cx="377762" cy="644182"/>
                </a:xfrm>
                <a:prstGeom prst="rect">
                  <a:avLst/>
                </a:prstGeom>
                <a:noFill/>
                <a:ln>
                  <a:solidFill>
                    <a:srgbClr val="00827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defTabSz="913576" fontAlgn="base">
                    <a:lnSpc>
                      <a:spcPct val="90000"/>
                    </a:lnSpc>
                    <a:spcBef>
                      <a:spcPct val="0"/>
                    </a:spcBef>
                    <a:spcAft>
                      <a:spcPct val="0"/>
                    </a:spcAft>
                    <a:defRPr/>
                  </a:pPr>
                  <a:r>
                    <a:rPr lang="en-US" sz="1008" dirty="0">
                      <a:solidFill>
                        <a:srgbClr val="008272"/>
                      </a:solidFill>
                      <a:latin typeface="Segoe UI Black" panose="020B0A02040204020203" pitchFamily="34" charset="0"/>
                      <a:ea typeface="Segoe UI Black" panose="020B0A02040204020203" pitchFamily="34" charset="0"/>
                      <a:cs typeface="Segoe UI Black" panose="020B0A02040204020203" pitchFamily="34" charset="0"/>
                    </a:rPr>
                    <a:t>#2</a:t>
                  </a:r>
                </a:p>
              </p:txBody>
            </p:sp>
            <p:sp>
              <p:nvSpPr>
                <p:cNvPr id="194" name="Oval 193"/>
                <p:cNvSpPr>
                  <a:spLocks noChangeArrowheads="1"/>
                </p:cNvSpPr>
                <p:nvPr/>
              </p:nvSpPr>
              <p:spPr bwMode="auto">
                <a:xfrm>
                  <a:off x="5219300" y="3431845"/>
                  <a:ext cx="234866" cy="45546"/>
                </a:xfrm>
                <a:prstGeom prst="ellipse">
                  <a:avLst/>
                </a:prstGeom>
                <a:solidFill>
                  <a:srgbClr val="005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95" name="Freeform 123"/>
                <p:cNvSpPr>
                  <a:spLocks noEditPoints="1"/>
                </p:cNvSpPr>
                <p:nvPr/>
              </p:nvSpPr>
              <p:spPr bwMode="auto">
                <a:xfrm>
                  <a:off x="5215142" y="3463497"/>
                  <a:ext cx="243188" cy="290645"/>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96" name="Rectangle 195"/>
                <p:cNvSpPr/>
                <p:nvPr/>
              </p:nvSpPr>
              <p:spPr bwMode="auto">
                <a:xfrm>
                  <a:off x="5153466" y="3307305"/>
                  <a:ext cx="377762" cy="75953"/>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defRPr/>
                  </a:pPr>
                  <a:r>
                    <a:rPr lang="en-US" sz="575" dirty="0">
                      <a:solidFill>
                        <a:srgbClr val="0078D7"/>
                      </a:solidFill>
                      <a:ea typeface="Segoe UI" pitchFamily="34" charset="0"/>
                      <a:cs typeface="Segoe UI" pitchFamily="34" charset="0"/>
                    </a:rPr>
                    <a:t>SQL Server</a:t>
                  </a:r>
                </a:p>
              </p:txBody>
            </p:sp>
          </p:grpSp>
          <p:grpSp>
            <p:nvGrpSpPr>
              <p:cNvPr id="181" name="Group 180"/>
              <p:cNvGrpSpPr/>
              <p:nvPr/>
            </p:nvGrpSpPr>
            <p:grpSpPr>
              <a:xfrm>
                <a:off x="5153466" y="3143847"/>
                <a:ext cx="377762" cy="1193121"/>
                <a:chOff x="5568019" y="3143847"/>
                <a:chExt cx="377762" cy="1193121"/>
              </a:xfrm>
            </p:grpSpPr>
            <p:sp>
              <p:nvSpPr>
                <p:cNvPr id="189" name="Rectangle 188"/>
                <p:cNvSpPr/>
                <p:nvPr/>
              </p:nvSpPr>
              <p:spPr bwMode="auto">
                <a:xfrm>
                  <a:off x="5568019" y="3542171"/>
                  <a:ext cx="377762" cy="794797"/>
                </a:xfrm>
                <a:prstGeom prst="rect">
                  <a:avLst/>
                </a:prstGeom>
                <a:noFill/>
                <a:ln>
                  <a:solidFill>
                    <a:srgbClr val="00827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defTabSz="913576" fontAlgn="base">
                    <a:lnSpc>
                      <a:spcPct val="90000"/>
                    </a:lnSpc>
                    <a:spcBef>
                      <a:spcPct val="0"/>
                    </a:spcBef>
                    <a:spcAft>
                      <a:spcPct val="0"/>
                    </a:spcAft>
                    <a:defRPr/>
                  </a:pPr>
                  <a:r>
                    <a:rPr lang="en-US" sz="1536" b="1" dirty="0">
                      <a:solidFill>
                        <a:srgbClr val="008272"/>
                      </a:solidFill>
                      <a:latin typeface="Segoe UI Black" panose="020B0A02040204020203" pitchFamily="34" charset="0"/>
                      <a:ea typeface="Segoe UI Black" panose="020B0A02040204020203" pitchFamily="34" charset="0"/>
                      <a:cs typeface="Segoe UI Black" panose="020B0A02040204020203" pitchFamily="34" charset="0"/>
                    </a:rPr>
                    <a:t>#1</a:t>
                  </a:r>
                </a:p>
              </p:txBody>
            </p:sp>
            <p:sp>
              <p:nvSpPr>
                <p:cNvPr id="190" name="Oval 189"/>
                <p:cNvSpPr>
                  <a:spLocks noChangeArrowheads="1"/>
                </p:cNvSpPr>
                <p:nvPr/>
              </p:nvSpPr>
              <p:spPr bwMode="auto">
                <a:xfrm>
                  <a:off x="5642075" y="3269465"/>
                  <a:ext cx="234866" cy="45546"/>
                </a:xfrm>
                <a:prstGeom prst="ellipse">
                  <a:avLst/>
                </a:prstGeom>
                <a:solidFill>
                  <a:srgbClr val="005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91" name="Freeform 123"/>
                <p:cNvSpPr>
                  <a:spLocks noEditPoints="1"/>
                </p:cNvSpPr>
                <p:nvPr/>
              </p:nvSpPr>
              <p:spPr bwMode="auto">
                <a:xfrm>
                  <a:off x="5637910" y="3301117"/>
                  <a:ext cx="243188" cy="290645"/>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92" name="Rectangle 191"/>
                <p:cNvSpPr/>
                <p:nvPr/>
              </p:nvSpPr>
              <p:spPr bwMode="auto">
                <a:xfrm>
                  <a:off x="5568019" y="3143847"/>
                  <a:ext cx="377762" cy="75953"/>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defRPr/>
                  </a:pPr>
                  <a:r>
                    <a:rPr lang="en-US" sz="575" dirty="0">
                      <a:solidFill>
                        <a:srgbClr val="0078D7"/>
                      </a:solidFill>
                      <a:ea typeface="Segoe UI" pitchFamily="34" charset="0"/>
                      <a:cs typeface="Segoe UI" pitchFamily="34" charset="0"/>
                    </a:rPr>
                    <a:t>SQL Server</a:t>
                  </a:r>
                </a:p>
              </p:txBody>
            </p:sp>
          </p:grpSp>
          <p:grpSp>
            <p:nvGrpSpPr>
              <p:cNvPr id="182" name="Group 181"/>
              <p:cNvGrpSpPr/>
              <p:nvPr/>
            </p:nvGrpSpPr>
            <p:grpSpPr>
              <a:xfrm>
                <a:off x="5988389" y="3434147"/>
                <a:ext cx="377762" cy="902821"/>
                <a:chOff x="5988389" y="3434147"/>
                <a:chExt cx="377762" cy="902821"/>
              </a:xfrm>
            </p:grpSpPr>
            <p:sp>
              <p:nvSpPr>
                <p:cNvPr id="185" name="Rectangle 184"/>
                <p:cNvSpPr/>
                <p:nvPr/>
              </p:nvSpPr>
              <p:spPr bwMode="auto">
                <a:xfrm>
                  <a:off x="5988389" y="3827010"/>
                  <a:ext cx="377762" cy="509958"/>
                </a:xfrm>
                <a:prstGeom prst="rect">
                  <a:avLst/>
                </a:prstGeom>
                <a:noFill/>
                <a:ln>
                  <a:solidFill>
                    <a:srgbClr val="00827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b" anchorCtr="0" forceAA="0" compatLnSpc="1">
                  <a:prstTxWarp prst="textNoShape">
                    <a:avLst/>
                  </a:prstTxWarp>
                  <a:noAutofit/>
                </a:bodyPr>
                <a:lstStyle/>
                <a:p>
                  <a:pPr algn="ctr" defTabSz="913576" fontAlgn="base">
                    <a:lnSpc>
                      <a:spcPct val="90000"/>
                    </a:lnSpc>
                    <a:spcBef>
                      <a:spcPct val="0"/>
                    </a:spcBef>
                    <a:spcAft>
                      <a:spcPct val="0"/>
                    </a:spcAft>
                    <a:defRPr/>
                  </a:pPr>
                  <a:r>
                    <a:rPr lang="en-US" sz="1008" dirty="0">
                      <a:solidFill>
                        <a:srgbClr val="008272"/>
                      </a:solidFill>
                      <a:latin typeface="Segoe UI Black" panose="020B0A02040204020203" pitchFamily="34" charset="0"/>
                      <a:ea typeface="Segoe UI Black" panose="020B0A02040204020203" pitchFamily="34" charset="0"/>
                      <a:cs typeface="Segoe UI Black" panose="020B0A02040204020203" pitchFamily="34" charset="0"/>
                    </a:rPr>
                    <a:t>#3</a:t>
                  </a:r>
                </a:p>
              </p:txBody>
            </p:sp>
            <p:sp>
              <p:nvSpPr>
                <p:cNvPr id="186" name="Oval 185"/>
                <p:cNvSpPr>
                  <a:spLocks noChangeArrowheads="1"/>
                </p:cNvSpPr>
                <p:nvPr/>
              </p:nvSpPr>
              <p:spPr bwMode="auto">
                <a:xfrm>
                  <a:off x="6059001" y="3558887"/>
                  <a:ext cx="234866" cy="45546"/>
                </a:xfrm>
                <a:prstGeom prst="ellipse">
                  <a:avLst/>
                </a:prstGeom>
                <a:solidFill>
                  <a:srgbClr val="005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87" name="Freeform 123"/>
                <p:cNvSpPr>
                  <a:spLocks noEditPoints="1"/>
                </p:cNvSpPr>
                <p:nvPr/>
              </p:nvSpPr>
              <p:spPr bwMode="auto">
                <a:xfrm>
                  <a:off x="6054841" y="3590536"/>
                  <a:ext cx="243188" cy="290648"/>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88" name="Rectangle 187"/>
                <p:cNvSpPr/>
                <p:nvPr/>
              </p:nvSpPr>
              <p:spPr bwMode="auto">
                <a:xfrm>
                  <a:off x="5988389" y="3434147"/>
                  <a:ext cx="377762" cy="75953"/>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algn="ctr" defTabSz="913576" fontAlgn="base">
                    <a:lnSpc>
                      <a:spcPct val="90000"/>
                    </a:lnSpc>
                    <a:spcBef>
                      <a:spcPct val="0"/>
                    </a:spcBef>
                    <a:spcAft>
                      <a:spcPct val="0"/>
                    </a:spcAft>
                    <a:defRPr/>
                  </a:pPr>
                  <a:r>
                    <a:rPr lang="en-US" sz="575" dirty="0">
                      <a:solidFill>
                        <a:srgbClr val="0078D7"/>
                      </a:solidFill>
                      <a:ea typeface="Segoe UI" pitchFamily="34" charset="0"/>
                      <a:cs typeface="Segoe UI" pitchFamily="34" charset="0"/>
                    </a:rPr>
                    <a:t>SQL Server</a:t>
                  </a:r>
                </a:p>
              </p:txBody>
            </p:sp>
          </p:grpSp>
          <p:sp>
            <p:nvSpPr>
              <p:cNvPr id="183" name="Oval 182"/>
              <p:cNvSpPr>
                <a:spLocks noChangeArrowheads="1"/>
              </p:cNvSpPr>
              <p:nvPr/>
            </p:nvSpPr>
            <p:spPr bwMode="auto">
              <a:xfrm>
                <a:off x="6433026" y="4029383"/>
                <a:ext cx="222676" cy="43182"/>
              </a:xfrm>
              <a:prstGeom prst="ellipse">
                <a:avLst/>
              </a:pr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sp>
            <p:nvSpPr>
              <p:cNvPr id="184" name="Freeform 123"/>
              <p:cNvSpPr>
                <a:spLocks noEditPoints="1"/>
              </p:cNvSpPr>
              <p:nvPr/>
            </p:nvSpPr>
            <p:spPr bwMode="auto">
              <a:xfrm>
                <a:off x="6429081" y="4059392"/>
                <a:ext cx="230565" cy="275560"/>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580" tIns="44790" rIns="89580" bIns="44790" numCol="1" anchor="t" anchorCtr="0" compatLnSpc="1">
                <a:prstTxWarp prst="textNoShape">
                  <a:avLst/>
                </a:prstTxWarp>
              </a:bodyPr>
              <a:lstStyle/>
              <a:p>
                <a:pPr defTabSz="913523" fontAlgn="base">
                  <a:spcBef>
                    <a:spcPct val="0"/>
                  </a:spcBef>
                  <a:spcAft>
                    <a:spcPct val="0"/>
                  </a:spcAft>
                  <a:defRPr/>
                </a:pPr>
                <a:endParaRPr lang="en-US" sz="2353" kern="0" dirty="0">
                  <a:solidFill>
                    <a:srgbClr val="FFFFFF"/>
                  </a:solidFill>
                </a:endParaRPr>
              </a:p>
            </p:txBody>
          </p:sp>
        </p:grpSp>
      </p:grpSp>
      <p:sp>
        <p:nvSpPr>
          <p:cNvPr id="198" name="TextBox 197"/>
          <p:cNvSpPr txBox="1"/>
          <p:nvPr/>
        </p:nvSpPr>
        <p:spPr>
          <a:xfrm>
            <a:off x="169212" y="6521329"/>
            <a:ext cx="5245862" cy="151942"/>
          </a:xfrm>
          <a:prstGeom prst="rect">
            <a:avLst/>
          </a:prstGeom>
          <a:noFill/>
        </p:spPr>
        <p:txBody>
          <a:bodyPr wrap="square" lIns="89630" tIns="143407" rIns="179259" bIns="143407" rtlCol="0">
            <a:noAutofit/>
          </a:bodyPr>
          <a:lstStyle/>
          <a:p>
            <a:pPr defTabSz="913330" fontAlgn="base">
              <a:lnSpc>
                <a:spcPct val="90000"/>
              </a:lnSpc>
              <a:spcBef>
                <a:spcPct val="0"/>
              </a:spcBef>
              <a:spcAft>
                <a:spcPts val="588"/>
              </a:spcAft>
              <a:defRPr/>
            </a:pPr>
            <a:r>
              <a:rPr lang="en-US" sz="675" i="1" dirty="0">
                <a:solidFill>
                  <a:srgbClr val="636363"/>
                </a:solidFill>
              </a:rPr>
              <a:t>National Institute of Standards and Technology Comprehensive Vulnerability Database update 10/2015</a:t>
            </a:r>
          </a:p>
        </p:txBody>
      </p:sp>
      <p:sp>
        <p:nvSpPr>
          <p:cNvPr id="3" name="Slide Number Placeholder 2"/>
          <p:cNvSpPr>
            <a:spLocks noGrp="1"/>
          </p:cNvSpPr>
          <p:nvPr>
            <p:ph type="sldNum" sz="quarter" idx="11"/>
          </p:nvPr>
        </p:nvSpPr>
        <p:spPr/>
        <p:txBody>
          <a:bodyPr/>
          <a:lstStyle/>
          <a:p>
            <a:fld id="{27258FFF-F925-446B-8502-81C933981705}" type="slidenum">
              <a:rPr sz="1100">
                <a:solidFill>
                  <a:srgbClr val="505050"/>
                </a:solidFill>
              </a:rPr>
              <a:pPr/>
              <a:t>8</a:t>
            </a:fld>
            <a:endParaRPr sz="1100" dirty="0">
              <a:solidFill>
                <a:srgbClr val="505050"/>
              </a:solidFill>
            </a:endParaRPr>
          </a:p>
        </p:txBody>
      </p:sp>
    </p:spTree>
    <p:extLst>
      <p:ext uri="{BB962C8B-B14F-4D97-AF65-F5344CB8AC3E}">
        <p14:creationId xmlns:p14="http://schemas.microsoft.com/office/powerpoint/2010/main" val="15111407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25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250"/>
                            </p:stCondLst>
                            <p:childTnLst>
                              <p:par>
                                <p:cTn id="13" presetID="10" presetClass="entr" presetSubtype="0" fill="hold" nodeType="afterEffect">
                                  <p:stCondLst>
                                    <p:cond delay="25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2000"/>
                            </p:stCondLst>
                            <p:childTnLst>
                              <p:par>
                                <p:cTn id="17" presetID="10" presetClass="entr" presetSubtype="0" fill="hold" nodeType="afterEffect">
                                  <p:stCondLst>
                                    <p:cond delay="25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2750"/>
                            </p:stCondLst>
                            <p:childTnLst>
                              <p:par>
                                <p:cTn id="21" presetID="10" presetClass="entr" presetSubtype="0" fill="hold" nodeType="afterEffect">
                                  <p:stCondLst>
                                    <p:cond delay="25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57"/>
                                        </p:tgtEl>
                                        <p:attrNameLst>
                                          <p:attrName>style.visibility</p:attrName>
                                        </p:attrNameLst>
                                      </p:cBhvr>
                                      <p:to>
                                        <p:strVal val="visible"/>
                                      </p:to>
                                    </p:set>
                                    <p:animEffect transition="in" filter="wipe(up)">
                                      <p:cBhvr>
                                        <p:cTn id="28" dur="500"/>
                                        <p:tgtEl>
                                          <p:spTgt spid="457"/>
                                        </p:tgtEl>
                                      </p:cBhvr>
                                    </p:animEffect>
                                  </p:childTnLst>
                                </p:cTn>
                              </p:par>
                              <p:par>
                                <p:cTn id="29" presetID="10" presetClass="entr" presetSubtype="0" fill="hold" nodeType="withEffect">
                                  <p:stCondLst>
                                    <p:cond delay="250"/>
                                  </p:stCondLst>
                                  <p:childTnLst>
                                    <p:set>
                                      <p:cBhvr>
                                        <p:cTn id="30" dur="1" fill="hold">
                                          <p:stCondLst>
                                            <p:cond delay="0"/>
                                          </p:stCondLst>
                                        </p:cTn>
                                        <p:tgtEl>
                                          <p:spTgt spid="458"/>
                                        </p:tgtEl>
                                        <p:attrNameLst>
                                          <p:attrName>style.visibility</p:attrName>
                                        </p:attrNameLst>
                                      </p:cBhvr>
                                      <p:to>
                                        <p:strVal val="visible"/>
                                      </p:to>
                                    </p:set>
                                    <p:animEffect transition="in" filter="fade">
                                      <p:cBhvr>
                                        <p:cTn id="31" dur="500"/>
                                        <p:tgtEl>
                                          <p:spTgt spid="458"/>
                                        </p:tgtEl>
                                      </p:cBhvr>
                                    </p:animEffect>
                                  </p:childTnLst>
                                </p:cTn>
                              </p:par>
                            </p:childTnLst>
                          </p:cTn>
                        </p:par>
                        <p:par>
                          <p:cTn id="32" fill="hold">
                            <p:stCondLst>
                              <p:cond delay="750"/>
                            </p:stCondLst>
                            <p:childTnLst>
                              <p:par>
                                <p:cTn id="33" presetID="1" presetClass="entr" presetSubtype="0" fill="hold" grpId="0" nodeType="afterEffect">
                                  <p:stCondLst>
                                    <p:cond delay="0"/>
                                  </p:stCondLst>
                                  <p:childTnLst>
                                    <p:set>
                                      <p:cBhvr>
                                        <p:cTn id="34" dur="1" fill="hold">
                                          <p:stCondLst>
                                            <p:cond delay="0"/>
                                          </p:stCondLst>
                                        </p:cTn>
                                        <p:tgtEl>
                                          <p:spTgt spid="6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up)">
                                      <p:cBhvr>
                                        <p:cTn id="39" dur="500"/>
                                        <p:tgtEl>
                                          <p:spTgt spid="21"/>
                                        </p:tgtEl>
                                      </p:cBhvr>
                                    </p:animEffect>
                                  </p:childTnLst>
                                </p:cTn>
                              </p:par>
                            </p:childTnLst>
                          </p:cTn>
                        </p:par>
                        <p:par>
                          <p:cTn id="40" fill="hold">
                            <p:stCondLst>
                              <p:cond delay="500"/>
                            </p:stCondLst>
                            <p:childTnLst>
                              <p:par>
                                <p:cTn id="41" presetID="10" presetClass="entr" presetSubtype="0" fill="hold" grpId="0" nodeType="afterEffect">
                                  <p:stCondLst>
                                    <p:cond delay="0"/>
                                  </p:stCondLst>
                                  <p:childTnLst>
                                    <p:set>
                                      <p:cBhvr>
                                        <p:cTn id="42" dur="1" fill="hold">
                                          <p:stCondLst>
                                            <p:cond delay="0"/>
                                          </p:stCondLst>
                                        </p:cTn>
                                        <p:tgtEl>
                                          <p:spTgt spid="198"/>
                                        </p:tgtEl>
                                        <p:attrNameLst>
                                          <p:attrName>style.visibility</p:attrName>
                                        </p:attrNameLst>
                                      </p:cBhvr>
                                      <p:to>
                                        <p:strVal val="visible"/>
                                      </p:to>
                                    </p:set>
                                    <p:animEffect transition="in" filter="fade">
                                      <p:cBhvr>
                                        <p:cTn id="43" dur="500"/>
                                        <p:tgtEl>
                                          <p:spTgt spid="198"/>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wipe(up)">
                                      <p:cBhvr>
                                        <p:cTn id="48" dur="500"/>
                                        <p:tgtEl>
                                          <p:spTgt spid="22"/>
                                        </p:tgtEl>
                                      </p:cBhvr>
                                    </p:animEffect>
                                  </p:childTnLst>
                                </p:cTn>
                              </p:par>
                            </p:childTnLst>
                          </p:cTn>
                        </p:par>
                        <p:par>
                          <p:cTn id="49" fill="hold">
                            <p:stCondLst>
                              <p:cond delay="500"/>
                            </p:stCondLst>
                            <p:childTnLst>
                              <p:par>
                                <p:cTn id="50" presetID="1" presetClass="entr" presetSubtype="0" fill="hold" grpId="0" nodeType="afterEffect">
                                  <p:stCondLst>
                                    <p:cond delay="0"/>
                                  </p:stCondLst>
                                  <p:childTnLst>
                                    <p:set>
                                      <p:cBhvr>
                                        <p:cTn id="51" dur="1" fill="hold">
                                          <p:stCondLst>
                                            <p:cond delay="0"/>
                                          </p:stCondLst>
                                        </p:cTn>
                                        <p:tgtEl>
                                          <p:spTgt spid="410"/>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wipe(up)">
                                      <p:cBhvr>
                                        <p:cTn id="56" dur="500"/>
                                        <p:tgtEl>
                                          <p:spTgt spid="12"/>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nodeType="click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wipe(up)">
                                      <p:cBhvr>
                                        <p:cTn id="61" dur="500"/>
                                        <p:tgtEl>
                                          <p:spTgt spid="24"/>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946"/>
                                        </p:tgtEl>
                                        <p:attrNameLst>
                                          <p:attrName>style.visibility</p:attrName>
                                        </p:attrNameLst>
                                      </p:cBhvr>
                                      <p:to>
                                        <p:strVal val="visible"/>
                                      </p:to>
                                    </p:set>
                                  </p:childTnLst>
                                </p:cTn>
                              </p:par>
                            </p:childTnLst>
                          </p:cTn>
                        </p:par>
                        <p:par>
                          <p:cTn id="66" fill="hold">
                            <p:stCondLst>
                              <p:cond delay="0"/>
                            </p:stCondLst>
                            <p:childTnLst>
                              <p:par>
                                <p:cTn id="67" presetID="16" presetClass="entr" presetSubtype="37" fill="hold" nodeType="afterEffect">
                                  <p:stCondLst>
                                    <p:cond delay="0"/>
                                  </p:stCondLst>
                                  <p:childTnLst>
                                    <p:set>
                                      <p:cBhvr>
                                        <p:cTn id="68" dur="1" fill="hold">
                                          <p:stCondLst>
                                            <p:cond delay="0"/>
                                          </p:stCondLst>
                                        </p:cTn>
                                        <p:tgtEl>
                                          <p:spTgt spid="947"/>
                                        </p:tgtEl>
                                        <p:attrNameLst>
                                          <p:attrName>style.visibility</p:attrName>
                                        </p:attrNameLst>
                                      </p:cBhvr>
                                      <p:to>
                                        <p:strVal val="visible"/>
                                      </p:to>
                                    </p:set>
                                    <p:animEffect transition="in" filter="barn(outVertical)">
                                      <p:cBhvr>
                                        <p:cTn id="69" dur="500"/>
                                        <p:tgtEl>
                                          <p:spTgt spid="947"/>
                                        </p:tgtEl>
                                      </p:cBhvr>
                                    </p:animEffec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429"/>
                                        </p:tgtEl>
                                        <p:attrNameLst>
                                          <p:attrName>style.visibility</p:attrName>
                                        </p:attrNameLst>
                                      </p:cBhvr>
                                      <p:to>
                                        <p:strVal val="visible"/>
                                      </p:to>
                                    </p:set>
                                  </p:childTnLst>
                                </p:cTn>
                              </p:par>
                            </p:childTnLst>
                          </p:cTn>
                        </p:par>
                        <p:par>
                          <p:cTn id="74" fill="hold">
                            <p:stCondLst>
                              <p:cond delay="0"/>
                            </p:stCondLst>
                            <p:childTnLst>
                              <p:par>
                                <p:cTn id="75" presetID="16" presetClass="entr" presetSubtype="37" fill="hold" nodeType="afterEffect">
                                  <p:stCondLst>
                                    <p:cond delay="0"/>
                                  </p:stCondLst>
                                  <p:childTnLst>
                                    <p:set>
                                      <p:cBhvr>
                                        <p:cTn id="76" dur="1" fill="hold">
                                          <p:stCondLst>
                                            <p:cond delay="0"/>
                                          </p:stCondLst>
                                        </p:cTn>
                                        <p:tgtEl>
                                          <p:spTgt spid="430"/>
                                        </p:tgtEl>
                                        <p:attrNameLst>
                                          <p:attrName>style.visibility</p:attrName>
                                        </p:attrNameLst>
                                      </p:cBhvr>
                                      <p:to>
                                        <p:strVal val="visible"/>
                                      </p:to>
                                    </p:set>
                                    <p:animEffect transition="in" filter="barn(outVertical)">
                                      <p:cBhvr>
                                        <p:cTn id="77" dur="1000"/>
                                        <p:tgtEl>
                                          <p:spTgt spid="4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429" grpId="0" animBg="1"/>
      <p:bldP spid="457" grpId="0" animBg="1"/>
      <p:bldP spid="946" grpId="0" animBg="1"/>
      <p:bldP spid="410" grpId="0"/>
      <p:bldP spid="19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606287" y="357809"/>
            <a:ext cx="10972800" cy="3850936"/>
          </a:xfrm>
        </p:spPr>
        <p:txBody>
          <a:bodyPr/>
          <a:lstStyle/>
          <a:p>
            <a:r>
              <a:rPr lang="en-US" dirty="0"/>
              <a:t>Mission Critical Performance</a:t>
            </a:r>
          </a:p>
        </p:txBody>
      </p:sp>
      <p:sp>
        <p:nvSpPr>
          <p:cNvPr id="2" name="Slide Number Placeholder 1"/>
          <p:cNvSpPr>
            <a:spLocks noGrp="1"/>
          </p:cNvSpPr>
          <p:nvPr>
            <p:ph type="sldNum" sz="quarter" idx="4294967295"/>
          </p:nvPr>
        </p:nvSpPr>
        <p:spPr>
          <a:xfrm>
            <a:off x="11636375" y="6437313"/>
            <a:ext cx="555625" cy="134937"/>
          </a:xfrm>
          <a:prstGeom prst="rect">
            <a:avLst/>
          </a:prstGeom>
        </p:spPr>
        <p:txBody>
          <a:bodyPr/>
          <a:lstStyle/>
          <a:p>
            <a:fld id="{27258FFF-F925-446B-8502-81C933981705}" type="slidenum">
              <a:rPr lang="en-US" smtClean="0">
                <a:solidFill>
                  <a:srgbClr val="505050"/>
                </a:solidFill>
              </a:rPr>
              <a:pPr/>
              <a:t>9</a:t>
            </a:fld>
            <a:endParaRPr lang="en-US" dirty="0">
              <a:solidFill>
                <a:srgbClr val="505050"/>
              </a:solidFill>
            </a:endParaRPr>
          </a:p>
        </p:txBody>
      </p:sp>
    </p:spTree>
    <p:extLst>
      <p:ext uri="{BB962C8B-B14F-4D97-AF65-F5344CB8AC3E}">
        <p14:creationId xmlns:p14="http://schemas.microsoft.com/office/powerpoint/2010/main" val="31362970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2"/>
          <p:cNvGraphicFramePr>
            <a:graphicFrameLocks noGrp="1"/>
          </p:cNvGraphicFramePr>
          <p:nvPr>
            <p:extLst/>
          </p:nvPr>
        </p:nvGraphicFramePr>
        <p:xfrm>
          <a:off x="863" y="1147165"/>
          <a:ext cx="12190272" cy="5404147"/>
        </p:xfrm>
        <a:graphic>
          <a:graphicData uri="http://schemas.openxmlformats.org/drawingml/2006/table">
            <a:tbl>
              <a:tblPr firstRow="1" bandRow="1">
                <a:tableStyleId>{5C22544A-7EE6-4342-B048-85BDC9FD1C3A}</a:tableStyleId>
              </a:tblPr>
              <a:tblGrid>
                <a:gridCol w="3047568">
                  <a:extLst>
                    <a:ext uri="{9D8B030D-6E8A-4147-A177-3AD203B41FA5}">
                      <a16:colId xmlns:a16="http://schemas.microsoft.com/office/drawing/2014/main" val="20000"/>
                    </a:ext>
                  </a:extLst>
                </a:gridCol>
                <a:gridCol w="3047568">
                  <a:extLst>
                    <a:ext uri="{9D8B030D-6E8A-4147-A177-3AD203B41FA5}">
                      <a16:colId xmlns:a16="http://schemas.microsoft.com/office/drawing/2014/main" val="20001"/>
                    </a:ext>
                  </a:extLst>
                </a:gridCol>
                <a:gridCol w="3047568">
                  <a:extLst>
                    <a:ext uri="{9D8B030D-6E8A-4147-A177-3AD203B41FA5}">
                      <a16:colId xmlns:a16="http://schemas.microsoft.com/office/drawing/2014/main" val="20002"/>
                    </a:ext>
                  </a:extLst>
                </a:gridCol>
                <a:gridCol w="3047568">
                  <a:extLst>
                    <a:ext uri="{9D8B030D-6E8A-4147-A177-3AD203B41FA5}">
                      <a16:colId xmlns:a16="http://schemas.microsoft.com/office/drawing/2014/main" val="20003"/>
                    </a:ext>
                  </a:extLst>
                </a:gridCol>
              </a:tblGrid>
              <a:tr h="581546">
                <a:tc>
                  <a:txBody>
                    <a:bodyPr/>
                    <a:lstStyle/>
                    <a:p>
                      <a:pPr algn="ctr"/>
                      <a:r>
                        <a:rPr lang="en-US" sz="2700" b="0" spc="0" dirty="0">
                          <a:latin typeface="+mj-lt"/>
                        </a:rPr>
                        <a:t>Performance</a:t>
                      </a:r>
                    </a:p>
                  </a:txBody>
                  <a:tcPr marL="89630" marR="89630" marT="0" marB="89642" anchor="ctr">
                    <a:solidFill>
                      <a:srgbClr val="C00000"/>
                    </a:solidFill>
                  </a:tcPr>
                </a:tc>
                <a:tc>
                  <a:txBody>
                    <a:bodyPr/>
                    <a:lstStyle/>
                    <a:p>
                      <a:pPr algn="ctr"/>
                      <a:r>
                        <a:rPr lang="en-US" sz="2700" b="0" spc="0" dirty="0">
                          <a:latin typeface="+mj-lt"/>
                        </a:rPr>
                        <a:t>Security</a:t>
                      </a:r>
                    </a:p>
                  </a:txBody>
                  <a:tcPr marL="89630" marR="89630" marT="0" marB="89642" anchor="ctr">
                    <a:solidFill>
                      <a:srgbClr val="C00000"/>
                    </a:solidFill>
                  </a:tcPr>
                </a:tc>
                <a:tc>
                  <a:txBody>
                    <a:bodyPr/>
                    <a:lstStyle/>
                    <a:p>
                      <a:pPr algn="ctr"/>
                      <a:r>
                        <a:rPr lang="en-US" sz="2700" b="0" spc="0" dirty="0">
                          <a:latin typeface="+mj-lt"/>
                        </a:rPr>
                        <a:t>Availability</a:t>
                      </a:r>
                    </a:p>
                  </a:txBody>
                  <a:tcPr marL="89630" marR="89630" marT="0" marB="89642" anchor="ctr">
                    <a:solidFill>
                      <a:srgbClr val="C00000"/>
                    </a:solidFill>
                  </a:tcPr>
                </a:tc>
                <a:tc>
                  <a:txBody>
                    <a:bodyPr/>
                    <a:lstStyle/>
                    <a:p>
                      <a:pPr algn="ctr"/>
                      <a:r>
                        <a:rPr lang="en-US" sz="2700" b="0" spc="0" dirty="0">
                          <a:latin typeface="+mj-lt"/>
                        </a:rPr>
                        <a:t>Scalability</a:t>
                      </a:r>
                    </a:p>
                  </a:txBody>
                  <a:tcPr marL="89630" marR="89630" marT="0" marB="89642" anchor="ctr">
                    <a:solidFill>
                      <a:srgbClr val="C00000"/>
                    </a:solidFill>
                  </a:tcPr>
                </a:tc>
                <a:extLst>
                  <a:ext uri="{0D108BD9-81ED-4DB2-BD59-A6C34878D82A}">
                    <a16:rowId xmlns:a16="http://schemas.microsoft.com/office/drawing/2014/main" val="10000"/>
                  </a:ext>
                </a:extLst>
              </a:tr>
              <a:tr h="4733085">
                <a:tc>
                  <a:txBody>
                    <a:bodyPr/>
                    <a:lstStyle/>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mn-lt"/>
                          <a:ea typeface="+mn-ea"/>
                          <a:cs typeface="+mn-cs"/>
                        </a:rPr>
                        <a:t>Operational analytics</a:t>
                      </a:r>
                    </a:p>
                    <a:p>
                      <a:pPr marL="0" marR="0" lvl="1" indent="0" algn="l" defTabSz="932472" rtl="0" eaLnBrk="1" fontAlgn="auto" latinLnBrk="0" hangingPunct="1">
                        <a:lnSpc>
                          <a:spcPct val="90000"/>
                        </a:lnSpc>
                        <a:spcBef>
                          <a:spcPts val="0"/>
                        </a:spcBef>
                        <a:spcAft>
                          <a:spcPts val="600"/>
                        </a:spcAft>
                        <a:buClr>
                          <a:srgbClr val="C00000"/>
                        </a:buClr>
                        <a:buSzTx/>
                        <a:buFont typeface="Arial" panose="020B0604020202020204" pitchFamily="34" charset="0"/>
                        <a:buNone/>
                        <a:tabLst/>
                        <a:defRPr/>
                      </a:pPr>
                      <a:r>
                        <a:rPr kumimoji="0" lang="en-US" sz="1400" b="0" i="0" u="none" strike="noStrike" kern="1200" cap="none" spc="0" normalizeH="0" baseline="0" noProof="0" dirty="0">
                          <a:ln w="3175">
                            <a:noFill/>
                          </a:ln>
                          <a:solidFill>
                            <a:srgbClr val="505050"/>
                          </a:solidFill>
                          <a:effectLst/>
                          <a:uLnTx/>
                          <a:uFillTx/>
                          <a:latin typeface="+mn-lt"/>
                          <a:ea typeface="ＭＳ Ｐゴシック" charset="0"/>
                          <a:cs typeface="Segoe UI" panose="020B0502040204020203" pitchFamily="34" charset="0"/>
                        </a:rPr>
                        <a:t>Insights on operational data;  works with in-memory OLTP and disk-based OLTP</a:t>
                      </a:r>
                      <a:endParaRPr kumimoji="0" lang="en-US" sz="1800" b="0" i="0" u="none" strike="noStrike" kern="1200" cap="none" spc="0" normalizeH="0" baseline="0" noProof="0" dirty="0">
                        <a:ln>
                          <a:noFill/>
                        </a:ln>
                        <a:solidFill>
                          <a:srgbClr val="C00000"/>
                        </a:solidFill>
                        <a:effectLst/>
                        <a:uLnTx/>
                        <a:uFillTx/>
                        <a:latin typeface="+mn-lt"/>
                        <a:ea typeface="+mn-ea"/>
                        <a:cs typeface="+mn-cs"/>
                      </a:endParaRPr>
                    </a:p>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mn-lt"/>
                          <a:ea typeface="+mn-ea"/>
                          <a:cs typeface="+mn-cs"/>
                        </a:rPr>
                        <a:t>In-memory OLTP enhancements</a:t>
                      </a:r>
                    </a:p>
                    <a:p>
                      <a:pPr marL="0" algn="l" defTabSz="932742" rtl="0" eaLnBrk="1" latinLnBrk="0" hangingPunct="1">
                        <a:lnSpc>
                          <a:spcPct val="90000"/>
                        </a:lnSpc>
                        <a:spcBef>
                          <a:spcPts val="600"/>
                        </a:spcBef>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Greater T-SQL surface area, terabytes of memory supported, and greater number of parallel CPUs</a:t>
                      </a:r>
                    </a:p>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Query data store </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Monitor and optimize query plans</a:t>
                      </a:r>
                    </a:p>
                    <a:p>
                      <a:pPr defTabSz="932472">
                        <a:lnSpc>
                          <a:spcPct val="100000"/>
                        </a:lnSpc>
                        <a:spcBef>
                          <a:spcPts val="0"/>
                        </a:spcBef>
                        <a:spcAft>
                          <a:spcPts val="0"/>
                        </a:spcAft>
                      </a:pPr>
                      <a:r>
                        <a:rPr lang="en-US" sz="1800" b="0" kern="1200" spc="0" dirty="0">
                          <a:solidFill>
                            <a:srgbClr val="C00000"/>
                          </a:solidFill>
                          <a:latin typeface="+mn-lt"/>
                          <a:ea typeface="+mn-ea"/>
                          <a:cs typeface="+mn-cs"/>
                        </a:rPr>
                        <a:t>Native JSON</a:t>
                      </a:r>
                      <a:r>
                        <a:rPr lang="en-US" sz="2000" b="0" kern="1200" spc="0" dirty="0">
                          <a:solidFill>
                            <a:srgbClr val="C00000"/>
                          </a:solidFill>
                          <a:latin typeface="+mn-lt"/>
                          <a:ea typeface="+mn-ea"/>
                          <a:cs typeface="+mn-cs"/>
                        </a:rPr>
                        <a:t> </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Expanded support for JSON data </a:t>
                      </a:r>
                    </a:p>
                    <a:p>
                      <a:pPr lvl="0" defTabSz="932472">
                        <a:lnSpc>
                          <a:spcPct val="100000"/>
                        </a:lnSpc>
                        <a:spcBef>
                          <a:spcPts val="0"/>
                        </a:spcBef>
                        <a:spcAft>
                          <a:spcPts val="0"/>
                        </a:spcAft>
                      </a:pPr>
                      <a:r>
                        <a:rPr lang="en-US" sz="1800" b="0" kern="1200" spc="0" dirty="0">
                          <a:solidFill>
                            <a:srgbClr val="C00000"/>
                          </a:solidFill>
                          <a:latin typeface="+mn-lt"/>
                          <a:ea typeface="+mn-ea"/>
                          <a:cs typeface="+mn-cs"/>
                        </a:rPr>
                        <a:t>Temporal database support</a:t>
                      </a:r>
                    </a:p>
                    <a:p>
                      <a:pPr lvl="0" defTabSz="932472">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Query data as</a:t>
                      </a:r>
                      <a:r>
                        <a:rPr lang="en-US" sz="1400" kern="1200" spc="0" baseline="0" dirty="0">
                          <a:ln w="3175">
                            <a:noFill/>
                          </a:ln>
                          <a:solidFill>
                            <a:srgbClr val="505050"/>
                          </a:solidFill>
                          <a:latin typeface="+mn-lt"/>
                          <a:ea typeface="ＭＳ Ｐゴシック" charset="0"/>
                          <a:cs typeface="Segoe UI" panose="020B0502040204020203" pitchFamily="34" charset="0"/>
                        </a:rPr>
                        <a:t> </a:t>
                      </a:r>
                      <a:r>
                        <a:rPr lang="en-US" sz="1400" kern="1200" spc="0" dirty="0">
                          <a:ln w="3175">
                            <a:noFill/>
                          </a:ln>
                          <a:solidFill>
                            <a:srgbClr val="505050"/>
                          </a:solidFill>
                          <a:latin typeface="+mn-lt"/>
                          <a:ea typeface="ＭＳ Ｐゴシック" charset="0"/>
                          <a:cs typeface="Segoe UI" panose="020B0502040204020203" pitchFamily="34" charset="0"/>
                        </a:rPr>
                        <a:t>points in time </a:t>
                      </a:r>
                    </a:p>
                  </a:txBody>
                  <a:tcPr marL="179259" marR="179259" marT="179259" marB="89630">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Always encrypted</a:t>
                      </a:r>
                    </a:p>
                    <a:p>
                      <a:pPr marL="0" algn="l" defTabSz="932472" rtl="0" eaLnBrk="1" latinLnBrk="0" hangingPunct="1">
                        <a:lnSpc>
                          <a:spcPct val="90000"/>
                        </a:lnSpc>
                        <a:spcAft>
                          <a:spcPts val="1200"/>
                        </a:spcAft>
                      </a:pPr>
                      <a:r>
                        <a:rPr lang="en-US" sz="1400" kern="1200" spc="0" dirty="0">
                          <a:ln w="3175">
                            <a:noFill/>
                          </a:ln>
                          <a:solidFill>
                            <a:srgbClr val="505050"/>
                          </a:solidFill>
                          <a:latin typeface="Segoe UI" panose="020B0502040204020203" pitchFamily="34" charset="0"/>
                          <a:ea typeface="ＭＳ Ｐゴシック" charset="0"/>
                          <a:cs typeface="Segoe UI" panose="020B0502040204020203" pitchFamily="34" charset="0"/>
                        </a:rPr>
                        <a:t>Sensitive data remains encrypted at all times with ability to query</a:t>
                      </a:r>
                    </a:p>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Row-level security</a:t>
                      </a:r>
                    </a:p>
                    <a:p>
                      <a:pPr defTabSz="932472">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Apply fine-grained access control to table rows </a:t>
                      </a:r>
                    </a:p>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Dynamic data masking</a:t>
                      </a:r>
                    </a:p>
                    <a:p>
                      <a:pPr marL="0" marR="0" lvl="1" indent="0" algn="l" defTabSz="932472" rtl="0" eaLnBrk="1" fontAlgn="auto" latinLnBrk="0" hangingPunct="1">
                        <a:lnSpc>
                          <a:spcPct val="90000"/>
                        </a:lnSpc>
                        <a:spcBef>
                          <a:spcPts val="0"/>
                        </a:spcBef>
                        <a:spcAft>
                          <a:spcPts val="600"/>
                        </a:spcAft>
                        <a:buClr>
                          <a:srgbClr val="C00000"/>
                        </a:buClr>
                        <a:buSzTx/>
                        <a:buFont typeface="Arial" panose="020B0604020202020204" pitchFamily="34" charset="0"/>
                        <a:buNone/>
                        <a:tabLst/>
                        <a:defRPr/>
                      </a:pPr>
                      <a:r>
                        <a:rPr kumimoji="0" lang="en-US" sz="1400" b="0" i="0" u="none" strike="noStrike" kern="1200" cap="none" spc="0" normalizeH="0" baseline="0" noProof="0" dirty="0">
                          <a:ln w="3175">
                            <a:noFill/>
                          </a:ln>
                          <a:solidFill>
                            <a:srgbClr val="505050"/>
                          </a:solidFill>
                          <a:effectLst/>
                          <a:uLnTx/>
                          <a:uFillTx/>
                          <a:latin typeface="+mn-lt"/>
                          <a:ea typeface="ＭＳ Ｐゴシック" charset="0"/>
                          <a:cs typeface="Segoe UI" panose="020B0502040204020203" pitchFamily="34" charset="0"/>
                        </a:rPr>
                        <a:t>Real-time obfuscation of data to prevent unauthorized access</a:t>
                      </a:r>
                      <a:endParaRPr lang="en-US" sz="1800" b="0" kern="1200" spc="0" dirty="0">
                        <a:solidFill>
                          <a:srgbClr val="C00000"/>
                        </a:solidFill>
                        <a:latin typeface="+mn-lt"/>
                        <a:ea typeface="+mn-ea"/>
                        <a:cs typeface="+mn-cs"/>
                      </a:endParaRPr>
                    </a:p>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Other enhancements</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Audit success/failure of database operations</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TDE support for storage of In-Memory OLTP tables</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Enhanced auditing for OLTP with ability to track history of record changes</a:t>
                      </a:r>
                    </a:p>
                    <a:p>
                      <a:pPr marL="0" algn="l" defTabSz="932742" rtl="0" eaLnBrk="1" latinLnBrk="0" hangingPunct="1">
                        <a:spcBef>
                          <a:spcPts val="600"/>
                        </a:spcBef>
                        <a:spcAft>
                          <a:spcPts val="1200"/>
                        </a:spcAft>
                      </a:pPr>
                      <a:endParaRPr lang="en-US" sz="1800" b="0" kern="1200" spc="0" dirty="0">
                        <a:solidFill>
                          <a:srgbClr val="C00000"/>
                        </a:solidFill>
                        <a:latin typeface="+mn-lt"/>
                        <a:ea typeface="+mn-ea"/>
                        <a:cs typeface="+mn-cs"/>
                      </a:endParaRPr>
                    </a:p>
                  </a:txBody>
                  <a:tcPr marL="179259" marR="179259" marT="179259" marB="89630">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Enhanced AlwaysOn</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Three synchronous replicas for automatic failover across domains</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Round-robin load balancing of replicas </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Automatic failover based on database health </a:t>
                      </a:r>
                    </a:p>
                    <a:p>
                      <a:pPr marL="0" lvl="1" indent="0" algn="l" defTabSz="932472" rtl="0" eaLnBrk="1" latinLnBrk="0" hangingPunct="1">
                        <a:lnSpc>
                          <a:spcPct val="90000"/>
                        </a:lnSpc>
                        <a:spcAft>
                          <a:spcPts val="6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DTC for transactional integrity across database instances with AlwaysOn</a:t>
                      </a:r>
                    </a:p>
                    <a:p>
                      <a:pPr marL="0" lvl="1" indent="0" algn="l" defTabSz="932472" rtl="0" eaLnBrk="1" latinLnBrk="0" hangingPunct="1">
                        <a:lnSpc>
                          <a:spcPct val="90000"/>
                        </a:lnSpc>
                        <a:spcAft>
                          <a:spcPts val="1200"/>
                        </a:spcAft>
                        <a:buClr>
                          <a:srgbClr val="C00000"/>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Support for SSIS with AlwaysOn</a:t>
                      </a:r>
                    </a:p>
                  </a:txBody>
                  <a:tcPr marL="179259" marR="179259" marT="179259" marB="89630">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rgbClr val="C00000"/>
                          </a:solidFill>
                          <a:latin typeface="+mn-lt"/>
                          <a:ea typeface="+mn-ea"/>
                          <a:cs typeface="+mn-cs"/>
                        </a:rPr>
                        <a:t>Enhanced database caching </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Cache data</a:t>
                      </a:r>
                      <a:r>
                        <a:rPr lang="en-US" sz="1400" kern="1200" spc="0" baseline="0" dirty="0">
                          <a:ln w="3175">
                            <a:noFill/>
                          </a:ln>
                          <a:solidFill>
                            <a:srgbClr val="505050"/>
                          </a:solidFill>
                          <a:latin typeface="+mn-lt"/>
                          <a:ea typeface="ＭＳ Ｐゴシック" charset="0"/>
                          <a:cs typeface="Segoe UI" panose="020B0502040204020203" pitchFamily="34" charset="0"/>
                        </a:rPr>
                        <a:t> w</a:t>
                      </a:r>
                      <a:r>
                        <a:rPr lang="en-US" sz="1400" kern="1200" spc="0" dirty="0">
                          <a:ln w="3175">
                            <a:noFill/>
                          </a:ln>
                          <a:solidFill>
                            <a:srgbClr val="505050"/>
                          </a:solidFill>
                          <a:latin typeface="+mn-lt"/>
                          <a:ea typeface="ＭＳ Ｐゴシック" charset="0"/>
                          <a:cs typeface="Segoe UI" panose="020B0502040204020203" pitchFamily="34" charset="0"/>
                        </a:rPr>
                        <a:t>ith automatic, multiple </a:t>
                      </a:r>
                      <a:r>
                        <a:rPr lang="en-US" sz="1400" kern="1200" spc="0" dirty="0" err="1">
                          <a:ln w="3175">
                            <a:noFill/>
                          </a:ln>
                          <a:solidFill>
                            <a:srgbClr val="505050"/>
                          </a:solidFill>
                          <a:latin typeface="+mn-lt"/>
                          <a:ea typeface="ＭＳ Ｐゴシック" charset="0"/>
                          <a:cs typeface="Segoe UI" panose="020B0502040204020203" pitchFamily="34" charset="0"/>
                        </a:rPr>
                        <a:t>TempDB</a:t>
                      </a:r>
                      <a:r>
                        <a:rPr lang="en-US" sz="1400" kern="1200" spc="0" dirty="0">
                          <a:ln w="3175">
                            <a:noFill/>
                          </a:ln>
                          <a:solidFill>
                            <a:srgbClr val="505050"/>
                          </a:solidFill>
                          <a:latin typeface="+mn-lt"/>
                          <a:ea typeface="ＭＳ Ｐゴシック" charset="0"/>
                          <a:cs typeface="Segoe UI" panose="020B0502040204020203" pitchFamily="34" charset="0"/>
                        </a:rPr>
                        <a:t> files per instance in multicore environments</a:t>
                      </a:r>
                    </a:p>
                  </a:txBody>
                  <a:tcPr marL="179259" marR="179259" marT="179259" marB="89630">
                    <a:solidFill>
                      <a:schemeClr val="bg1">
                        <a:alpha val="80000"/>
                      </a:schemeClr>
                    </a:solidFill>
                  </a:tcPr>
                </a:tc>
                <a:extLst>
                  <a:ext uri="{0D108BD9-81ED-4DB2-BD59-A6C34878D82A}">
                    <a16:rowId xmlns:a16="http://schemas.microsoft.com/office/drawing/2014/main" val="10001"/>
                  </a:ext>
                </a:extLst>
              </a:tr>
            </a:tbl>
          </a:graphicData>
        </a:graphic>
      </p:graphicFrame>
      <p:sp>
        <p:nvSpPr>
          <p:cNvPr id="98" name="Rectangle 97"/>
          <p:cNvSpPr/>
          <p:nvPr/>
        </p:nvSpPr>
        <p:spPr bwMode="auto">
          <a:xfrm>
            <a:off x="10495" y="1673386"/>
            <a:ext cx="3029916" cy="52877"/>
          </a:xfrm>
          <a:prstGeom prst="rect">
            <a:avLst/>
          </a:prstGeom>
          <a:solidFill>
            <a:schemeClr val="tx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99" name="Rectangle 98"/>
          <p:cNvSpPr/>
          <p:nvPr/>
        </p:nvSpPr>
        <p:spPr bwMode="auto">
          <a:xfrm>
            <a:off x="3056161" y="1673386"/>
            <a:ext cx="3029916" cy="52877"/>
          </a:xfrm>
          <a:prstGeom prst="rect">
            <a:avLst/>
          </a:prstGeom>
          <a:solidFill>
            <a:schemeClr val="tx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00" name="Rectangle 99"/>
          <p:cNvSpPr/>
          <p:nvPr/>
        </p:nvSpPr>
        <p:spPr bwMode="auto">
          <a:xfrm>
            <a:off x="6101827" y="1673386"/>
            <a:ext cx="3029916" cy="52877"/>
          </a:xfrm>
          <a:prstGeom prst="rect">
            <a:avLst/>
          </a:prstGeom>
          <a:solidFill>
            <a:schemeClr val="tx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01" name="Rectangle 100"/>
          <p:cNvSpPr/>
          <p:nvPr/>
        </p:nvSpPr>
        <p:spPr bwMode="auto">
          <a:xfrm>
            <a:off x="9152941" y="1673386"/>
            <a:ext cx="3029916" cy="52877"/>
          </a:xfrm>
          <a:prstGeom prst="rect">
            <a:avLst/>
          </a:prstGeom>
          <a:solidFill>
            <a:schemeClr val="tx1">
              <a:alpha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76" name="Title 276"/>
          <p:cNvSpPr txBox="1">
            <a:spLocks/>
          </p:cNvSpPr>
          <p:nvPr/>
        </p:nvSpPr>
        <p:spPr>
          <a:xfrm>
            <a:off x="302293" y="349046"/>
            <a:ext cx="11424437" cy="1054734"/>
          </a:xfrm>
          <a:prstGeom prst="rect">
            <a:avLst/>
          </a:prstGeom>
        </p:spPr>
        <p:txBody>
          <a:bodyPr/>
          <a:lstStyle>
            <a:lvl1pPr algn="l" defTabSz="931863" rtl="0" fontAlgn="base">
              <a:lnSpc>
                <a:spcPct val="90000"/>
              </a:lnSpc>
              <a:spcBef>
                <a:spcPct val="0"/>
              </a:spcBef>
              <a:spcAft>
                <a:spcPct val="0"/>
              </a:spcAft>
              <a:defRPr lang="en-US" sz="40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a:solidFill>
                  <a:srgbClr val="2C2C2C"/>
                </a:solidFill>
              </a:rPr>
              <a:t>Mission-critical performance</a:t>
            </a:r>
          </a:p>
        </p:txBody>
      </p:sp>
    </p:spTree>
    <p:extLst>
      <p:ext uri="{BB962C8B-B14F-4D97-AF65-F5344CB8AC3E}">
        <p14:creationId xmlns:p14="http://schemas.microsoft.com/office/powerpoint/2010/main" val="307484489"/>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p:cNvSpPr/>
          <p:nvPr/>
        </p:nvSpPr>
        <p:spPr bwMode="auto">
          <a:xfrm>
            <a:off x="397626" y="1967641"/>
            <a:ext cx="7052315" cy="425591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30" tIns="44814" rIns="89630" bIns="44814" numCol="1" spcCol="0" rtlCol="0" fromWordArt="0" anchor="t" anchorCtr="0" forceAA="0" compatLnSpc="1">
            <a:prstTxWarp prst="textNoShape">
              <a:avLst/>
            </a:prstTxWarp>
            <a:noAutofit/>
          </a:bodyPr>
          <a:lstStyle/>
          <a:p>
            <a:pPr defTabSz="913595" eaLnBrk="1" hangingPunct="1"/>
            <a:endParaRPr lang="en-US" sz="2353" dirty="0">
              <a:ln>
                <a:solidFill>
                  <a:srgbClr val="FFFFFF">
                    <a:alpha val="0"/>
                  </a:srgbClr>
                </a:solidFill>
              </a:ln>
              <a:solidFill>
                <a:srgbClr val="C00000"/>
              </a:solidFill>
              <a:latin typeface="Segoe UI Light"/>
              <a:ea typeface="Segoe UI" pitchFamily="34" charset="0"/>
              <a:cs typeface="Segoe UI" pitchFamily="34" charset="0"/>
            </a:endParaRPr>
          </a:p>
        </p:txBody>
      </p:sp>
      <p:grpSp>
        <p:nvGrpSpPr>
          <p:cNvPr id="347" name="Group 346"/>
          <p:cNvGrpSpPr/>
          <p:nvPr/>
        </p:nvGrpSpPr>
        <p:grpSpPr>
          <a:xfrm>
            <a:off x="968863" y="3873362"/>
            <a:ext cx="1452174" cy="1570067"/>
            <a:chOff x="4396740" y="1322030"/>
            <a:chExt cx="4371164" cy="4726034"/>
          </a:xfrm>
        </p:grpSpPr>
        <p:sp>
          <p:nvSpPr>
            <p:cNvPr id="348" name="Freeform 347"/>
            <p:cNvSpPr/>
            <p:nvPr/>
          </p:nvSpPr>
          <p:spPr>
            <a:xfrm>
              <a:off x="4396740" y="3644741"/>
              <a:ext cx="3879533" cy="2087880"/>
            </a:xfrm>
            <a:custGeom>
              <a:avLst/>
              <a:gdLst>
                <a:gd name="connsiteX0" fmla="*/ 1264920 w 3855720"/>
                <a:gd name="connsiteY0" fmla="*/ 0 h 2087880"/>
                <a:gd name="connsiteX1" fmla="*/ 0 w 3855720"/>
                <a:gd name="connsiteY1" fmla="*/ 975360 h 2087880"/>
                <a:gd name="connsiteX2" fmla="*/ 2674620 w 3855720"/>
                <a:gd name="connsiteY2" fmla="*/ 2087880 h 2087880"/>
                <a:gd name="connsiteX3" fmla="*/ 3855720 w 3855720"/>
                <a:gd name="connsiteY3" fmla="*/ 1234440 h 2087880"/>
                <a:gd name="connsiteX4" fmla="*/ 1264920 w 3855720"/>
                <a:gd name="connsiteY4" fmla="*/ 0 h 2087880"/>
                <a:gd name="connsiteX0" fmla="*/ 1264920 w 3879533"/>
                <a:gd name="connsiteY0" fmla="*/ 0 h 2087880"/>
                <a:gd name="connsiteX1" fmla="*/ 0 w 3879533"/>
                <a:gd name="connsiteY1" fmla="*/ 975360 h 2087880"/>
                <a:gd name="connsiteX2" fmla="*/ 2674620 w 3879533"/>
                <a:gd name="connsiteY2" fmla="*/ 2087880 h 2087880"/>
                <a:gd name="connsiteX3" fmla="*/ 3879533 w 3879533"/>
                <a:gd name="connsiteY3" fmla="*/ 1239203 h 2087880"/>
                <a:gd name="connsiteX4" fmla="*/ 1264920 w 3879533"/>
                <a:gd name="connsiteY4" fmla="*/ 0 h 2087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9533" h="2087880">
                  <a:moveTo>
                    <a:pt x="1264920" y="0"/>
                  </a:moveTo>
                  <a:lnTo>
                    <a:pt x="0" y="975360"/>
                  </a:lnTo>
                  <a:lnTo>
                    <a:pt x="2674620" y="2087880"/>
                  </a:lnTo>
                  <a:lnTo>
                    <a:pt x="3879533" y="1239203"/>
                  </a:lnTo>
                  <a:lnTo>
                    <a:pt x="126492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49" name="Freeform 348"/>
            <p:cNvSpPr/>
            <p:nvPr/>
          </p:nvSpPr>
          <p:spPr>
            <a:xfrm>
              <a:off x="4399302" y="4619624"/>
              <a:ext cx="2656818" cy="1428440"/>
            </a:xfrm>
            <a:custGeom>
              <a:avLst/>
              <a:gdLst>
                <a:gd name="connsiteX0" fmla="*/ 0 w 2656818"/>
                <a:gd name="connsiteY0" fmla="*/ 0 h 1428440"/>
                <a:gd name="connsiteX1" fmla="*/ 2656818 w 2656818"/>
                <a:gd name="connsiteY1" fmla="*/ 1102700 h 1428440"/>
                <a:gd name="connsiteX2" fmla="*/ 2656818 w 2656818"/>
                <a:gd name="connsiteY2" fmla="*/ 1428440 h 1428440"/>
                <a:gd name="connsiteX3" fmla="*/ 8390 w 2656818"/>
                <a:gd name="connsiteY3" fmla="*/ 1044416 h 1428440"/>
                <a:gd name="connsiteX4" fmla="*/ 0 w 2656818"/>
                <a:gd name="connsiteY4" fmla="*/ 0 h 1428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6818" h="1428440">
                  <a:moveTo>
                    <a:pt x="0" y="0"/>
                  </a:moveTo>
                  <a:lnTo>
                    <a:pt x="2656818" y="1102700"/>
                  </a:lnTo>
                  <a:lnTo>
                    <a:pt x="2656818" y="1428440"/>
                  </a:lnTo>
                  <a:lnTo>
                    <a:pt x="8390" y="1044416"/>
                  </a:lnTo>
                  <a:cubicBezTo>
                    <a:pt x="7181" y="695484"/>
                    <a:pt x="1209" y="348932"/>
                    <a:pt x="0" y="0"/>
                  </a:cubicBez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50" name="Freeform 349"/>
            <p:cNvSpPr/>
            <p:nvPr/>
          </p:nvSpPr>
          <p:spPr>
            <a:xfrm>
              <a:off x="7056120" y="4884422"/>
              <a:ext cx="1211580" cy="1162003"/>
            </a:xfrm>
            <a:custGeom>
              <a:avLst/>
              <a:gdLst>
                <a:gd name="connsiteX0" fmla="*/ 1211580 w 1211580"/>
                <a:gd name="connsiteY0" fmla="*/ 0 h 1162003"/>
                <a:gd name="connsiteX1" fmla="*/ 1211580 w 1211580"/>
                <a:gd name="connsiteY1" fmla="*/ 297180 h 1162003"/>
                <a:gd name="connsiteX2" fmla="*/ 0 w 1211580"/>
                <a:gd name="connsiteY2" fmla="*/ 1162003 h 1162003"/>
                <a:gd name="connsiteX3" fmla="*/ 0 w 1211580"/>
                <a:gd name="connsiteY3" fmla="*/ 837498 h 1162003"/>
              </a:gdLst>
              <a:ahLst/>
              <a:cxnLst>
                <a:cxn ang="0">
                  <a:pos x="connsiteX0" y="connsiteY0"/>
                </a:cxn>
                <a:cxn ang="0">
                  <a:pos x="connsiteX1" y="connsiteY1"/>
                </a:cxn>
                <a:cxn ang="0">
                  <a:pos x="connsiteX2" y="connsiteY2"/>
                </a:cxn>
                <a:cxn ang="0">
                  <a:pos x="connsiteX3" y="connsiteY3"/>
                </a:cxn>
              </a:cxnLst>
              <a:rect l="l" t="t" r="r" b="b"/>
              <a:pathLst>
                <a:path w="1211580" h="1162003">
                  <a:moveTo>
                    <a:pt x="1211580" y="0"/>
                  </a:moveTo>
                  <a:lnTo>
                    <a:pt x="1211580" y="297180"/>
                  </a:lnTo>
                  <a:lnTo>
                    <a:pt x="0" y="1162003"/>
                  </a:lnTo>
                  <a:lnTo>
                    <a:pt x="0" y="837498"/>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51" name="Freeform 350"/>
            <p:cNvSpPr/>
            <p:nvPr/>
          </p:nvSpPr>
          <p:spPr>
            <a:xfrm>
              <a:off x="5029200" y="4424361"/>
              <a:ext cx="1758791" cy="1008664"/>
            </a:xfrm>
            <a:custGeom>
              <a:avLst/>
              <a:gdLst>
                <a:gd name="connsiteX0" fmla="*/ 0 w 1758791"/>
                <a:gd name="connsiteY0" fmla="*/ 0 h 1008664"/>
                <a:gd name="connsiteX1" fmla="*/ 1758791 w 1758791"/>
                <a:gd name="connsiteY1" fmla="*/ 901075 h 1008664"/>
                <a:gd name="connsiteX2" fmla="*/ 1758791 w 1758791"/>
                <a:gd name="connsiteY2" fmla="*/ 1008664 h 1008664"/>
                <a:gd name="connsiteX3" fmla="*/ 952 w 1758791"/>
                <a:gd name="connsiteY3" fmla="*/ 237173 h 1008664"/>
                <a:gd name="connsiteX4" fmla="*/ 0 w 1758791"/>
                <a:gd name="connsiteY4" fmla="*/ 0 h 1008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791" h="1008664">
                  <a:moveTo>
                    <a:pt x="0" y="0"/>
                  </a:moveTo>
                  <a:lnTo>
                    <a:pt x="1758791" y="901075"/>
                  </a:lnTo>
                  <a:lnTo>
                    <a:pt x="1758791" y="1008664"/>
                  </a:lnTo>
                  <a:lnTo>
                    <a:pt x="952" y="237173"/>
                  </a:lnTo>
                  <a:cubicBezTo>
                    <a:pt x="635" y="143828"/>
                    <a:pt x="317" y="93345"/>
                    <a:pt x="0"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52" name="Freeform 351"/>
            <p:cNvSpPr/>
            <p:nvPr/>
          </p:nvSpPr>
          <p:spPr>
            <a:xfrm>
              <a:off x="6787991" y="5207128"/>
              <a:ext cx="211456" cy="221934"/>
            </a:xfrm>
            <a:custGeom>
              <a:avLst/>
              <a:gdLst>
                <a:gd name="connsiteX0" fmla="*/ 211456 w 211456"/>
                <a:gd name="connsiteY0" fmla="*/ 0 h 207210"/>
                <a:gd name="connsiteX1" fmla="*/ 192039 w 211456"/>
                <a:gd name="connsiteY1" fmla="*/ 106203 h 207210"/>
                <a:gd name="connsiteX2" fmla="*/ 0 w 211456"/>
                <a:gd name="connsiteY2" fmla="*/ 207210 h 207210"/>
                <a:gd name="connsiteX3" fmla="*/ 0 w 211456"/>
                <a:gd name="connsiteY3" fmla="*/ 114482 h 207210"/>
                <a:gd name="connsiteX0" fmla="*/ 211456 w 211456"/>
                <a:gd name="connsiteY0" fmla="*/ 0 h 207210"/>
                <a:gd name="connsiteX1" fmla="*/ 196801 w 211456"/>
                <a:gd name="connsiteY1" fmla="*/ 9508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8707 w 211456"/>
                <a:gd name="connsiteY1" fmla="*/ 86194 h 207210"/>
                <a:gd name="connsiteX2" fmla="*/ 0 w 211456"/>
                <a:gd name="connsiteY2" fmla="*/ 207210 h 207210"/>
                <a:gd name="connsiteX3" fmla="*/ 0 w 211456"/>
                <a:gd name="connsiteY3" fmla="*/ 114482 h 207210"/>
                <a:gd name="connsiteX4" fmla="*/ 211456 w 211456"/>
                <a:gd name="connsiteY4" fmla="*/ 0 h 207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6" h="207210">
                  <a:moveTo>
                    <a:pt x="211456" y="0"/>
                  </a:moveTo>
                  <a:cubicBezTo>
                    <a:pt x="210540" y="28731"/>
                    <a:pt x="209623" y="57463"/>
                    <a:pt x="208707" y="86194"/>
                  </a:cubicBezTo>
                  <a:lnTo>
                    <a:pt x="0" y="207210"/>
                  </a:lnTo>
                  <a:lnTo>
                    <a:pt x="0" y="114482"/>
                  </a:lnTo>
                  <a:lnTo>
                    <a:pt x="211456" y="0"/>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dirty="0">
                <a:solidFill>
                  <a:srgbClr val="FFFFFF"/>
                </a:solidFill>
              </a:endParaRPr>
            </a:p>
          </p:txBody>
        </p:sp>
        <p:sp>
          <p:nvSpPr>
            <p:cNvPr id="353" name="Freeform 352"/>
            <p:cNvSpPr/>
            <p:nvPr/>
          </p:nvSpPr>
          <p:spPr>
            <a:xfrm>
              <a:off x="5025866" y="4263389"/>
              <a:ext cx="1969294" cy="1065847"/>
            </a:xfrm>
            <a:custGeom>
              <a:avLst/>
              <a:gdLst>
                <a:gd name="connsiteX0" fmla="*/ 0 w 2019300"/>
                <a:gd name="connsiteY0" fmla="*/ 91440 h 1051560"/>
                <a:gd name="connsiteX1" fmla="*/ 259080 w 2019300"/>
                <a:gd name="connsiteY1" fmla="*/ 0 h 1051560"/>
                <a:gd name="connsiteX2" fmla="*/ 2019300 w 2019300"/>
                <a:gd name="connsiteY2" fmla="*/ 944880 h 1051560"/>
                <a:gd name="connsiteX3" fmla="*/ 1783080 w 2019300"/>
                <a:gd name="connsiteY3" fmla="*/ 1051560 h 1051560"/>
                <a:gd name="connsiteX4" fmla="*/ 0 w 2019300"/>
                <a:gd name="connsiteY4" fmla="*/ 91440 h 1051560"/>
                <a:gd name="connsiteX0" fmla="*/ 0 w 2000250"/>
                <a:gd name="connsiteY0" fmla="*/ 98584 h 1051560"/>
                <a:gd name="connsiteX1" fmla="*/ 240030 w 2000250"/>
                <a:gd name="connsiteY1" fmla="*/ 0 h 1051560"/>
                <a:gd name="connsiteX2" fmla="*/ 2000250 w 2000250"/>
                <a:gd name="connsiteY2" fmla="*/ 944880 h 1051560"/>
                <a:gd name="connsiteX3" fmla="*/ 1764030 w 2000250"/>
                <a:gd name="connsiteY3" fmla="*/ 1051560 h 1051560"/>
                <a:gd name="connsiteX4" fmla="*/ 0 w 2000250"/>
                <a:gd name="connsiteY4" fmla="*/ 98584 h 1051560"/>
                <a:gd name="connsiteX0" fmla="*/ 0 w 1997869"/>
                <a:gd name="connsiteY0" fmla="*/ 143827 h 1051560"/>
                <a:gd name="connsiteX1" fmla="*/ 237649 w 1997869"/>
                <a:gd name="connsiteY1" fmla="*/ 0 h 1051560"/>
                <a:gd name="connsiteX2" fmla="*/ 1997869 w 1997869"/>
                <a:gd name="connsiteY2" fmla="*/ 944880 h 1051560"/>
                <a:gd name="connsiteX3" fmla="*/ 1761649 w 1997869"/>
                <a:gd name="connsiteY3" fmla="*/ 1051560 h 1051560"/>
                <a:gd name="connsiteX4" fmla="*/ 0 w 1997869"/>
                <a:gd name="connsiteY4" fmla="*/ 143827 h 1051560"/>
                <a:gd name="connsiteX0" fmla="*/ 0 w 1997869"/>
                <a:gd name="connsiteY0" fmla="*/ 162877 h 1070610"/>
                <a:gd name="connsiteX1" fmla="*/ 197168 w 1997869"/>
                <a:gd name="connsiteY1" fmla="*/ 0 h 1070610"/>
                <a:gd name="connsiteX2" fmla="*/ 1997869 w 1997869"/>
                <a:gd name="connsiteY2" fmla="*/ 963930 h 1070610"/>
                <a:gd name="connsiteX3" fmla="*/ 1761649 w 1997869"/>
                <a:gd name="connsiteY3" fmla="*/ 1070610 h 1070610"/>
                <a:gd name="connsiteX4" fmla="*/ 0 w 1997869"/>
                <a:gd name="connsiteY4" fmla="*/ 162877 h 1070610"/>
                <a:gd name="connsiteX0" fmla="*/ 0 w 1959769"/>
                <a:gd name="connsiteY0" fmla="*/ 162877 h 1070610"/>
                <a:gd name="connsiteX1" fmla="*/ 197168 w 1959769"/>
                <a:gd name="connsiteY1" fmla="*/ 0 h 1070610"/>
                <a:gd name="connsiteX2" fmla="*/ 1959769 w 1959769"/>
                <a:gd name="connsiteY2" fmla="*/ 942498 h 1070610"/>
                <a:gd name="connsiteX3" fmla="*/ 1761649 w 1959769"/>
                <a:gd name="connsiteY3" fmla="*/ 1070610 h 1070610"/>
                <a:gd name="connsiteX4" fmla="*/ 0 w 1959769"/>
                <a:gd name="connsiteY4" fmla="*/ 162877 h 1070610"/>
                <a:gd name="connsiteX0" fmla="*/ 0 w 1959769"/>
                <a:gd name="connsiteY0" fmla="*/ 162877 h 1061085"/>
                <a:gd name="connsiteX1" fmla="*/ 197168 w 1959769"/>
                <a:gd name="connsiteY1" fmla="*/ 0 h 1061085"/>
                <a:gd name="connsiteX2" fmla="*/ 1959769 w 1959769"/>
                <a:gd name="connsiteY2" fmla="*/ 942498 h 1061085"/>
                <a:gd name="connsiteX3" fmla="*/ 1759268 w 1959769"/>
                <a:gd name="connsiteY3" fmla="*/ 1061085 h 1061085"/>
                <a:gd name="connsiteX4" fmla="*/ 0 w 1959769"/>
                <a:gd name="connsiteY4" fmla="*/ 162877 h 1061085"/>
                <a:gd name="connsiteX0" fmla="*/ 0 w 1959769"/>
                <a:gd name="connsiteY0" fmla="*/ 162877 h 1053941"/>
                <a:gd name="connsiteX1" fmla="*/ 197168 w 1959769"/>
                <a:gd name="connsiteY1" fmla="*/ 0 h 1053941"/>
                <a:gd name="connsiteX2" fmla="*/ 1959769 w 1959769"/>
                <a:gd name="connsiteY2" fmla="*/ 942498 h 1053941"/>
                <a:gd name="connsiteX3" fmla="*/ 1742599 w 1959769"/>
                <a:gd name="connsiteY3" fmla="*/ 1053941 h 1053941"/>
                <a:gd name="connsiteX4" fmla="*/ 0 w 1959769"/>
                <a:gd name="connsiteY4" fmla="*/ 162877 h 1053941"/>
                <a:gd name="connsiteX0" fmla="*/ 0 w 1959769"/>
                <a:gd name="connsiteY0" fmla="*/ 162877 h 1065847"/>
                <a:gd name="connsiteX1" fmla="*/ 197168 w 1959769"/>
                <a:gd name="connsiteY1" fmla="*/ 0 h 1065847"/>
                <a:gd name="connsiteX2" fmla="*/ 1959769 w 1959769"/>
                <a:gd name="connsiteY2" fmla="*/ 942498 h 1065847"/>
                <a:gd name="connsiteX3" fmla="*/ 1754506 w 1959769"/>
                <a:gd name="connsiteY3" fmla="*/ 1065847 h 1065847"/>
                <a:gd name="connsiteX4" fmla="*/ 0 w 1959769"/>
                <a:gd name="connsiteY4" fmla="*/ 162877 h 1065847"/>
                <a:gd name="connsiteX0" fmla="*/ 0 w 1969294"/>
                <a:gd name="connsiteY0" fmla="*/ 156527 h 1065847"/>
                <a:gd name="connsiteX1" fmla="*/ 206693 w 1969294"/>
                <a:gd name="connsiteY1" fmla="*/ 0 h 1065847"/>
                <a:gd name="connsiteX2" fmla="*/ 1969294 w 1969294"/>
                <a:gd name="connsiteY2" fmla="*/ 942498 h 1065847"/>
                <a:gd name="connsiteX3" fmla="*/ 1764031 w 1969294"/>
                <a:gd name="connsiteY3" fmla="*/ 1065847 h 1065847"/>
                <a:gd name="connsiteX4" fmla="*/ 0 w 1969294"/>
                <a:gd name="connsiteY4" fmla="*/ 156527 h 1065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294" h="1065847">
                  <a:moveTo>
                    <a:pt x="0" y="156527"/>
                  </a:moveTo>
                  <a:lnTo>
                    <a:pt x="206693" y="0"/>
                  </a:lnTo>
                  <a:lnTo>
                    <a:pt x="1969294" y="942498"/>
                  </a:lnTo>
                  <a:lnTo>
                    <a:pt x="1764031" y="1065847"/>
                  </a:lnTo>
                  <a:lnTo>
                    <a:pt x="0" y="156527"/>
                  </a:lnTo>
                  <a:close/>
                </a:path>
              </a:pathLst>
            </a:custGeom>
            <a:solidFill>
              <a:srgbClr val="4E93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54" name="Freeform 353"/>
            <p:cNvSpPr/>
            <p:nvPr/>
          </p:nvSpPr>
          <p:spPr>
            <a:xfrm>
              <a:off x="5099679" y="4329508"/>
              <a:ext cx="1833567" cy="953489"/>
            </a:xfrm>
            <a:custGeom>
              <a:avLst/>
              <a:gdLst>
                <a:gd name="connsiteX0" fmla="*/ 0 w 2019300"/>
                <a:gd name="connsiteY0" fmla="*/ 91440 h 1051560"/>
                <a:gd name="connsiteX1" fmla="*/ 259080 w 2019300"/>
                <a:gd name="connsiteY1" fmla="*/ 0 h 1051560"/>
                <a:gd name="connsiteX2" fmla="*/ 2019300 w 2019300"/>
                <a:gd name="connsiteY2" fmla="*/ 944880 h 1051560"/>
                <a:gd name="connsiteX3" fmla="*/ 1783080 w 2019300"/>
                <a:gd name="connsiteY3" fmla="*/ 1051560 h 1051560"/>
                <a:gd name="connsiteX4" fmla="*/ 0 w 2019300"/>
                <a:gd name="connsiteY4" fmla="*/ 91440 h 1051560"/>
                <a:gd name="connsiteX0" fmla="*/ 0 w 2000250"/>
                <a:gd name="connsiteY0" fmla="*/ 98584 h 1051560"/>
                <a:gd name="connsiteX1" fmla="*/ 240030 w 2000250"/>
                <a:gd name="connsiteY1" fmla="*/ 0 h 1051560"/>
                <a:gd name="connsiteX2" fmla="*/ 2000250 w 2000250"/>
                <a:gd name="connsiteY2" fmla="*/ 944880 h 1051560"/>
                <a:gd name="connsiteX3" fmla="*/ 1764030 w 2000250"/>
                <a:gd name="connsiteY3" fmla="*/ 1051560 h 1051560"/>
                <a:gd name="connsiteX4" fmla="*/ 0 w 2000250"/>
                <a:gd name="connsiteY4" fmla="*/ 98584 h 1051560"/>
                <a:gd name="connsiteX0" fmla="*/ 0 w 1997869"/>
                <a:gd name="connsiteY0" fmla="*/ 143827 h 1051560"/>
                <a:gd name="connsiteX1" fmla="*/ 237649 w 1997869"/>
                <a:gd name="connsiteY1" fmla="*/ 0 h 1051560"/>
                <a:gd name="connsiteX2" fmla="*/ 1997869 w 1997869"/>
                <a:gd name="connsiteY2" fmla="*/ 944880 h 1051560"/>
                <a:gd name="connsiteX3" fmla="*/ 1761649 w 1997869"/>
                <a:gd name="connsiteY3" fmla="*/ 1051560 h 1051560"/>
                <a:gd name="connsiteX4" fmla="*/ 0 w 1997869"/>
                <a:gd name="connsiteY4" fmla="*/ 143827 h 1051560"/>
                <a:gd name="connsiteX0" fmla="*/ 0 w 1997869"/>
                <a:gd name="connsiteY0" fmla="*/ 162877 h 1070610"/>
                <a:gd name="connsiteX1" fmla="*/ 197168 w 1997869"/>
                <a:gd name="connsiteY1" fmla="*/ 0 h 1070610"/>
                <a:gd name="connsiteX2" fmla="*/ 1997869 w 1997869"/>
                <a:gd name="connsiteY2" fmla="*/ 963930 h 1070610"/>
                <a:gd name="connsiteX3" fmla="*/ 1761649 w 1997869"/>
                <a:gd name="connsiteY3" fmla="*/ 1070610 h 1070610"/>
                <a:gd name="connsiteX4" fmla="*/ 0 w 1997869"/>
                <a:gd name="connsiteY4" fmla="*/ 162877 h 1070610"/>
                <a:gd name="connsiteX0" fmla="*/ 0 w 1959769"/>
                <a:gd name="connsiteY0" fmla="*/ 162877 h 1070610"/>
                <a:gd name="connsiteX1" fmla="*/ 197168 w 1959769"/>
                <a:gd name="connsiteY1" fmla="*/ 0 h 1070610"/>
                <a:gd name="connsiteX2" fmla="*/ 1959769 w 1959769"/>
                <a:gd name="connsiteY2" fmla="*/ 942498 h 1070610"/>
                <a:gd name="connsiteX3" fmla="*/ 1761649 w 1959769"/>
                <a:gd name="connsiteY3" fmla="*/ 1070610 h 1070610"/>
                <a:gd name="connsiteX4" fmla="*/ 0 w 1959769"/>
                <a:gd name="connsiteY4" fmla="*/ 162877 h 1070610"/>
                <a:gd name="connsiteX0" fmla="*/ 0 w 1959769"/>
                <a:gd name="connsiteY0" fmla="*/ 162877 h 1061085"/>
                <a:gd name="connsiteX1" fmla="*/ 197168 w 1959769"/>
                <a:gd name="connsiteY1" fmla="*/ 0 h 1061085"/>
                <a:gd name="connsiteX2" fmla="*/ 1959769 w 1959769"/>
                <a:gd name="connsiteY2" fmla="*/ 942498 h 1061085"/>
                <a:gd name="connsiteX3" fmla="*/ 1759268 w 1959769"/>
                <a:gd name="connsiteY3" fmla="*/ 1061085 h 1061085"/>
                <a:gd name="connsiteX4" fmla="*/ 0 w 1959769"/>
                <a:gd name="connsiteY4" fmla="*/ 162877 h 1061085"/>
                <a:gd name="connsiteX0" fmla="*/ 0 w 1959769"/>
                <a:gd name="connsiteY0" fmla="*/ 162877 h 1053941"/>
                <a:gd name="connsiteX1" fmla="*/ 197168 w 1959769"/>
                <a:gd name="connsiteY1" fmla="*/ 0 h 1053941"/>
                <a:gd name="connsiteX2" fmla="*/ 1959769 w 1959769"/>
                <a:gd name="connsiteY2" fmla="*/ 942498 h 1053941"/>
                <a:gd name="connsiteX3" fmla="*/ 1742599 w 1959769"/>
                <a:gd name="connsiteY3" fmla="*/ 1053941 h 1053941"/>
                <a:gd name="connsiteX4" fmla="*/ 0 w 1959769"/>
                <a:gd name="connsiteY4" fmla="*/ 162877 h 1053941"/>
                <a:gd name="connsiteX0" fmla="*/ 0 w 1959769"/>
                <a:gd name="connsiteY0" fmla="*/ 162877 h 1065847"/>
                <a:gd name="connsiteX1" fmla="*/ 197168 w 1959769"/>
                <a:gd name="connsiteY1" fmla="*/ 0 h 1065847"/>
                <a:gd name="connsiteX2" fmla="*/ 1959769 w 1959769"/>
                <a:gd name="connsiteY2" fmla="*/ 942498 h 1065847"/>
                <a:gd name="connsiteX3" fmla="*/ 1754506 w 1959769"/>
                <a:gd name="connsiteY3" fmla="*/ 1065847 h 1065847"/>
                <a:gd name="connsiteX4" fmla="*/ 0 w 1959769"/>
                <a:gd name="connsiteY4" fmla="*/ 162877 h 1065847"/>
                <a:gd name="connsiteX0" fmla="*/ 0 w 1969294"/>
                <a:gd name="connsiteY0" fmla="*/ 156527 h 1065847"/>
                <a:gd name="connsiteX1" fmla="*/ 206693 w 1969294"/>
                <a:gd name="connsiteY1" fmla="*/ 0 h 1065847"/>
                <a:gd name="connsiteX2" fmla="*/ 1969294 w 1969294"/>
                <a:gd name="connsiteY2" fmla="*/ 942498 h 1065847"/>
                <a:gd name="connsiteX3" fmla="*/ 1764031 w 1969294"/>
                <a:gd name="connsiteY3" fmla="*/ 1065847 h 1065847"/>
                <a:gd name="connsiteX4" fmla="*/ 0 w 1969294"/>
                <a:gd name="connsiteY4" fmla="*/ 156527 h 1065847"/>
                <a:gd name="connsiteX0" fmla="*/ 0 w 1969294"/>
                <a:gd name="connsiteY0" fmla="*/ 58102 h 967422"/>
                <a:gd name="connsiteX1" fmla="*/ 86043 w 1969294"/>
                <a:gd name="connsiteY1" fmla="*/ 0 h 967422"/>
                <a:gd name="connsiteX2" fmla="*/ 1969294 w 1969294"/>
                <a:gd name="connsiteY2" fmla="*/ 844073 h 967422"/>
                <a:gd name="connsiteX3" fmla="*/ 1764031 w 1969294"/>
                <a:gd name="connsiteY3" fmla="*/ 967422 h 967422"/>
                <a:gd name="connsiteX4" fmla="*/ 0 w 1969294"/>
                <a:gd name="connsiteY4" fmla="*/ 58102 h 967422"/>
                <a:gd name="connsiteX0" fmla="*/ 0 w 1842294"/>
                <a:gd name="connsiteY0" fmla="*/ 58102 h 967422"/>
                <a:gd name="connsiteX1" fmla="*/ 86043 w 1842294"/>
                <a:gd name="connsiteY1" fmla="*/ 0 h 967422"/>
                <a:gd name="connsiteX2" fmla="*/ 1842294 w 1842294"/>
                <a:gd name="connsiteY2" fmla="*/ 923448 h 967422"/>
                <a:gd name="connsiteX3" fmla="*/ 1764031 w 1842294"/>
                <a:gd name="connsiteY3" fmla="*/ 967422 h 967422"/>
                <a:gd name="connsiteX4" fmla="*/ 0 w 1842294"/>
                <a:gd name="connsiteY4" fmla="*/ 58102 h 967422"/>
                <a:gd name="connsiteX0" fmla="*/ 0 w 1842294"/>
                <a:gd name="connsiteY0" fmla="*/ 61468 h 970788"/>
                <a:gd name="connsiteX1" fmla="*/ 75946 w 1842294"/>
                <a:gd name="connsiteY1" fmla="*/ 0 h 970788"/>
                <a:gd name="connsiteX2" fmla="*/ 1842294 w 1842294"/>
                <a:gd name="connsiteY2" fmla="*/ 926814 h 970788"/>
                <a:gd name="connsiteX3" fmla="*/ 1764031 w 1842294"/>
                <a:gd name="connsiteY3" fmla="*/ 970788 h 970788"/>
                <a:gd name="connsiteX4" fmla="*/ 0 w 1842294"/>
                <a:gd name="connsiteY4" fmla="*/ 61468 h 970788"/>
                <a:gd name="connsiteX0" fmla="*/ 0 w 1842294"/>
                <a:gd name="connsiteY0" fmla="*/ 35449 h 944769"/>
                <a:gd name="connsiteX1" fmla="*/ 54662 w 1842294"/>
                <a:gd name="connsiteY1" fmla="*/ 0 h 944769"/>
                <a:gd name="connsiteX2" fmla="*/ 1842294 w 1842294"/>
                <a:gd name="connsiteY2" fmla="*/ 900795 h 944769"/>
                <a:gd name="connsiteX3" fmla="*/ 1764031 w 1842294"/>
                <a:gd name="connsiteY3" fmla="*/ 944769 h 944769"/>
                <a:gd name="connsiteX4" fmla="*/ 0 w 1842294"/>
                <a:gd name="connsiteY4" fmla="*/ 35449 h 944769"/>
                <a:gd name="connsiteX0" fmla="*/ 0 w 1821010"/>
                <a:gd name="connsiteY0" fmla="*/ 35449 h 944769"/>
                <a:gd name="connsiteX1" fmla="*/ 54662 w 1821010"/>
                <a:gd name="connsiteY1" fmla="*/ 0 h 944769"/>
                <a:gd name="connsiteX2" fmla="*/ 1821010 w 1821010"/>
                <a:gd name="connsiteY2" fmla="*/ 910257 h 944769"/>
                <a:gd name="connsiteX3" fmla="*/ 1764031 w 1821010"/>
                <a:gd name="connsiteY3" fmla="*/ 944769 h 944769"/>
                <a:gd name="connsiteX4" fmla="*/ 0 w 1821010"/>
                <a:gd name="connsiteY4" fmla="*/ 35449 h 944769"/>
                <a:gd name="connsiteX0" fmla="*/ 0 w 1821010"/>
                <a:gd name="connsiteY0" fmla="*/ 37814 h 947134"/>
                <a:gd name="connsiteX1" fmla="*/ 52297 w 1821010"/>
                <a:gd name="connsiteY1" fmla="*/ 0 h 947134"/>
                <a:gd name="connsiteX2" fmla="*/ 1821010 w 1821010"/>
                <a:gd name="connsiteY2" fmla="*/ 912622 h 947134"/>
                <a:gd name="connsiteX3" fmla="*/ 1764031 w 1821010"/>
                <a:gd name="connsiteY3" fmla="*/ 947134 h 947134"/>
                <a:gd name="connsiteX4" fmla="*/ 0 w 1821010"/>
                <a:gd name="connsiteY4" fmla="*/ 37814 h 94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1010" h="947134">
                  <a:moveTo>
                    <a:pt x="0" y="37814"/>
                  </a:moveTo>
                  <a:lnTo>
                    <a:pt x="52297" y="0"/>
                  </a:lnTo>
                  <a:lnTo>
                    <a:pt x="1821010" y="912622"/>
                  </a:lnTo>
                  <a:lnTo>
                    <a:pt x="1764031" y="947134"/>
                  </a:lnTo>
                  <a:lnTo>
                    <a:pt x="0" y="37814"/>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dirty="0">
                <a:solidFill>
                  <a:srgbClr val="FFFFFF"/>
                </a:solidFill>
              </a:endParaRPr>
            </a:p>
          </p:txBody>
        </p:sp>
        <p:sp>
          <p:nvSpPr>
            <p:cNvPr id="355" name="Freeform 354"/>
            <p:cNvSpPr/>
            <p:nvPr/>
          </p:nvSpPr>
          <p:spPr>
            <a:xfrm>
              <a:off x="5296367" y="3465513"/>
              <a:ext cx="1660312" cy="1750352"/>
            </a:xfrm>
            <a:custGeom>
              <a:avLst/>
              <a:gdLst>
                <a:gd name="connsiteX0" fmla="*/ 335280 w 1905000"/>
                <a:gd name="connsiteY0" fmla="*/ 0 h 1828800"/>
                <a:gd name="connsiteX1" fmla="*/ 0 w 1905000"/>
                <a:gd name="connsiteY1" fmla="*/ 1051560 h 1828800"/>
                <a:gd name="connsiteX2" fmla="*/ 1638300 w 1905000"/>
                <a:gd name="connsiteY2" fmla="*/ 1828800 h 1828800"/>
                <a:gd name="connsiteX3" fmla="*/ 1905000 w 1905000"/>
                <a:gd name="connsiteY3" fmla="*/ 807720 h 1828800"/>
                <a:gd name="connsiteX4" fmla="*/ 335280 w 1905000"/>
                <a:gd name="connsiteY4" fmla="*/ 0 h 1828800"/>
                <a:gd name="connsiteX0" fmla="*/ 335280 w 1905000"/>
                <a:gd name="connsiteY0" fmla="*/ 0 h 1752600"/>
                <a:gd name="connsiteX1" fmla="*/ 0 w 1905000"/>
                <a:gd name="connsiteY1" fmla="*/ 1051560 h 1752600"/>
                <a:gd name="connsiteX2" fmla="*/ 1546860 w 1905000"/>
                <a:gd name="connsiteY2" fmla="*/ 1752600 h 1752600"/>
                <a:gd name="connsiteX3" fmla="*/ 1905000 w 1905000"/>
                <a:gd name="connsiteY3" fmla="*/ 807720 h 1752600"/>
                <a:gd name="connsiteX4" fmla="*/ 335280 w 1905000"/>
                <a:gd name="connsiteY4" fmla="*/ 0 h 1752600"/>
                <a:gd name="connsiteX0" fmla="*/ 335280 w 1927860"/>
                <a:gd name="connsiteY0" fmla="*/ 0 h 1752600"/>
                <a:gd name="connsiteX1" fmla="*/ 0 w 1927860"/>
                <a:gd name="connsiteY1" fmla="*/ 1051560 h 1752600"/>
                <a:gd name="connsiteX2" fmla="*/ 1546860 w 1927860"/>
                <a:gd name="connsiteY2" fmla="*/ 1752600 h 1752600"/>
                <a:gd name="connsiteX3" fmla="*/ 1927860 w 1927860"/>
                <a:gd name="connsiteY3" fmla="*/ 807720 h 1752600"/>
                <a:gd name="connsiteX4" fmla="*/ 335280 w 1927860"/>
                <a:gd name="connsiteY4" fmla="*/ 0 h 1752600"/>
                <a:gd name="connsiteX0" fmla="*/ 335280 w 1981200"/>
                <a:gd name="connsiteY0" fmla="*/ 0 h 1752600"/>
                <a:gd name="connsiteX1" fmla="*/ 0 w 1981200"/>
                <a:gd name="connsiteY1" fmla="*/ 1051560 h 1752600"/>
                <a:gd name="connsiteX2" fmla="*/ 1546860 w 1981200"/>
                <a:gd name="connsiteY2" fmla="*/ 1752600 h 1752600"/>
                <a:gd name="connsiteX3" fmla="*/ 1981200 w 1981200"/>
                <a:gd name="connsiteY3" fmla="*/ 815340 h 1752600"/>
                <a:gd name="connsiteX4" fmla="*/ 335280 w 1981200"/>
                <a:gd name="connsiteY4" fmla="*/ 0 h 1752600"/>
                <a:gd name="connsiteX0" fmla="*/ 441960 w 1981200"/>
                <a:gd name="connsiteY0" fmla="*/ 0 h 1691640"/>
                <a:gd name="connsiteX1" fmla="*/ 0 w 1981200"/>
                <a:gd name="connsiteY1" fmla="*/ 990600 h 1691640"/>
                <a:gd name="connsiteX2" fmla="*/ 1546860 w 1981200"/>
                <a:gd name="connsiteY2" fmla="*/ 1691640 h 1691640"/>
                <a:gd name="connsiteX3" fmla="*/ 1981200 w 1981200"/>
                <a:gd name="connsiteY3" fmla="*/ 754380 h 1691640"/>
                <a:gd name="connsiteX4" fmla="*/ 441960 w 1981200"/>
                <a:gd name="connsiteY4" fmla="*/ 0 h 1691640"/>
                <a:gd name="connsiteX0" fmla="*/ 441960 w 1996440"/>
                <a:gd name="connsiteY0" fmla="*/ 0 h 1691640"/>
                <a:gd name="connsiteX1" fmla="*/ 0 w 1996440"/>
                <a:gd name="connsiteY1" fmla="*/ 990600 h 1691640"/>
                <a:gd name="connsiteX2" fmla="*/ 1546860 w 1996440"/>
                <a:gd name="connsiteY2" fmla="*/ 1691640 h 1691640"/>
                <a:gd name="connsiteX3" fmla="*/ 1996440 w 1996440"/>
                <a:gd name="connsiteY3" fmla="*/ 769620 h 1691640"/>
                <a:gd name="connsiteX4" fmla="*/ 441960 w 1996440"/>
                <a:gd name="connsiteY4" fmla="*/ 0 h 1691640"/>
                <a:gd name="connsiteX0" fmla="*/ 434340 w 1988820"/>
                <a:gd name="connsiteY0" fmla="*/ 0 h 1691640"/>
                <a:gd name="connsiteX1" fmla="*/ 0 w 1988820"/>
                <a:gd name="connsiteY1" fmla="*/ 937260 h 1691640"/>
                <a:gd name="connsiteX2" fmla="*/ 1539240 w 1988820"/>
                <a:gd name="connsiteY2" fmla="*/ 1691640 h 1691640"/>
                <a:gd name="connsiteX3" fmla="*/ 1988820 w 1988820"/>
                <a:gd name="connsiteY3" fmla="*/ 769620 h 1691640"/>
                <a:gd name="connsiteX4" fmla="*/ 434340 w 1988820"/>
                <a:gd name="connsiteY4" fmla="*/ 0 h 1691640"/>
                <a:gd name="connsiteX0" fmla="*/ 464820 w 1988820"/>
                <a:gd name="connsiteY0" fmla="*/ 0 h 1676400"/>
                <a:gd name="connsiteX1" fmla="*/ 0 w 1988820"/>
                <a:gd name="connsiteY1" fmla="*/ 922020 h 1676400"/>
                <a:gd name="connsiteX2" fmla="*/ 1539240 w 1988820"/>
                <a:gd name="connsiteY2" fmla="*/ 1676400 h 1676400"/>
                <a:gd name="connsiteX3" fmla="*/ 1988820 w 1988820"/>
                <a:gd name="connsiteY3" fmla="*/ 754380 h 1676400"/>
                <a:gd name="connsiteX4" fmla="*/ 464820 w 1988820"/>
                <a:gd name="connsiteY4" fmla="*/ 0 h 1676400"/>
                <a:gd name="connsiteX0" fmla="*/ 464820 w 2011680"/>
                <a:gd name="connsiteY0" fmla="*/ 0 h 1676400"/>
                <a:gd name="connsiteX1" fmla="*/ 0 w 2011680"/>
                <a:gd name="connsiteY1" fmla="*/ 922020 h 1676400"/>
                <a:gd name="connsiteX2" fmla="*/ 1539240 w 2011680"/>
                <a:gd name="connsiteY2" fmla="*/ 1676400 h 1676400"/>
                <a:gd name="connsiteX3" fmla="*/ 2011680 w 2011680"/>
                <a:gd name="connsiteY3" fmla="*/ 784860 h 1676400"/>
                <a:gd name="connsiteX4" fmla="*/ 464820 w 2011680"/>
                <a:gd name="connsiteY4" fmla="*/ 0 h 1676400"/>
                <a:gd name="connsiteX0" fmla="*/ 464820 w 2011680"/>
                <a:gd name="connsiteY0" fmla="*/ 0 h 1689100"/>
                <a:gd name="connsiteX1" fmla="*/ 0 w 2011680"/>
                <a:gd name="connsiteY1" fmla="*/ 922020 h 1689100"/>
                <a:gd name="connsiteX2" fmla="*/ 1526540 w 2011680"/>
                <a:gd name="connsiteY2" fmla="*/ 1689100 h 1689100"/>
                <a:gd name="connsiteX3" fmla="*/ 2011680 w 2011680"/>
                <a:gd name="connsiteY3" fmla="*/ 784860 h 1689100"/>
                <a:gd name="connsiteX4" fmla="*/ 464820 w 2011680"/>
                <a:gd name="connsiteY4" fmla="*/ 0 h 1689100"/>
                <a:gd name="connsiteX0" fmla="*/ 462439 w 2009299"/>
                <a:gd name="connsiteY0" fmla="*/ 0 h 1689100"/>
                <a:gd name="connsiteX1" fmla="*/ 0 w 2009299"/>
                <a:gd name="connsiteY1" fmla="*/ 907733 h 1689100"/>
                <a:gd name="connsiteX2" fmla="*/ 1524159 w 2009299"/>
                <a:gd name="connsiteY2" fmla="*/ 1689100 h 1689100"/>
                <a:gd name="connsiteX3" fmla="*/ 2009299 w 2009299"/>
                <a:gd name="connsiteY3" fmla="*/ 784860 h 1689100"/>
                <a:gd name="connsiteX4" fmla="*/ 462439 w 2009299"/>
                <a:gd name="connsiteY4" fmla="*/ 0 h 1689100"/>
                <a:gd name="connsiteX0" fmla="*/ 460058 w 2006918"/>
                <a:gd name="connsiteY0" fmla="*/ 0 h 1689100"/>
                <a:gd name="connsiteX1" fmla="*/ 0 w 2006918"/>
                <a:gd name="connsiteY1" fmla="*/ 905351 h 1689100"/>
                <a:gd name="connsiteX2" fmla="*/ 1521778 w 2006918"/>
                <a:gd name="connsiteY2" fmla="*/ 1689100 h 1689100"/>
                <a:gd name="connsiteX3" fmla="*/ 2006918 w 2006918"/>
                <a:gd name="connsiteY3" fmla="*/ 784860 h 1689100"/>
                <a:gd name="connsiteX4" fmla="*/ 460058 w 2006918"/>
                <a:gd name="connsiteY4" fmla="*/ 0 h 1689100"/>
                <a:gd name="connsiteX0" fmla="*/ 177254 w 2006918"/>
                <a:gd name="connsiteY0" fmla="*/ 0 h 1726807"/>
                <a:gd name="connsiteX1" fmla="*/ 0 w 2006918"/>
                <a:gd name="connsiteY1" fmla="*/ 943058 h 1726807"/>
                <a:gd name="connsiteX2" fmla="*/ 1521778 w 2006918"/>
                <a:gd name="connsiteY2" fmla="*/ 1726807 h 1726807"/>
                <a:gd name="connsiteX3" fmla="*/ 2006918 w 2006918"/>
                <a:gd name="connsiteY3" fmla="*/ 822567 h 1726807"/>
                <a:gd name="connsiteX4" fmla="*/ 177254 w 2006918"/>
                <a:gd name="connsiteY4" fmla="*/ 0 h 1726807"/>
                <a:gd name="connsiteX0" fmla="*/ 177254 w 1676980"/>
                <a:gd name="connsiteY0" fmla="*/ 0 h 1726807"/>
                <a:gd name="connsiteX1" fmla="*/ 0 w 1676980"/>
                <a:gd name="connsiteY1" fmla="*/ 943058 h 1726807"/>
                <a:gd name="connsiteX2" fmla="*/ 1521778 w 1676980"/>
                <a:gd name="connsiteY2" fmla="*/ 1726807 h 1726807"/>
                <a:gd name="connsiteX3" fmla="*/ 1676980 w 1676980"/>
                <a:gd name="connsiteY3" fmla="*/ 794286 h 1726807"/>
                <a:gd name="connsiteX4" fmla="*/ 177254 w 1676980"/>
                <a:gd name="connsiteY4" fmla="*/ 0 h 1726807"/>
                <a:gd name="connsiteX0" fmla="*/ 177254 w 1676980"/>
                <a:gd name="connsiteY0" fmla="*/ 0 h 1707757"/>
                <a:gd name="connsiteX1" fmla="*/ 0 w 1676980"/>
                <a:gd name="connsiteY1" fmla="*/ 924008 h 1707757"/>
                <a:gd name="connsiteX2" fmla="*/ 1521778 w 1676980"/>
                <a:gd name="connsiteY2" fmla="*/ 1707757 h 1707757"/>
                <a:gd name="connsiteX3" fmla="*/ 1676980 w 1676980"/>
                <a:gd name="connsiteY3" fmla="*/ 775236 h 1707757"/>
                <a:gd name="connsiteX4" fmla="*/ 177254 w 1676980"/>
                <a:gd name="connsiteY4" fmla="*/ 0 h 1707757"/>
                <a:gd name="connsiteX0" fmla="*/ 145504 w 1676980"/>
                <a:gd name="connsiteY0" fmla="*/ 0 h 1682357"/>
                <a:gd name="connsiteX1" fmla="*/ 0 w 1676980"/>
                <a:gd name="connsiteY1" fmla="*/ 898608 h 1682357"/>
                <a:gd name="connsiteX2" fmla="*/ 1521778 w 1676980"/>
                <a:gd name="connsiteY2" fmla="*/ 1682357 h 1682357"/>
                <a:gd name="connsiteX3" fmla="*/ 1676980 w 1676980"/>
                <a:gd name="connsiteY3" fmla="*/ 749836 h 1682357"/>
                <a:gd name="connsiteX4" fmla="*/ 145504 w 1676980"/>
                <a:gd name="connsiteY4" fmla="*/ 0 h 1682357"/>
                <a:gd name="connsiteX0" fmla="*/ 128835 w 1676980"/>
                <a:gd name="connsiteY0" fmla="*/ 0 h 1677792"/>
                <a:gd name="connsiteX1" fmla="*/ 0 w 1676980"/>
                <a:gd name="connsiteY1" fmla="*/ 894043 h 1677792"/>
                <a:gd name="connsiteX2" fmla="*/ 1521778 w 1676980"/>
                <a:gd name="connsiteY2" fmla="*/ 1677792 h 1677792"/>
                <a:gd name="connsiteX3" fmla="*/ 1676980 w 1676980"/>
                <a:gd name="connsiteY3" fmla="*/ 745271 h 1677792"/>
                <a:gd name="connsiteX4" fmla="*/ 128835 w 1676980"/>
                <a:gd name="connsiteY4" fmla="*/ 0 h 1677792"/>
                <a:gd name="connsiteX0" fmla="*/ 116929 w 1665074"/>
                <a:gd name="connsiteY0" fmla="*/ 0 h 1677792"/>
                <a:gd name="connsiteX1" fmla="*/ 0 w 1665074"/>
                <a:gd name="connsiteY1" fmla="*/ 925998 h 1677792"/>
                <a:gd name="connsiteX2" fmla="*/ 1509872 w 1665074"/>
                <a:gd name="connsiteY2" fmla="*/ 1677792 h 1677792"/>
                <a:gd name="connsiteX3" fmla="*/ 1665074 w 1665074"/>
                <a:gd name="connsiteY3" fmla="*/ 745271 h 1677792"/>
                <a:gd name="connsiteX4" fmla="*/ 116929 w 1665074"/>
                <a:gd name="connsiteY4" fmla="*/ 0 h 1677792"/>
                <a:gd name="connsiteX0" fmla="*/ 112167 w 1660312"/>
                <a:gd name="connsiteY0" fmla="*/ 0 h 1677792"/>
                <a:gd name="connsiteX1" fmla="*/ 0 w 1660312"/>
                <a:gd name="connsiteY1" fmla="*/ 930563 h 1677792"/>
                <a:gd name="connsiteX2" fmla="*/ 1505110 w 1660312"/>
                <a:gd name="connsiteY2" fmla="*/ 1677792 h 1677792"/>
                <a:gd name="connsiteX3" fmla="*/ 1660312 w 1660312"/>
                <a:gd name="connsiteY3" fmla="*/ 745271 h 1677792"/>
                <a:gd name="connsiteX4" fmla="*/ 112167 w 1660312"/>
                <a:gd name="connsiteY4" fmla="*/ 0 h 167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312" h="1677792">
                  <a:moveTo>
                    <a:pt x="112167" y="0"/>
                  </a:moveTo>
                  <a:lnTo>
                    <a:pt x="0" y="930563"/>
                  </a:lnTo>
                  <a:lnTo>
                    <a:pt x="1505110" y="1677792"/>
                  </a:lnTo>
                  <a:lnTo>
                    <a:pt x="1660312" y="745271"/>
                  </a:lnTo>
                  <a:lnTo>
                    <a:pt x="112167" y="0"/>
                  </a:lnTo>
                  <a:close/>
                </a:path>
              </a:pathLst>
            </a:cu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grpSp>
          <p:nvGrpSpPr>
            <p:cNvPr id="356" name="Group 355"/>
            <p:cNvGrpSpPr/>
            <p:nvPr/>
          </p:nvGrpSpPr>
          <p:grpSpPr>
            <a:xfrm>
              <a:off x="5918025" y="1322030"/>
              <a:ext cx="2849879" cy="3212855"/>
              <a:chOff x="5883356" y="1329309"/>
              <a:chExt cx="2849879" cy="3212855"/>
            </a:xfrm>
          </p:grpSpPr>
          <p:sp>
            <p:nvSpPr>
              <p:cNvPr id="358" name="Freeform 357"/>
              <p:cNvSpPr/>
              <p:nvPr/>
            </p:nvSpPr>
            <p:spPr>
              <a:xfrm>
                <a:off x="5883356" y="2338959"/>
                <a:ext cx="1940242" cy="2203205"/>
              </a:xfrm>
              <a:custGeom>
                <a:avLst/>
                <a:gdLst>
                  <a:gd name="connsiteX0" fmla="*/ 1318260 w 1940242"/>
                  <a:gd name="connsiteY0" fmla="*/ 0 h 2203205"/>
                  <a:gd name="connsiteX1" fmla="*/ 1940242 w 1940242"/>
                  <a:gd name="connsiteY1" fmla="*/ 591502 h 2203205"/>
                  <a:gd name="connsiteX2" fmla="*/ 1760220 w 1940242"/>
                  <a:gd name="connsiteY2" fmla="*/ 815340 h 2203205"/>
                  <a:gd name="connsiteX3" fmla="*/ 1632585 w 1940242"/>
                  <a:gd name="connsiteY3" fmla="*/ 1394460 h 2203205"/>
                  <a:gd name="connsiteX4" fmla="*/ 1127760 w 1940242"/>
                  <a:gd name="connsiteY4" fmla="*/ 1950720 h 2203205"/>
                  <a:gd name="connsiteX5" fmla="*/ 620078 w 1940242"/>
                  <a:gd name="connsiteY5" fmla="*/ 2181225 h 2203205"/>
                  <a:gd name="connsiteX6" fmla="*/ 742599 w 1940242"/>
                  <a:gd name="connsiteY6" fmla="*/ 1828150 h 2203205"/>
                  <a:gd name="connsiteX7" fmla="*/ 753823 w 1940242"/>
                  <a:gd name="connsiteY7" fmla="*/ 1818854 h 2203205"/>
                  <a:gd name="connsiteX8" fmla="*/ 777239 w 1940242"/>
                  <a:gd name="connsiteY8" fmla="*/ 1821214 h 2203205"/>
                  <a:gd name="connsiteX9" fmla="*/ 1005839 w 1940242"/>
                  <a:gd name="connsiteY9" fmla="*/ 1592614 h 2203205"/>
                  <a:gd name="connsiteX10" fmla="*/ 777239 w 1940242"/>
                  <a:gd name="connsiteY10" fmla="*/ 1364014 h 2203205"/>
                  <a:gd name="connsiteX11" fmla="*/ 548639 w 1940242"/>
                  <a:gd name="connsiteY11" fmla="*/ 1592614 h 2203205"/>
                  <a:gd name="connsiteX12" fmla="*/ 553284 w 1940242"/>
                  <a:gd name="connsiteY12" fmla="*/ 1638685 h 2203205"/>
                  <a:gd name="connsiteX13" fmla="*/ 560151 w 1940242"/>
                  <a:gd name="connsiteY13" fmla="*/ 1660808 h 2203205"/>
                  <a:gd name="connsiteX14" fmla="*/ 551362 w 1940242"/>
                  <a:gd name="connsiteY14" fmla="*/ 1656619 h 2203205"/>
                  <a:gd name="connsiteX15" fmla="*/ 0 w 1940242"/>
                  <a:gd name="connsiteY15" fmla="*/ 1386840 h 2203205"/>
                  <a:gd name="connsiteX16" fmla="*/ 194310 w 1940242"/>
                  <a:gd name="connsiteY16" fmla="*/ 759142 h 2203205"/>
                  <a:gd name="connsiteX17" fmla="*/ 1318260 w 1940242"/>
                  <a:gd name="connsiteY17" fmla="*/ 0 h 2203205"/>
                  <a:gd name="connsiteX0" fmla="*/ 1318260 w 1940242"/>
                  <a:gd name="connsiteY0" fmla="*/ 0 h 2203205"/>
                  <a:gd name="connsiteX1" fmla="*/ 1940242 w 1940242"/>
                  <a:gd name="connsiteY1" fmla="*/ 591502 h 2203205"/>
                  <a:gd name="connsiteX2" fmla="*/ 1760220 w 1940242"/>
                  <a:gd name="connsiteY2" fmla="*/ 815340 h 2203205"/>
                  <a:gd name="connsiteX3" fmla="*/ 1632585 w 1940242"/>
                  <a:gd name="connsiteY3" fmla="*/ 1394460 h 2203205"/>
                  <a:gd name="connsiteX4" fmla="*/ 1127760 w 1940242"/>
                  <a:gd name="connsiteY4" fmla="*/ 1950720 h 2203205"/>
                  <a:gd name="connsiteX5" fmla="*/ 620078 w 1940242"/>
                  <a:gd name="connsiteY5" fmla="*/ 2181225 h 2203205"/>
                  <a:gd name="connsiteX6" fmla="*/ 742599 w 1940242"/>
                  <a:gd name="connsiteY6" fmla="*/ 1828150 h 2203205"/>
                  <a:gd name="connsiteX7" fmla="*/ 753823 w 1940242"/>
                  <a:gd name="connsiteY7" fmla="*/ 1818854 h 2203205"/>
                  <a:gd name="connsiteX8" fmla="*/ 777239 w 1940242"/>
                  <a:gd name="connsiteY8" fmla="*/ 1821214 h 2203205"/>
                  <a:gd name="connsiteX9" fmla="*/ 1005839 w 1940242"/>
                  <a:gd name="connsiteY9" fmla="*/ 1592614 h 2203205"/>
                  <a:gd name="connsiteX10" fmla="*/ 777239 w 1940242"/>
                  <a:gd name="connsiteY10" fmla="*/ 1364014 h 2203205"/>
                  <a:gd name="connsiteX11" fmla="*/ 548639 w 1940242"/>
                  <a:gd name="connsiteY11" fmla="*/ 1592614 h 2203205"/>
                  <a:gd name="connsiteX12" fmla="*/ 553284 w 1940242"/>
                  <a:gd name="connsiteY12" fmla="*/ 1638685 h 2203205"/>
                  <a:gd name="connsiteX13" fmla="*/ 560151 w 1940242"/>
                  <a:gd name="connsiteY13" fmla="*/ 1660808 h 2203205"/>
                  <a:gd name="connsiteX14" fmla="*/ 556124 w 1940242"/>
                  <a:gd name="connsiteY14" fmla="*/ 1668525 h 2203205"/>
                  <a:gd name="connsiteX15" fmla="*/ 0 w 1940242"/>
                  <a:gd name="connsiteY15" fmla="*/ 1386840 h 2203205"/>
                  <a:gd name="connsiteX16" fmla="*/ 194310 w 1940242"/>
                  <a:gd name="connsiteY16" fmla="*/ 759142 h 2203205"/>
                  <a:gd name="connsiteX17" fmla="*/ 1318260 w 1940242"/>
                  <a:gd name="connsiteY17" fmla="*/ 0 h 220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0242" h="2203205">
                    <a:moveTo>
                      <a:pt x="1318260" y="0"/>
                    </a:moveTo>
                    <a:cubicBezTo>
                      <a:pt x="1554480" y="219710"/>
                      <a:pt x="1834515" y="477202"/>
                      <a:pt x="1940242" y="591502"/>
                    </a:cubicBezTo>
                    <a:cubicBezTo>
                      <a:pt x="1822132" y="686752"/>
                      <a:pt x="1805940" y="687070"/>
                      <a:pt x="1760220" y="815340"/>
                    </a:cubicBezTo>
                    <a:cubicBezTo>
                      <a:pt x="1714500" y="943610"/>
                      <a:pt x="1737995" y="1205230"/>
                      <a:pt x="1632585" y="1394460"/>
                    </a:cubicBezTo>
                    <a:cubicBezTo>
                      <a:pt x="1527175" y="1583690"/>
                      <a:pt x="1296511" y="1819593"/>
                      <a:pt x="1127760" y="1950720"/>
                    </a:cubicBezTo>
                    <a:cubicBezTo>
                      <a:pt x="959009" y="2081848"/>
                      <a:pt x="693103" y="2267267"/>
                      <a:pt x="620078" y="2181225"/>
                    </a:cubicBezTo>
                    <a:cubicBezTo>
                      <a:pt x="551617" y="2100561"/>
                      <a:pt x="461389" y="2067893"/>
                      <a:pt x="742599" y="1828150"/>
                    </a:cubicBezTo>
                    <a:lnTo>
                      <a:pt x="753823" y="1818854"/>
                    </a:lnTo>
                    <a:lnTo>
                      <a:pt x="777239" y="1821214"/>
                    </a:lnTo>
                    <a:cubicBezTo>
                      <a:pt x="903491" y="1821214"/>
                      <a:pt x="1005839" y="1718866"/>
                      <a:pt x="1005839" y="1592614"/>
                    </a:cubicBezTo>
                    <a:cubicBezTo>
                      <a:pt x="1005839" y="1466362"/>
                      <a:pt x="903491" y="1364014"/>
                      <a:pt x="777239" y="1364014"/>
                    </a:cubicBezTo>
                    <a:cubicBezTo>
                      <a:pt x="650987" y="1364014"/>
                      <a:pt x="548639" y="1466362"/>
                      <a:pt x="548639" y="1592614"/>
                    </a:cubicBezTo>
                    <a:cubicBezTo>
                      <a:pt x="548639" y="1608396"/>
                      <a:pt x="550238" y="1623804"/>
                      <a:pt x="553284" y="1638685"/>
                    </a:cubicBezTo>
                    <a:lnTo>
                      <a:pt x="560151" y="1660808"/>
                    </a:lnTo>
                    <a:cubicBezTo>
                      <a:pt x="557221" y="1659412"/>
                      <a:pt x="559054" y="1669921"/>
                      <a:pt x="556124" y="1668525"/>
                    </a:cubicBezTo>
                    <a:cubicBezTo>
                      <a:pt x="356493" y="1573297"/>
                      <a:pt x="96242" y="1438831"/>
                      <a:pt x="0" y="1386840"/>
                    </a:cubicBezTo>
                    <a:cubicBezTo>
                      <a:pt x="131762" y="1060768"/>
                      <a:pt x="131762" y="871219"/>
                      <a:pt x="194310" y="759142"/>
                    </a:cubicBezTo>
                    <a:cubicBezTo>
                      <a:pt x="256858" y="647065"/>
                      <a:pt x="1024890" y="266065"/>
                      <a:pt x="1318260" y="0"/>
                    </a:cubicBez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59" name="Rectangle 358"/>
              <p:cNvSpPr/>
              <p:nvPr/>
            </p:nvSpPr>
            <p:spPr>
              <a:xfrm rot="2708766">
                <a:off x="7034685" y="2506929"/>
                <a:ext cx="1027172" cy="155189"/>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60" name="Freeform 359"/>
              <p:cNvSpPr/>
              <p:nvPr/>
            </p:nvSpPr>
            <p:spPr>
              <a:xfrm>
                <a:off x="7133035" y="1329309"/>
                <a:ext cx="1600200" cy="1606550"/>
              </a:xfrm>
              <a:custGeom>
                <a:avLst/>
                <a:gdLst>
                  <a:gd name="connsiteX0" fmla="*/ 0 w 1600200"/>
                  <a:gd name="connsiteY0" fmla="*/ 774700 h 1606550"/>
                  <a:gd name="connsiteX1" fmla="*/ 869950 w 1600200"/>
                  <a:gd name="connsiteY1" fmla="*/ 1606550 h 1606550"/>
                  <a:gd name="connsiteX2" fmla="*/ 1600200 w 1600200"/>
                  <a:gd name="connsiteY2" fmla="*/ 1016000 h 1606550"/>
                  <a:gd name="connsiteX3" fmla="*/ 844550 w 1600200"/>
                  <a:gd name="connsiteY3" fmla="*/ 0 h 1606550"/>
                  <a:gd name="connsiteX4" fmla="*/ 0 w 1600200"/>
                  <a:gd name="connsiteY4" fmla="*/ 774700 h 160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200" h="1606550">
                    <a:moveTo>
                      <a:pt x="0" y="774700"/>
                    </a:moveTo>
                    <a:lnTo>
                      <a:pt x="869950" y="1606550"/>
                    </a:lnTo>
                    <a:lnTo>
                      <a:pt x="1600200" y="1016000"/>
                    </a:lnTo>
                    <a:lnTo>
                      <a:pt x="844550" y="0"/>
                    </a:lnTo>
                    <a:lnTo>
                      <a:pt x="0" y="77470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sp>
            <p:nvSpPr>
              <p:cNvPr id="361" name="Oval 19"/>
              <p:cNvSpPr/>
              <p:nvPr/>
            </p:nvSpPr>
            <p:spPr>
              <a:xfrm rot="19663422">
                <a:off x="6476858" y="4281368"/>
                <a:ext cx="292201" cy="193787"/>
              </a:xfrm>
              <a:custGeom>
                <a:avLst/>
                <a:gdLst>
                  <a:gd name="connsiteX0" fmla="*/ 0 w 321945"/>
                  <a:gd name="connsiteY0" fmla="*/ 106680 h 213360"/>
                  <a:gd name="connsiteX1" fmla="*/ 160973 w 321945"/>
                  <a:gd name="connsiteY1" fmla="*/ 0 h 213360"/>
                  <a:gd name="connsiteX2" fmla="*/ 321946 w 321945"/>
                  <a:gd name="connsiteY2" fmla="*/ 106680 h 213360"/>
                  <a:gd name="connsiteX3" fmla="*/ 160973 w 321945"/>
                  <a:gd name="connsiteY3" fmla="*/ 213360 h 213360"/>
                  <a:gd name="connsiteX4" fmla="*/ 0 w 321945"/>
                  <a:gd name="connsiteY4" fmla="*/ 106680 h 213360"/>
                  <a:gd name="connsiteX0" fmla="*/ 361 w 322307"/>
                  <a:gd name="connsiteY0" fmla="*/ 106680 h 213360"/>
                  <a:gd name="connsiteX1" fmla="*/ 161334 w 322307"/>
                  <a:gd name="connsiteY1" fmla="*/ 0 h 213360"/>
                  <a:gd name="connsiteX2" fmla="*/ 322307 w 322307"/>
                  <a:gd name="connsiteY2" fmla="*/ 106680 h 213360"/>
                  <a:gd name="connsiteX3" fmla="*/ 161334 w 322307"/>
                  <a:gd name="connsiteY3" fmla="*/ 213360 h 213360"/>
                  <a:gd name="connsiteX4" fmla="*/ 361 w 322307"/>
                  <a:gd name="connsiteY4" fmla="*/ 106680 h 213360"/>
                  <a:gd name="connsiteX0" fmla="*/ 559 w 322505"/>
                  <a:gd name="connsiteY0" fmla="*/ 106942 h 213884"/>
                  <a:gd name="connsiteX1" fmla="*/ 161532 w 322505"/>
                  <a:gd name="connsiteY1" fmla="*/ 262 h 213884"/>
                  <a:gd name="connsiteX2" fmla="*/ 322505 w 322505"/>
                  <a:gd name="connsiteY2" fmla="*/ 106942 h 213884"/>
                  <a:gd name="connsiteX3" fmla="*/ 161532 w 322505"/>
                  <a:gd name="connsiteY3" fmla="*/ 213622 h 213884"/>
                  <a:gd name="connsiteX4" fmla="*/ 559 w 322505"/>
                  <a:gd name="connsiteY4" fmla="*/ 106942 h 213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505" h="213884">
                    <a:moveTo>
                      <a:pt x="559" y="106942"/>
                    </a:moveTo>
                    <a:cubicBezTo>
                      <a:pt x="-7495" y="-10573"/>
                      <a:pt x="72629" y="262"/>
                      <a:pt x="161532" y="262"/>
                    </a:cubicBezTo>
                    <a:cubicBezTo>
                      <a:pt x="250435" y="262"/>
                      <a:pt x="322505" y="48024"/>
                      <a:pt x="322505" y="106942"/>
                    </a:cubicBezTo>
                    <a:cubicBezTo>
                      <a:pt x="322505" y="165860"/>
                      <a:pt x="250435" y="213622"/>
                      <a:pt x="161532" y="213622"/>
                    </a:cubicBezTo>
                    <a:cubicBezTo>
                      <a:pt x="72629" y="213622"/>
                      <a:pt x="8613" y="224457"/>
                      <a:pt x="559" y="10694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grpSp>
        <p:sp>
          <p:nvSpPr>
            <p:cNvPr id="357" name="Freeform 356"/>
            <p:cNvSpPr/>
            <p:nvPr/>
          </p:nvSpPr>
          <p:spPr>
            <a:xfrm>
              <a:off x="6394863" y="4726186"/>
              <a:ext cx="381389" cy="402071"/>
            </a:xfrm>
            <a:custGeom>
              <a:avLst/>
              <a:gdLst>
                <a:gd name="connsiteX0" fmla="*/ 335280 w 1905000"/>
                <a:gd name="connsiteY0" fmla="*/ 0 h 1828800"/>
                <a:gd name="connsiteX1" fmla="*/ 0 w 1905000"/>
                <a:gd name="connsiteY1" fmla="*/ 1051560 h 1828800"/>
                <a:gd name="connsiteX2" fmla="*/ 1638300 w 1905000"/>
                <a:gd name="connsiteY2" fmla="*/ 1828800 h 1828800"/>
                <a:gd name="connsiteX3" fmla="*/ 1905000 w 1905000"/>
                <a:gd name="connsiteY3" fmla="*/ 807720 h 1828800"/>
                <a:gd name="connsiteX4" fmla="*/ 335280 w 1905000"/>
                <a:gd name="connsiteY4" fmla="*/ 0 h 1828800"/>
                <a:gd name="connsiteX0" fmla="*/ 335280 w 1905000"/>
                <a:gd name="connsiteY0" fmla="*/ 0 h 1752600"/>
                <a:gd name="connsiteX1" fmla="*/ 0 w 1905000"/>
                <a:gd name="connsiteY1" fmla="*/ 1051560 h 1752600"/>
                <a:gd name="connsiteX2" fmla="*/ 1546860 w 1905000"/>
                <a:gd name="connsiteY2" fmla="*/ 1752600 h 1752600"/>
                <a:gd name="connsiteX3" fmla="*/ 1905000 w 1905000"/>
                <a:gd name="connsiteY3" fmla="*/ 807720 h 1752600"/>
                <a:gd name="connsiteX4" fmla="*/ 335280 w 1905000"/>
                <a:gd name="connsiteY4" fmla="*/ 0 h 1752600"/>
                <a:gd name="connsiteX0" fmla="*/ 335280 w 1927860"/>
                <a:gd name="connsiteY0" fmla="*/ 0 h 1752600"/>
                <a:gd name="connsiteX1" fmla="*/ 0 w 1927860"/>
                <a:gd name="connsiteY1" fmla="*/ 1051560 h 1752600"/>
                <a:gd name="connsiteX2" fmla="*/ 1546860 w 1927860"/>
                <a:gd name="connsiteY2" fmla="*/ 1752600 h 1752600"/>
                <a:gd name="connsiteX3" fmla="*/ 1927860 w 1927860"/>
                <a:gd name="connsiteY3" fmla="*/ 807720 h 1752600"/>
                <a:gd name="connsiteX4" fmla="*/ 335280 w 1927860"/>
                <a:gd name="connsiteY4" fmla="*/ 0 h 1752600"/>
                <a:gd name="connsiteX0" fmla="*/ 335280 w 1981200"/>
                <a:gd name="connsiteY0" fmla="*/ 0 h 1752600"/>
                <a:gd name="connsiteX1" fmla="*/ 0 w 1981200"/>
                <a:gd name="connsiteY1" fmla="*/ 1051560 h 1752600"/>
                <a:gd name="connsiteX2" fmla="*/ 1546860 w 1981200"/>
                <a:gd name="connsiteY2" fmla="*/ 1752600 h 1752600"/>
                <a:gd name="connsiteX3" fmla="*/ 1981200 w 1981200"/>
                <a:gd name="connsiteY3" fmla="*/ 815340 h 1752600"/>
                <a:gd name="connsiteX4" fmla="*/ 335280 w 1981200"/>
                <a:gd name="connsiteY4" fmla="*/ 0 h 1752600"/>
                <a:gd name="connsiteX0" fmla="*/ 441960 w 1981200"/>
                <a:gd name="connsiteY0" fmla="*/ 0 h 1691640"/>
                <a:gd name="connsiteX1" fmla="*/ 0 w 1981200"/>
                <a:gd name="connsiteY1" fmla="*/ 990600 h 1691640"/>
                <a:gd name="connsiteX2" fmla="*/ 1546860 w 1981200"/>
                <a:gd name="connsiteY2" fmla="*/ 1691640 h 1691640"/>
                <a:gd name="connsiteX3" fmla="*/ 1981200 w 1981200"/>
                <a:gd name="connsiteY3" fmla="*/ 754380 h 1691640"/>
                <a:gd name="connsiteX4" fmla="*/ 441960 w 1981200"/>
                <a:gd name="connsiteY4" fmla="*/ 0 h 1691640"/>
                <a:gd name="connsiteX0" fmla="*/ 441960 w 1996440"/>
                <a:gd name="connsiteY0" fmla="*/ 0 h 1691640"/>
                <a:gd name="connsiteX1" fmla="*/ 0 w 1996440"/>
                <a:gd name="connsiteY1" fmla="*/ 990600 h 1691640"/>
                <a:gd name="connsiteX2" fmla="*/ 1546860 w 1996440"/>
                <a:gd name="connsiteY2" fmla="*/ 1691640 h 1691640"/>
                <a:gd name="connsiteX3" fmla="*/ 1996440 w 1996440"/>
                <a:gd name="connsiteY3" fmla="*/ 769620 h 1691640"/>
                <a:gd name="connsiteX4" fmla="*/ 441960 w 1996440"/>
                <a:gd name="connsiteY4" fmla="*/ 0 h 1691640"/>
                <a:gd name="connsiteX0" fmla="*/ 434340 w 1988820"/>
                <a:gd name="connsiteY0" fmla="*/ 0 h 1691640"/>
                <a:gd name="connsiteX1" fmla="*/ 0 w 1988820"/>
                <a:gd name="connsiteY1" fmla="*/ 937260 h 1691640"/>
                <a:gd name="connsiteX2" fmla="*/ 1539240 w 1988820"/>
                <a:gd name="connsiteY2" fmla="*/ 1691640 h 1691640"/>
                <a:gd name="connsiteX3" fmla="*/ 1988820 w 1988820"/>
                <a:gd name="connsiteY3" fmla="*/ 769620 h 1691640"/>
                <a:gd name="connsiteX4" fmla="*/ 434340 w 1988820"/>
                <a:gd name="connsiteY4" fmla="*/ 0 h 1691640"/>
                <a:gd name="connsiteX0" fmla="*/ 464820 w 1988820"/>
                <a:gd name="connsiteY0" fmla="*/ 0 h 1676400"/>
                <a:gd name="connsiteX1" fmla="*/ 0 w 1988820"/>
                <a:gd name="connsiteY1" fmla="*/ 922020 h 1676400"/>
                <a:gd name="connsiteX2" fmla="*/ 1539240 w 1988820"/>
                <a:gd name="connsiteY2" fmla="*/ 1676400 h 1676400"/>
                <a:gd name="connsiteX3" fmla="*/ 1988820 w 1988820"/>
                <a:gd name="connsiteY3" fmla="*/ 754380 h 1676400"/>
                <a:gd name="connsiteX4" fmla="*/ 464820 w 1988820"/>
                <a:gd name="connsiteY4" fmla="*/ 0 h 1676400"/>
                <a:gd name="connsiteX0" fmla="*/ 464820 w 2011680"/>
                <a:gd name="connsiteY0" fmla="*/ 0 h 1676400"/>
                <a:gd name="connsiteX1" fmla="*/ 0 w 2011680"/>
                <a:gd name="connsiteY1" fmla="*/ 922020 h 1676400"/>
                <a:gd name="connsiteX2" fmla="*/ 1539240 w 2011680"/>
                <a:gd name="connsiteY2" fmla="*/ 1676400 h 1676400"/>
                <a:gd name="connsiteX3" fmla="*/ 2011680 w 2011680"/>
                <a:gd name="connsiteY3" fmla="*/ 784860 h 1676400"/>
                <a:gd name="connsiteX4" fmla="*/ 464820 w 2011680"/>
                <a:gd name="connsiteY4" fmla="*/ 0 h 1676400"/>
                <a:gd name="connsiteX0" fmla="*/ 464820 w 2011680"/>
                <a:gd name="connsiteY0" fmla="*/ 0 h 1689100"/>
                <a:gd name="connsiteX1" fmla="*/ 0 w 2011680"/>
                <a:gd name="connsiteY1" fmla="*/ 922020 h 1689100"/>
                <a:gd name="connsiteX2" fmla="*/ 1526540 w 2011680"/>
                <a:gd name="connsiteY2" fmla="*/ 1689100 h 1689100"/>
                <a:gd name="connsiteX3" fmla="*/ 2011680 w 2011680"/>
                <a:gd name="connsiteY3" fmla="*/ 784860 h 1689100"/>
                <a:gd name="connsiteX4" fmla="*/ 464820 w 2011680"/>
                <a:gd name="connsiteY4" fmla="*/ 0 h 1689100"/>
                <a:gd name="connsiteX0" fmla="*/ 462439 w 2009299"/>
                <a:gd name="connsiteY0" fmla="*/ 0 h 1689100"/>
                <a:gd name="connsiteX1" fmla="*/ 0 w 2009299"/>
                <a:gd name="connsiteY1" fmla="*/ 907733 h 1689100"/>
                <a:gd name="connsiteX2" fmla="*/ 1524159 w 2009299"/>
                <a:gd name="connsiteY2" fmla="*/ 1689100 h 1689100"/>
                <a:gd name="connsiteX3" fmla="*/ 2009299 w 2009299"/>
                <a:gd name="connsiteY3" fmla="*/ 784860 h 1689100"/>
                <a:gd name="connsiteX4" fmla="*/ 462439 w 2009299"/>
                <a:gd name="connsiteY4" fmla="*/ 0 h 1689100"/>
                <a:gd name="connsiteX0" fmla="*/ 460058 w 2006918"/>
                <a:gd name="connsiteY0" fmla="*/ 0 h 1689100"/>
                <a:gd name="connsiteX1" fmla="*/ 0 w 2006918"/>
                <a:gd name="connsiteY1" fmla="*/ 905351 h 1689100"/>
                <a:gd name="connsiteX2" fmla="*/ 1521778 w 2006918"/>
                <a:gd name="connsiteY2" fmla="*/ 1689100 h 1689100"/>
                <a:gd name="connsiteX3" fmla="*/ 2006918 w 2006918"/>
                <a:gd name="connsiteY3" fmla="*/ 784860 h 1689100"/>
                <a:gd name="connsiteX4" fmla="*/ 460058 w 2006918"/>
                <a:gd name="connsiteY4" fmla="*/ 0 h 1689100"/>
                <a:gd name="connsiteX0" fmla="*/ 177254 w 2006918"/>
                <a:gd name="connsiteY0" fmla="*/ 0 h 1726807"/>
                <a:gd name="connsiteX1" fmla="*/ 0 w 2006918"/>
                <a:gd name="connsiteY1" fmla="*/ 943058 h 1726807"/>
                <a:gd name="connsiteX2" fmla="*/ 1521778 w 2006918"/>
                <a:gd name="connsiteY2" fmla="*/ 1726807 h 1726807"/>
                <a:gd name="connsiteX3" fmla="*/ 2006918 w 2006918"/>
                <a:gd name="connsiteY3" fmla="*/ 822567 h 1726807"/>
                <a:gd name="connsiteX4" fmla="*/ 177254 w 2006918"/>
                <a:gd name="connsiteY4" fmla="*/ 0 h 1726807"/>
                <a:gd name="connsiteX0" fmla="*/ 177254 w 1676980"/>
                <a:gd name="connsiteY0" fmla="*/ 0 h 1726807"/>
                <a:gd name="connsiteX1" fmla="*/ 0 w 1676980"/>
                <a:gd name="connsiteY1" fmla="*/ 943058 h 1726807"/>
                <a:gd name="connsiteX2" fmla="*/ 1521778 w 1676980"/>
                <a:gd name="connsiteY2" fmla="*/ 1726807 h 1726807"/>
                <a:gd name="connsiteX3" fmla="*/ 1676980 w 1676980"/>
                <a:gd name="connsiteY3" fmla="*/ 794286 h 1726807"/>
                <a:gd name="connsiteX4" fmla="*/ 177254 w 1676980"/>
                <a:gd name="connsiteY4" fmla="*/ 0 h 1726807"/>
                <a:gd name="connsiteX0" fmla="*/ 177254 w 1676980"/>
                <a:gd name="connsiteY0" fmla="*/ 0 h 1707757"/>
                <a:gd name="connsiteX1" fmla="*/ 0 w 1676980"/>
                <a:gd name="connsiteY1" fmla="*/ 924008 h 1707757"/>
                <a:gd name="connsiteX2" fmla="*/ 1521778 w 1676980"/>
                <a:gd name="connsiteY2" fmla="*/ 1707757 h 1707757"/>
                <a:gd name="connsiteX3" fmla="*/ 1676980 w 1676980"/>
                <a:gd name="connsiteY3" fmla="*/ 775236 h 1707757"/>
                <a:gd name="connsiteX4" fmla="*/ 177254 w 1676980"/>
                <a:gd name="connsiteY4" fmla="*/ 0 h 1707757"/>
                <a:gd name="connsiteX0" fmla="*/ 145504 w 1676980"/>
                <a:gd name="connsiteY0" fmla="*/ 0 h 1682357"/>
                <a:gd name="connsiteX1" fmla="*/ 0 w 1676980"/>
                <a:gd name="connsiteY1" fmla="*/ 898608 h 1682357"/>
                <a:gd name="connsiteX2" fmla="*/ 1521778 w 1676980"/>
                <a:gd name="connsiteY2" fmla="*/ 1682357 h 1682357"/>
                <a:gd name="connsiteX3" fmla="*/ 1676980 w 1676980"/>
                <a:gd name="connsiteY3" fmla="*/ 749836 h 1682357"/>
                <a:gd name="connsiteX4" fmla="*/ 145504 w 1676980"/>
                <a:gd name="connsiteY4" fmla="*/ 0 h 1682357"/>
                <a:gd name="connsiteX0" fmla="*/ 128835 w 1676980"/>
                <a:gd name="connsiteY0" fmla="*/ 0 h 1677792"/>
                <a:gd name="connsiteX1" fmla="*/ 0 w 1676980"/>
                <a:gd name="connsiteY1" fmla="*/ 894043 h 1677792"/>
                <a:gd name="connsiteX2" fmla="*/ 1521778 w 1676980"/>
                <a:gd name="connsiteY2" fmla="*/ 1677792 h 1677792"/>
                <a:gd name="connsiteX3" fmla="*/ 1676980 w 1676980"/>
                <a:gd name="connsiteY3" fmla="*/ 745271 h 1677792"/>
                <a:gd name="connsiteX4" fmla="*/ 128835 w 1676980"/>
                <a:gd name="connsiteY4" fmla="*/ 0 h 1677792"/>
                <a:gd name="connsiteX0" fmla="*/ 116929 w 1665074"/>
                <a:gd name="connsiteY0" fmla="*/ 0 h 1677792"/>
                <a:gd name="connsiteX1" fmla="*/ 0 w 1665074"/>
                <a:gd name="connsiteY1" fmla="*/ 925998 h 1677792"/>
                <a:gd name="connsiteX2" fmla="*/ 1509872 w 1665074"/>
                <a:gd name="connsiteY2" fmla="*/ 1677792 h 1677792"/>
                <a:gd name="connsiteX3" fmla="*/ 1665074 w 1665074"/>
                <a:gd name="connsiteY3" fmla="*/ 745271 h 1677792"/>
                <a:gd name="connsiteX4" fmla="*/ 116929 w 1665074"/>
                <a:gd name="connsiteY4" fmla="*/ 0 h 1677792"/>
                <a:gd name="connsiteX0" fmla="*/ 112167 w 1660312"/>
                <a:gd name="connsiteY0" fmla="*/ 0 h 1677792"/>
                <a:gd name="connsiteX1" fmla="*/ 0 w 1660312"/>
                <a:gd name="connsiteY1" fmla="*/ 930563 h 1677792"/>
                <a:gd name="connsiteX2" fmla="*/ 1505110 w 1660312"/>
                <a:gd name="connsiteY2" fmla="*/ 1677792 h 1677792"/>
                <a:gd name="connsiteX3" fmla="*/ 1660312 w 1660312"/>
                <a:gd name="connsiteY3" fmla="*/ 745271 h 1677792"/>
                <a:gd name="connsiteX4" fmla="*/ 112167 w 1660312"/>
                <a:gd name="connsiteY4" fmla="*/ 0 h 167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312" h="1677792">
                  <a:moveTo>
                    <a:pt x="112167" y="0"/>
                  </a:moveTo>
                  <a:lnTo>
                    <a:pt x="0" y="930563"/>
                  </a:lnTo>
                  <a:lnTo>
                    <a:pt x="1505110" y="1677792"/>
                  </a:lnTo>
                  <a:lnTo>
                    <a:pt x="1660312" y="745271"/>
                  </a:lnTo>
                  <a:lnTo>
                    <a:pt x="112167"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2353">
                <a:solidFill>
                  <a:srgbClr val="FFFFFF"/>
                </a:solidFill>
              </a:endParaRPr>
            </a:p>
          </p:txBody>
        </p:sp>
      </p:grpSp>
      <p:grpSp>
        <p:nvGrpSpPr>
          <p:cNvPr id="363" name="Group 362"/>
          <p:cNvGrpSpPr/>
          <p:nvPr/>
        </p:nvGrpSpPr>
        <p:grpSpPr>
          <a:xfrm>
            <a:off x="867336" y="2949638"/>
            <a:ext cx="768551" cy="903849"/>
            <a:chOff x="3057213" y="2097503"/>
            <a:chExt cx="243187" cy="285998"/>
          </a:xfrm>
          <a:solidFill>
            <a:schemeClr val="accent1">
              <a:lumMod val="75000"/>
            </a:schemeClr>
          </a:solidFill>
        </p:grpSpPr>
        <p:sp>
          <p:nvSpPr>
            <p:cNvPr id="365" name="Round Same Side Corner Rectangle 6"/>
            <p:cNvSpPr/>
            <p:nvPr/>
          </p:nvSpPr>
          <p:spPr bwMode="auto">
            <a:xfrm rot="5400000" flipH="1">
              <a:off x="3086825" y="2169925"/>
              <a:ext cx="183964" cy="243187"/>
            </a:xfrm>
            <a:custGeom>
              <a:avLst/>
              <a:gdLst/>
              <a:ahLst/>
              <a:cxnLst/>
              <a:rect l="l" t="t" r="r" b="b"/>
              <a:pathLst>
                <a:path w="754699" h="997654">
                  <a:moveTo>
                    <a:pt x="487627" y="448329"/>
                  </a:moveTo>
                  <a:lnTo>
                    <a:pt x="487627" y="58255"/>
                  </a:lnTo>
                  <a:lnTo>
                    <a:pt x="65014" y="58255"/>
                  </a:lnTo>
                  <a:cubicBezTo>
                    <a:pt x="29108" y="58255"/>
                    <a:pt x="0" y="87363"/>
                    <a:pt x="0" y="123269"/>
                  </a:cubicBezTo>
                  <a:lnTo>
                    <a:pt x="0" y="448329"/>
                  </a:lnTo>
                  <a:close/>
                  <a:moveTo>
                    <a:pt x="487627" y="931184"/>
                  </a:moveTo>
                  <a:lnTo>
                    <a:pt x="487627" y="541110"/>
                  </a:lnTo>
                  <a:lnTo>
                    <a:pt x="0" y="541110"/>
                  </a:lnTo>
                  <a:lnTo>
                    <a:pt x="0" y="866170"/>
                  </a:lnTo>
                  <a:cubicBezTo>
                    <a:pt x="0" y="902076"/>
                    <a:pt x="29108" y="931184"/>
                    <a:pt x="65014" y="931184"/>
                  </a:cubicBezTo>
                  <a:close/>
                  <a:moveTo>
                    <a:pt x="754697" y="941489"/>
                  </a:moveTo>
                  <a:lnTo>
                    <a:pt x="754697" y="541111"/>
                  </a:lnTo>
                  <a:lnTo>
                    <a:pt x="556200" y="541111"/>
                  </a:lnTo>
                  <a:lnTo>
                    <a:pt x="556200" y="941489"/>
                  </a:lnTo>
                  <a:cubicBezTo>
                    <a:pt x="556200" y="972508"/>
                    <a:pt x="581346" y="997654"/>
                    <a:pt x="612365" y="997654"/>
                  </a:cubicBezTo>
                  <a:lnTo>
                    <a:pt x="698532" y="997654"/>
                  </a:lnTo>
                  <a:cubicBezTo>
                    <a:pt x="729551" y="997654"/>
                    <a:pt x="754697" y="972508"/>
                    <a:pt x="754697" y="941489"/>
                  </a:cubicBezTo>
                  <a:close/>
                  <a:moveTo>
                    <a:pt x="754699" y="456543"/>
                  </a:moveTo>
                  <a:lnTo>
                    <a:pt x="754699" y="56165"/>
                  </a:lnTo>
                  <a:cubicBezTo>
                    <a:pt x="754699" y="25146"/>
                    <a:pt x="729553" y="0"/>
                    <a:pt x="698534" y="0"/>
                  </a:cubicBezTo>
                  <a:lnTo>
                    <a:pt x="612367" y="0"/>
                  </a:lnTo>
                  <a:cubicBezTo>
                    <a:pt x="581348" y="0"/>
                    <a:pt x="556202" y="25146"/>
                    <a:pt x="556202" y="56165"/>
                  </a:cubicBezTo>
                  <a:lnTo>
                    <a:pt x="556202" y="4565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dirty="0">
                <a:solidFill>
                  <a:srgbClr val="FFFFFF"/>
                </a:solidFill>
              </a:endParaRPr>
            </a:p>
          </p:txBody>
        </p:sp>
        <p:sp>
          <p:nvSpPr>
            <p:cNvPr id="366" name="Freeform 365"/>
            <p:cNvSpPr/>
            <p:nvPr/>
          </p:nvSpPr>
          <p:spPr bwMode="auto">
            <a:xfrm rot="267844" flipH="1">
              <a:off x="3082699" y="2097503"/>
              <a:ext cx="192216" cy="86371"/>
            </a:xfrm>
            <a:custGeom>
              <a:avLst/>
              <a:gdLst/>
              <a:ahLst/>
              <a:cxnLst/>
              <a:rect l="l" t="t" r="r" b="b"/>
              <a:pathLst>
                <a:path w="788551" h="354328">
                  <a:moveTo>
                    <a:pt x="159108" y="28"/>
                  </a:moveTo>
                  <a:cubicBezTo>
                    <a:pt x="139098" y="-316"/>
                    <a:pt x="117931" y="2434"/>
                    <a:pt x="95712" y="8661"/>
                  </a:cubicBezTo>
                  <a:cubicBezTo>
                    <a:pt x="34355" y="26494"/>
                    <a:pt x="-51154" y="136738"/>
                    <a:pt x="39471" y="250134"/>
                  </a:cubicBezTo>
                  <a:cubicBezTo>
                    <a:pt x="113799" y="329079"/>
                    <a:pt x="246135" y="329062"/>
                    <a:pt x="373357" y="330531"/>
                  </a:cubicBezTo>
                  <a:cubicBezTo>
                    <a:pt x="382590" y="156414"/>
                    <a:pt x="299182" y="2431"/>
                    <a:pt x="159108" y="28"/>
                  </a:cubicBezTo>
                  <a:close/>
                  <a:moveTo>
                    <a:pt x="656244" y="45090"/>
                  </a:moveTo>
                  <a:cubicBezTo>
                    <a:pt x="518021" y="22268"/>
                    <a:pt x="408285" y="158744"/>
                    <a:pt x="386060" y="331682"/>
                  </a:cubicBezTo>
                  <a:cubicBezTo>
                    <a:pt x="511472" y="353113"/>
                    <a:pt x="641648" y="376925"/>
                    <a:pt x="728960" y="312632"/>
                  </a:cubicBezTo>
                  <a:cubicBezTo>
                    <a:pt x="838498" y="217380"/>
                    <a:pt x="774205" y="93557"/>
                    <a:pt x="717055" y="64982"/>
                  </a:cubicBezTo>
                  <a:cubicBezTo>
                    <a:pt x="696318" y="54862"/>
                    <a:pt x="675990" y="48350"/>
                    <a:pt x="656244" y="4509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dirty="0">
                <a:solidFill>
                  <a:srgbClr val="FFFFFF"/>
                </a:solidFill>
              </a:endParaRPr>
            </a:p>
          </p:txBody>
        </p:sp>
      </p:grpSp>
      <p:sp>
        <p:nvSpPr>
          <p:cNvPr id="65" name="Rectangle 64"/>
          <p:cNvSpPr/>
          <p:nvPr/>
        </p:nvSpPr>
        <p:spPr bwMode="auto">
          <a:xfrm>
            <a:off x="961949" y="5589360"/>
            <a:ext cx="1446281" cy="322383"/>
          </a:xfrm>
          <a:prstGeom prst="rect">
            <a:avLst/>
          </a:prstGeom>
          <a:solidFill>
            <a:schemeClr val="bg1"/>
          </a:solidFill>
          <a:ln w="15875">
            <a:solidFill>
              <a:srgbClr val="C00000"/>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4821" tIns="89642" rIns="44821" bIns="143407" numCol="1" spcCol="0" rtlCol="0" fromWordArt="0" anchor="t" anchorCtr="0" forceAA="0" compatLnSpc="1">
            <a:prstTxWarp prst="textNoShape">
              <a:avLst/>
            </a:prstTxWarp>
            <a:noAutofit/>
          </a:bodyPr>
          <a:lstStyle/>
          <a:p>
            <a:pPr algn="ctr" defTabSz="913927" eaLnBrk="1" hangingPunct="1">
              <a:lnSpc>
                <a:spcPct val="90000"/>
              </a:lnSpc>
            </a:pPr>
            <a:r>
              <a:rPr lang="en-US" sz="1372" dirty="0">
                <a:solidFill>
                  <a:srgbClr val="505050"/>
                </a:solidFill>
                <a:ea typeface="Segoe UI" panose="020B0502040204020203" pitchFamily="34" charset="0"/>
                <a:cs typeface="Segoe UI" panose="020B0502040204020203" pitchFamily="34" charset="0"/>
              </a:rPr>
              <a:t>0100101010110</a:t>
            </a:r>
          </a:p>
        </p:txBody>
      </p:sp>
      <p:grpSp>
        <p:nvGrpSpPr>
          <p:cNvPr id="83" name="Group 82"/>
          <p:cNvGrpSpPr/>
          <p:nvPr/>
        </p:nvGrpSpPr>
        <p:grpSpPr>
          <a:xfrm>
            <a:off x="2416777" y="4942320"/>
            <a:ext cx="773694" cy="776042"/>
            <a:chOff x="2464530" y="5041652"/>
            <a:chExt cx="789208" cy="791603"/>
          </a:xfrm>
        </p:grpSpPr>
        <p:cxnSp>
          <p:nvCxnSpPr>
            <p:cNvPr id="84" name="Straight Connector 83"/>
            <p:cNvCxnSpPr/>
            <p:nvPr/>
          </p:nvCxnSpPr>
          <p:spPr>
            <a:xfrm flipH="1">
              <a:off x="2464530" y="5833255"/>
              <a:ext cx="127651" cy="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V="1">
              <a:off x="2600071" y="5041652"/>
              <a:ext cx="0" cy="762577"/>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flipH="1">
              <a:off x="2609984" y="5041652"/>
              <a:ext cx="643754" cy="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2951349" y="5577589"/>
            <a:ext cx="1253996" cy="434235"/>
          </a:xfrm>
          <a:prstGeom prst="rect">
            <a:avLst/>
          </a:prstGeom>
          <a:noFill/>
        </p:spPr>
        <p:txBody>
          <a:bodyPr wrap="square" lIns="0" tIns="0" rIns="0" bIns="0" rtlCol="0">
            <a:spAutoFit/>
          </a:bodyPr>
          <a:lstStyle/>
          <a:p>
            <a:pPr algn="ctr" defTabSz="913330"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SQL Server OLTP</a:t>
            </a:r>
            <a:endParaRPr lang="en-US" sz="1567" b="1" dirty="0">
              <a:solidFill>
                <a:srgbClr val="C00000"/>
              </a:solidFill>
              <a:latin typeface="Segoe UI"/>
              <a:ea typeface="MS PGothic" charset="0"/>
              <a:cs typeface="+mn-cs"/>
            </a:endParaRPr>
          </a:p>
        </p:txBody>
      </p:sp>
      <p:sp>
        <p:nvSpPr>
          <p:cNvPr id="102" name="TextBox 101"/>
          <p:cNvSpPr txBox="1"/>
          <p:nvPr/>
        </p:nvSpPr>
        <p:spPr>
          <a:xfrm>
            <a:off x="2842539" y="2216365"/>
            <a:ext cx="1471616" cy="434235"/>
          </a:xfrm>
          <a:prstGeom prst="rect">
            <a:avLst/>
          </a:prstGeom>
          <a:noFill/>
        </p:spPr>
        <p:txBody>
          <a:bodyPr wrap="square" lIns="0" tIns="0" rIns="0" bIns="0" rtlCol="0">
            <a:spAutoFit/>
          </a:bodyPr>
          <a:lstStyle/>
          <a:p>
            <a:pPr algn="ctr" defTabSz="913330"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SQL Server</a:t>
            </a:r>
            <a:br>
              <a:rPr lang="en-US" sz="1567" b="1" dirty="0">
                <a:solidFill>
                  <a:srgbClr val="C00000"/>
                </a:solidFill>
                <a:latin typeface="Segoe UI"/>
                <a:ea typeface="MS PGothic" charset="0"/>
                <a:cs typeface="Segoe UI Semibold" panose="020B0702040204020203" pitchFamily="34" charset="0"/>
              </a:rPr>
            </a:br>
            <a:r>
              <a:rPr lang="en-US" sz="1567" dirty="0">
                <a:solidFill>
                  <a:srgbClr val="505050"/>
                </a:solidFill>
                <a:latin typeface="Segoe UI Semibold" panose="020B0702040204020203" pitchFamily="34" charset="0"/>
                <a:ea typeface="MS PGothic" charset="0"/>
                <a:cs typeface="Segoe UI Semibold" panose="020B0702040204020203" pitchFamily="34" charset="0"/>
              </a:rPr>
              <a:t>data warehouse</a:t>
            </a:r>
            <a:endParaRPr lang="en-US" sz="1567" b="1" dirty="0">
              <a:solidFill>
                <a:srgbClr val="C00000"/>
              </a:solidFill>
              <a:latin typeface="Segoe UI"/>
              <a:ea typeface="MS PGothic" charset="0"/>
              <a:cs typeface="+mn-cs"/>
            </a:endParaRPr>
          </a:p>
        </p:txBody>
      </p:sp>
      <p:cxnSp>
        <p:nvCxnSpPr>
          <p:cNvPr id="103" name="Straight Connector 102"/>
          <p:cNvCxnSpPr/>
          <p:nvPr/>
        </p:nvCxnSpPr>
        <p:spPr>
          <a:xfrm flipV="1">
            <a:off x="3576753" y="3743190"/>
            <a:ext cx="0" cy="747586"/>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3175013" y="4482581"/>
            <a:ext cx="806668" cy="1047539"/>
            <a:chOff x="11600573" y="1198086"/>
            <a:chExt cx="822843" cy="1068544"/>
          </a:xfrm>
        </p:grpSpPr>
        <p:sp>
          <p:nvSpPr>
            <p:cNvPr id="79" name="Oval 78"/>
            <p:cNvSpPr>
              <a:spLocks noChangeArrowheads="1"/>
            </p:cNvSpPr>
            <p:nvPr/>
          </p:nvSpPr>
          <p:spPr bwMode="auto">
            <a:xfrm>
              <a:off x="11614650" y="1198086"/>
              <a:ext cx="794690" cy="151004"/>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sp>
          <p:nvSpPr>
            <p:cNvPr id="81" name="Freeform 123"/>
            <p:cNvSpPr>
              <a:spLocks noEditPoints="1"/>
            </p:cNvSpPr>
            <p:nvPr/>
          </p:nvSpPr>
          <p:spPr bwMode="auto">
            <a:xfrm>
              <a:off x="11600573" y="1303023"/>
              <a:ext cx="822843" cy="963607"/>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grpSp>
      <p:grpSp>
        <p:nvGrpSpPr>
          <p:cNvPr id="98" name="Group 97"/>
          <p:cNvGrpSpPr/>
          <p:nvPr/>
        </p:nvGrpSpPr>
        <p:grpSpPr>
          <a:xfrm>
            <a:off x="3175013" y="2789858"/>
            <a:ext cx="806668" cy="1047539"/>
            <a:chOff x="11600573" y="1198086"/>
            <a:chExt cx="822843" cy="1068544"/>
          </a:xfrm>
        </p:grpSpPr>
        <p:sp>
          <p:nvSpPr>
            <p:cNvPr id="99" name="Oval 98"/>
            <p:cNvSpPr>
              <a:spLocks noChangeArrowheads="1"/>
            </p:cNvSpPr>
            <p:nvPr/>
          </p:nvSpPr>
          <p:spPr bwMode="auto">
            <a:xfrm>
              <a:off x="11614650" y="1198086"/>
              <a:ext cx="794690" cy="151004"/>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sp>
          <p:nvSpPr>
            <p:cNvPr id="100" name="Freeform 123"/>
            <p:cNvSpPr>
              <a:spLocks noEditPoints="1"/>
            </p:cNvSpPr>
            <p:nvPr/>
          </p:nvSpPr>
          <p:spPr bwMode="auto">
            <a:xfrm>
              <a:off x="11600573" y="1303023"/>
              <a:ext cx="822843" cy="963607"/>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grpSp>
      <p:sp>
        <p:nvSpPr>
          <p:cNvPr id="6" name="Rectangle 5"/>
          <p:cNvSpPr/>
          <p:nvPr/>
        </p:nvSpPr>
        <p:spPr>
          <a:xfrm>
            <a:off x="3538165" y="3995073"/>
            <a:ext cx="456928" cy="301727"/>
          </a:xfrm>
          <a:prstGeom prst="rect">
            <a:avLst/>
          </a:prstGeom>
        </p:spPr>
        <p:txBody>
          <a:bodyPr wrap="none">
            <a:spAutoFit/>
          </a:bodyPr>
          <a:lstStyle/>
          <a:p>
            <a:pPr defTabSz="913505" eaLnBrk="1" hangingPunct="1"/>
            <a:r>
              <a:rPr lang="en-US" sz="1372" dirty="0">
                <a:solidFill>
                  <a:srgbClr val="C00000"/>
                </a:solidFill>
                <a:latin typeface="Segoe UI Semibold" panose="020B0702040204020203" pitchFamily="34" charset="0"/>
                <a:ea typeface="MS PGothic" charset="0"/>
                <a:cs typeface="Segoe UI Semibold" panose="020B0702040204020203" pitchFamily="34" charset="0"/>
              </a:rPr>
              <a:t>ETL</a:t>
            </a:r>
            <a:endParaRPr lang="en-US" sz="1372" dirty="0">
              <a:solidFill>
                <a:srgbClr val="C00000"/>
              </a:solidFill>
              <a:latin typeface="Segoe UI"/>
              <a:ea typeface="MS PGothic" charset="0"/>
              <a:cs typeface="+mn-cs"/>
            </a:endParaRPr>
          </a:p>
        </p:txBody>
      </p:sp>
      <p:sp>
        <p:nvSpPr>
          <p:cNvPr id="518" name="TextBox 517"/>
          <p:cNvSpPr txBox="1"/>
          <p:nvPr/>
        </p:nvSpPr>
        <p:spPr>
          <a:xfrm>
            <a:off x="2693676" y="2151558"/>
            <a:ext cx="1746590" cy="434235"/>
          </a:xfrm>
          <a:prstGeom prst="rect">
            <a:avLst/>
          </a:prstGeom>
          <a:noFill/>
        </p:spPr>
        <p:txBody>
          <a:bodyPr wrap="square" lIns="0" tIns="0" rIns="0" bIns="0" rtlCol="0">
            <a:spAutoFit/>
          </a:bodyPr>
          <a:lstStyle/>
          <a:p>
            <a:pPr algn="ctr" defTabSz="913330"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In-memory  ColumnStore</a:t>
            </a:r>
            <a:endParaRPr lang="en-US" sz="1567" b="1" dirty="0">
              <a:solidFill>
                <a:srgbClr val="C00000"/>
              </a:solidFill>
              <a:latin typeface="Segoe UI"/>
              <a:ea typeface="MS PGothic" charset="0"/>
              <a:cs typeface="+mn-cs"/>
            </a:endParaRPr>
          </a:p>
        </p:txBody>
      </p:sp>
      <p:sp>
        <p:nvSpPr>
          <p:cNvPr id="519" name="TextBox 518"/>
          <p:cNvSpPr txBox="1"/>
          <p:nvPr/>
        </p:nvSpPr>
        <p:spPr>
          <a:xfrm>
            <a:off x="2760188" y="5565474"/>
            <a:ext cx="1613565" cy="434235"/>
          </a:xfrm>
          <a:prstGeom prst="rect">
            <a:avLst/>
          </a:prstGeom>
          <a:noFill/>
        </p:spPr>
        <p:txBody>
          <a:bodyPr wrap="square" lIns="0" tIns="0" rIns="0" bIns="0" rtlCol="0">
            <a:spAutoFit/>
          </a:bodyPr>
          <a:lstStyle/>
          <a:p>
            <a:pPr algn="ctr" defTabSz="913330"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In-memory </a:t>
            </a:r>
            <a:br>
              <a:rPr lang="en-US" sz="1567" dirty="0">
                <a:solidFill>
                  <a:srgbClr val="505050"/>
                </a:solidFill>
                <a:latin typeface="Segoe UI Semibold" panose="020B0702040204020203" pitchFamily="34" charset="0"/>
                <a:ea typeface="MS PGothic" charset="0"/>
                <a:cs typeface="Segoe UI Semibold" panose="020B0702040204020203" pitchFamily="34" charset="0"/>
              </a:rPr>
            </a:br>
            <a:r>
              <a:rPr lang="en-US" sz="1567" dirty="0">
                <a:solidFill>
                  <a:srgbClr val="505050"/>
                </a:solidFill>
                <a:latin typeface="Segoe UI Semibold" panose="020B0702040204020203" pitchFamily="34" charset="0"/>
                <a:ea typeface="MS PGothic" charset="0"/>
                <a:cs typeface="Segoe UI Semibold" panose="020B0702040204020203" pitchFamily="34" charset="0"/>
              </a:rPr>
              <a:t>OLTP</a:t>
            </a:r>
          </a:p>
        </p:txBody>
      </p:sp>
      <p:grpSp>
        <p:nvGrpSpPr>
          <p:cNvPr id="511" name="Group 510"/>
          <p:cNvGrpSpPr/>
          <p:nvPr/>
        </p:nvGrpSpPr>
        <p:grpSpPr>
          <a:xfrm>
            <a:off x="2805995" y="4366238"/>
            <a:ext cx="1521950" cy="1150595"/>
            <a:chOff x="1568450" y="4868199"/>
            <a:chExt cx="2206298" cy="1446875"/>
          </a:xfrm>
        </p:grpSpPr>
        <p:sp>
          <p:nvSpPr>
            <p:cNvPr id="512" name="Freeform 511"/>
            <p:cNvSpPr/>
            <p:nvPr/>
          </p:nvSpPr>
          <p:spPr bwMode="auto">
            <a:xfrm>
              <a:off x="1568450" y="4868200"/>
              <a:ext cx="2206298" cy="1445980"/>
            </a:xfrm>
            <a:custGeom>
              <a:avLst/>
              <a:gdLst>
                <a:gd name="connsiteX0" fmla="*/ 56823 w 2206298"/>
                <a:gd name="connsiteY0" fmla="*/ 56225 h 1445980"/>
                <a:gd name="connsiteX1" fmla="*/ 56823 w 2206298"/>
                <a:gd name="connsiteY1" fmla="*/ 1389755 h 1445980"/>
                <a:gd name="connsiteX2" fmla="*/ 2149475 w 2206298"/>
                <a:gd name="connsiteY2" fmla="*/ 1389755 h 1445980"/>
                <a:gd name="connsiteX3" fmla="*/ 2149475 w 2206298"/>
                <a:gd name="connsiteY3" fmla="*/ 56225 h 1445980"/>
                <a:gd name="connsiteX4" fmla="*/ 0 w 2206298"/>
                <a:gd name="connsiteY4" fmla="*/ 0 h 1445980"/>
                <a:gd name="connsiteX5" fmla="*/ 2206298 w 2206298"/>
                <a:gd name="connsiteY5" fmla="*/ 0 h 1445980"/>
                <a:gd name="connsiteX6" fmla="*/ 2206298 w 2206298"/>
                <a:gd name="connsiteY6" fmla="*/ 1445980 h 1445980"/>
                <a:gd name="connsiteX7" fmla="*/ 0 w 2206298"/>
                <a:gd name="connsiteY7" fmla="*/ 1445980 h 144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298" h="1445980">
                  <a:moveTo>
                    <a:pt x="56823" y="56225"/>
                  </a:moveTo>
                  <a:lnTo>
                    <a:pt x="56823" y="1389755"/>
                  </a:lnTo>
                  <a:lnTo>
                    <a:pt x="2149475" y="1389755"/>
                  </a:lnTo>
                  <a:lnTo>
                    <a:pt x="2149475" y="56225"/>
                  </a:lnTo>
                  <a:close/>
                  <a:moveTo>
                    <a:pt x="0" y="0"/>
                  </a:moveTo>
                  <a:lnTo>
                    <a:pt x="2206298" y="0"/>
                  </a:lnTo>
                  <a:lnTo>
                    <a:pt x="2206298" y="1445980"/>
                  </a:lnTo>
                  <a:lnTo>
                    <a:pt x="0" y="1445980"/>
                  </a:lnTo>
                  <a:close/>
                </a:path>
              </a:pathLst>
            </a:custGeom>
            <a:solidFill>
              <a:schemeClr val="accent4">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513" name="Freeform 512"/>
            <p:cNvSpPr/>
            <p:nvPr/>
          </p:nvSpPr>
          <p:spPr bwMode="auto">
            <a:xfrm>
              <a:off x="1742208" y="5040792"/>
              <a:ext cx="1858783" cy="1100796"/>
            </a:xfrm>
            <a:custGeom>
              <a:avLst/>
              <a:gdLst>
                <a:gd name="connsiteX0" fmla="*/ 0 w 1858783"/>
                <a:gd name="connsiteY0" fmla="*/ 967202 h 1100796"/>
                <a:gd name="connsiteX1" fmla="*/ 1858783 w 1858783"/>
                <a:gd name="connsiteY1" fmla="*/ 967202 h 1100796"/>
                <a:gd name="connsiteX2" fmla="*/ 1858783 w 1858783"/>
                <a:gd name="connsiteY2" fmla="*/ 1100796 h 1100796"/>
                <a:gd name="connsiteX3" fmla="*/ 0 w 1858783"/>
                <a:gd name="connsiteY3" fmla="*/ 1100796 h 1100796"/>
                <a:gd name="connsiteX4" fmla="*/ 0 w 1858783"/>
                <a:gd name="connsiteY4" fmla="*/ 725403 h 1100796"/>
                <a:gd name="connsiteX5" fmla="*/ 1858783 w 1858783"/>
                <a:gd name="connsiteY5" fmla="*/ 725403 h 1100796"/>
                <a:gd name="connsiteX6" fmla="*/ 1858783 w 1858783"/>
                <a:gd name="connsiteY6" fmla="*/ 858997 h 1100796"/>
                <a:gd name="connsiteX7" fmla="*/ 0 w 1858783"/>
                <a:gd name="connsiteY7" fmla="*/ 858997 h 1100796"/>
                <a:gd name="connsiteX8" fmla="*/ 0 w 1858783"/>
                <a:gd name="connsiteY8" fmla="*/ 483602 h 1100796"/>
                <a:gd name="connsiteX9" fmla="*/ 1858783 w 1858783"/>
                <a:gd name="connsiteY9" fmla="*/ 483602 h 1100796"/>
                <a:gd name="connsiteX10" fmla="*/ 1858783 w 1858783"/>
                <a:gd name="connsiteY10" fmla="*/ 617196 h 1100796"/>
                <a:gd name="connsiteX11" fmla="*/ 0 w 1858783"/>
                <a:gd name="connsiteY11" fmla="*/ 617196 h 1100796"/>
                <a:gd name="connsiteX12" fmla="*/ 0 w 1858783"/>
                <a:gd name="connsiteY12" fmla="*/ 241801 h 1100796"/>
                <a:gd name="connsiteX13" fmla="*/ 1858783 w 1858783"/>
                <a:gd name="connsiteY13" fmla="*/ 241801 h 1100796"/>
                <a:gd name="connsiteX14" fmla="*/ 1858783 w 1858783"/>
                <a:gd name="connsiteY14" fmla="*/ 375395 h 1100796"/>
                <a:gd name="connsiteX15" fmla="*/ 0 w 1858783"/>
                <a:gd name="connsiteY15" fmla="*/ 375395 h 1100796"/>
                <a:gd name="connsiteX16" fmla="*/ 0 w 1858783"/>
                <a:gd name="connsiteY16" fmla="*/ 0 h 1100796"/>
                <a:gd name="connsiteX17" fmla="*/ 1858783 w 1858783"/>
                <a:gd name="connsiteY17" fmla="*/ 0 h 1100796"/>
                <a:gd name="connsiteX18" fmla="*/ 1858783 w 1858783"/>
                <a:gd name="connsiteY18" fmla="*/ 133594 h 1100796"/>
                <a:gd name="connsiteX19" fmla="*/ 0 w 1858783"/>
                <a:gd name="connsiteY19" fmla="*/ 133594 h 1100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8783" h="1100796">
                  <a:moveTo>
                    <a:pt x="0" y="967202"/>
                  </a:moveTo>
                  <a:lnTo>
                    <a:pt x="1858783" y="967202"/>
                  </a:lnTo>
                  <a:lnTo>
                    <a:pt x="1858783" y="1100796"/>
                  </a:lnTo>
                  <a:lnTo>
                    <a:pt x="0" y="1100796"/>
                  </a:lnTo>
                  <a:close/>
                  <a:moveTo>
                    <a:pt x="0" y="725403"/>
                  </a:moveTo>
                  <a:lnTo>
                    <a:pt x="1858783" y="725403"/>
                  </a:lnTo>
                  <a:lnTo>
                    <a:pt x="1858783" y="858997"/>
                  </a:lnTo>
                  <a:lnTo>
                    <a:pt x="0" y="858997"/>
                  </a:lnTo>
                  <a:close/>
                  <a:moveTo>
                    <a:pt x="0" y="483602"/>
                  </a:moveTo>
                  <a:lnTo>
                    <a:pt x="1858783" y="483602"/>
                  </a:lnTo>
                  <a:lnTo>
                    <a:pt x="1858783" y="617196"/>
                  </a:lnTo>
                  <a:lnTo>
                    <a:pt x="0" y="617196"/>
                  </a:lnTo>
                  <a:close/>
                  <a:moveTo>
                    <a:pt x="0" y="241801"/>
                  </a:moveTo>
                  <a:lnTo>
                    <a:pt x="1858783" y="241801"/>
                  </a:lnTo>
                  <a:lnTo>
                    <a:pt x="1858783" y="375395"/>
                  </a:lnTo>
                  <a:lnTo>
                    <a:pt x="0" y="375395"/>
                  </a:lnTo>
                  <a:close/>
                  <a:moveTo>
                    <a:pt x="0" y="0"/>
                  </a:moveTo>
                  <a:lnTo>
                    <a:pt x="1858783" y="0"/>
                  </a:lnTo>
                  <a:lnTo>
                    <a:pt x="1858783" y="133594"/>
                  </a:lnTo>
                  <a:lnTo>
                    <a:pt x="0" y="133594"/>
                  </a:lnTo>
                  <a:close/>
                </a:path>
              </a:pathLst>
            </a:cu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514" name="Rectangle 166"/>
            <p:cNvSpPr/>
            <p:nvPr/>
          </p:nvSpPr>
          <p:spPr bwMode="auto">
            <a:xfrm>
              <a:off x="1568450" y="4868199"/>
              <a:ext cx="2206298" cy="1446875"/>
            </a:xfrm>
            <a:custGeom>
              <a:avLst/>
              <a:gdLst>
                <a:gd name="connsiteX0" fmla="*/ 0 w 2206298"/>
                <a:gd name="connsiteY0" fmla="*/ 0 h 1445980"/>
                <a:gd name="connsiteX1" fmla="*/ 2206298 w 2206298"/>
                <a:gd name="connsiteY1" fmla="*/ 0 h 1445980"/>
                <a:gd name="connsiteX2" fmla="*/ 2206298 w 2206298"/>
                <a:gd name="connsiteY2" fmla="*/ 1445980 h 1445980"/>
                <a:gd name="connsiteX3" fmla="*/ 0 w 2206298"/>
                <a:gd name="connsiteY3" fmla="*/ 1445980 h 1445980"/>
                <a:gd name="connsiteX4" fmla="*/ 0 w 2206298"/>
                <a:gd name="connsiteY4" fmla="*/ 0 h 1445980"/>
                <a:gd name="connsiteX0" fmla="*/ 0 w 2206298"/>
                <a:gd name="connsiteY0" fmla="*/ 0 h 1445980"/>
                <a:gd name="connsiteX1" fmla="*/ 2206298 w 2206298"/>
                <a:gd name="connsiteY1" fmla="*/ 0 h 1445980"/>
                <a:gd name="connsiteX2" fmla="*/ 2206298 w 2206298"/>
                <a:gd name="connsiteY2" fmla="*/ 1445980 h 1445980"/>
                <a:gd name="connsiteX3" fmla="*/ 330200 w 2206298"/>
                <a:gd name="connsiteY3" fmla="*/ 1437350 h 1445980"/>
                <a:gd name="connsiteX4" fmla="*/ 0 w 2206298"/>
                <a:gd name="connsiteY4" fmla="*/ 1445980 h 1445980"/>
                <a:gd name="connsiteX5" fmla="*/ 0 w 2206298"/>
                <a:gd name="connsiteY5" fmla="*/ 0 h 1445980"/>
                <a:gd name="connsiteX0" fmla="*/ 0 w 2206298"/>
                <a:gd name="connsiteY0" fmla="*/ 0 h 1445980"/>
                <a:gd name="connsiteX1" fmla="*/ 2206298 w 2206298"/>
                <a:gd name="connsiteY1" fmla="*/ 0 h 1445980"/>
                <a:gd name="connsiteX2" fmla="*/ 330200 w 2206298"/>
                <a:gd name="connsiteY2" fmla="*/ 1437350 h 1445980"/>
                <a:gd name="connsiteX3" fmla="*/ 0 w 2206298"/>
                <a:gd name="connsiteY3" fmla="*/ 1445980 h 1445980"/>
                <a:gd name="connsiteX4" fmla="*/ 0 w 2206298"/>
                <a:gd name="connsiteY4" fmla="*/ 0 h 1445980"/>
                <a:gd name="connsiteX0" fmla="*/ 0 w 2206298"/>
                <a:gd name="connsiteY0" fmla="*/ 0 h 1449256"/>
                <a:gd name="connsiteX1" fmla="*/ 2206298 w 2206298"/>
                <a:gd name="connsiteY1" fmla="*/ 0 h 1449256"/>
                <a:gd name="connsiteX2" fmla="*/ 223043 w 2206298"/>
                <a:gd name="connsiteY2" fmla="*/ 1449256 h 1449256"/>
                <a:gd name="connsiteX3" fmla="*/ 0 w 2206298"/>
                <a:gd name="connsiteY3" fmla="*/ 1445980 h 1449256"/>
                <a:gd name="connsiteX4" fmla="*/ 0 w 2206298"/>
                <a:gd name="connsiteY4" fmla="*/ 0 h 1449256"/>
                <a:gd name="connsiteX0" fmla="*/ 0 w 2206298"/>
                <a:gd name="connsiteY0" fmla="*/ 0 h 1446875"/>
                <a:gd name="connsiteX1" fmla="*/ 2206298 w 2206298"/>
                <a:gd name="connsiteY1" fmla="*/ 0 h 1446875"/>
                <a:gd name="connsiteX2" fmla="*/ 234949 w 2206298"/>
                <a:gd name="connsiteY2" fmla="*/ 1446875 h 1446875"/>
                <a:gd name="connsiteX3" fmla="*/ 0 w 2206298"/>
                <a:gd name="connsiteY3" fmla="*/ 1445980 h 1446875"/>
                <a:gd name="connsiteX4" fmla="*/ 0 w 2206298"/>
                <a:gd name="connsiteY4" fmla="*/ 0 h 144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98" h="1446875">
                  <a:moveTo>
                    <a:pt x="0" y="0"/>
                  </a:moveTo>
                  <a:lnTo>
                    <a:pt x="2206298" y="0"/>
                  </a:lnTo>
                  <a:lnTo>
                    <a:pt x="234949" y="1446875"/>
                  </a:lnTo>
                  <a:lnTo>
                    <a:pt x="0" y="1445980"/>
                  </a:lnTo>
                  <a:lnTo>
                    <a:pt x="0" y="0"/>
                  </a:ln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sp>
        <p:nvSpPr>
          <p:cNvPr id="520" name="Freeform 93"/>
          <p:cNvSpPr>
            <a:spLocks noChangeAspect="1"/>
          </p:cNvSpPr>
          <p:nvPr/>
        </p:nvSpPr>
        <p:spPr bwMode="black">
          <a:xfrm rot="5400000">
            <a:off x="3450439" y="3950127"/>
            <a:ext cx="233069" cy="229216"/>
          </a:xfrm>
          <a:custGeom>
            <a:avLst/>
            <a:gdLst>
              <a:gd name="T0" fmla="*/ 71 w 121"/>
              <a:gd name="T1" fmla="*/ 119 h 119"/>
              <a:gd name="T2" fmla="*/ 50 w 121"/>
              <a:gd name="T3" fmla="*/ 119 h 119"/>
              <a:gd name="T4" fmla="*/ 50 w 121"/>
              <a:gd name="T5" fmla="*/ 71 h 119"/>
              <a:gd name="T6" fmla="*/ 0 w 121"/>
              <a:gd name="T7" fmla="*/ 71 h 119"/>
              <a:gd name="T8" fmla="*/ 0 w 121"/>
              <a:gd name="T9" fmla="*/ 49 h 119"/>
              <a:gd name="T10" fmla="*/ 50 w 121"/>
              <a:gd name="T11" fmla="*/ 49 h 119"/>
              <a:gd name="T12" fmla="*/ 50 w 121"/>
              <a:gd name="T13" fmla="*/ 0 h 119"/>
              <a:gd name="T14" fmla="*/ 71 w 121"/>
              <a:gd name="T15" fmla="*/ 0 h 119"/>
              <a:gd name="T16" fmla="*/ 71 w 121"/>
              <a:gd name="T17" fmla="*/ 49 h 119"/>
              <a:gd name="T18" fmla="*/ 121 w 121"/>
              <a:gd name="T19" fmla="*/ 49 h 119"/>
              <a:gd name="T20" fmla="*/ 121 w 121"/>
              <a:gd name="T21" fmla="*/ 71 h 119"/>
              <a:gd name="T22" fmla="*/ 71 w 121"/>
              <a:gd name="T23" fmla="*/ 71 h 119"/>
              <a:gd name="T24" fmla="*/ 71 w 121"/>
              <a:gd name="T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19">
                <a:moveTo>
                  <a:pt x="71" y="119"/>
                </a:moveTo>
                <a:lnTo>
                  <a:pt x="50" y="119"/>
                </a:lnTo>
                <a:lnTo>
                  <a:pt x="50" y="71"/>
                </a:lnTo>
                <a:lnTo>
                  <a:pt x="0" y="71"/>
                </a:lnTo>
                <a:lnTo>
                  <a:pt x="0" y="49"/>
                </a:lnTo>
                <a:lnTo>
                  <a:pt x="50" y="49"/>
                </a:lnTo>
                <a:lnTo>
                  <a:pt x="50" y="0"/>
                </a:lnTo>
                <a:lnTo>
                  <a:pt x="71" y="0"/>
                </a:lnTo>
                <a:lnTo>
                  <a:pt x="71" y="49"/>
                </a:lnTo>
                <a:lnTo>
                  <a:pt x="121" y="49"/>
                </a:lnTo>
                <a:lnTo>
                  <a:pt x="121" y="71"/>
                </a:lnTo>
                <a:lnTo>
                  <a:pt x="71" y="71"/>
                </a:lnTo>
                <a:lnTo>
                  <a:pt x="71" y="119"/>
                </a:lnTo>
                <a:close/>
              </a:path>
            </a:pathLst>
          </a:custGeom>
          <a:solidFill>
            <a:schemeClr val="accent5"/>
          </a:solidFill>
          <a:ln>
            <a:noFill/>
          </a:ln>
          <a:extLst/>
        </p:spPr>
        <p:txBody>
          <a:bodyPr vert="horz" wrap="square" lIns="89624" tIns="44811" rIns="89624" bIns="44811" numCol="1" anchor="t" anchorCtr="0" compatLnSpc="1">
            <a:prstTxWarp prst="textNoShape">
              <a:avLst/>
            </a:prstTxWarp>
          </a:bodyPr>
          <a:lstStyle/>
          <a:p>
            <a:pPr defTabSz="896171" eaLnBrk="1" fontAlgn="auto" hangingPunct="1">
              <a:spcBef>
                <a:spcPts val="0"/>
              </a:spcBef>
              <a:spcAft>
                <a:spcPts val="0"/>
              </a:spcAft>
            </a:pPr>
            <a:endParaRPr lang="en-US" sz="1729" dirty="0">
              <a:solidFill>
                <a:srgbClr val="000000"/>
              </a:solidFill>
              <a:latin typeface="Segoe UI"/>
              <a:ea typeface="MS PGothic" charset="0"/>
              <a:cs typeface="+mn-cs"/>
            </a:endParaRPr>
          </a:p>
        </p:txBody>
      </p:sp>
      <p:grpSp>
        <p:nvGrpSpPr>
          <p:cNvPr id="521" name="Group 520"/>
          <p:cNvGrpSpPr/>
          <p:nvPr/>
        </p:nvGrpSpPr>
        <p:grpSpPr>
          <a:xfrm>
            <a:off x="2801157" y="2625425"/>
            <a:ext cx="1531629" cy="1150595"/>
            <a:chOff x="5536607" y="2134451"/>
            <a:chExt cx="1562341" cy="1173667"/>
          </a:xfrm>
        </p:grpSpPr>
        <p:sp>
          <p:nvSpPr>
            <p:cNvPr id="522" name="Freeform 521"/>
            <p:cNvSpPr/>
            <p:nvPr/>
          </p:nvSpPr>
          <p:spPr bwMode="auto">
            <a:xfrm>
              <a:off x="5536607" y="2135177"/>
              <a:ext cx="1552468" cy="1172941"/>
            </a:xfrm>
            <a:custGeom>
              <a:avLst/>
              <a:gdLst>
                <a:gd name="connsiteX0" fmla="*/ 56823 w 2206298"/>
                <a:gd name="connsiteY0" fmla="*/ 56225 h 1445980"/>
                <a:gd name="connsiteX1" fmla="*/ 56823 w 2206298"/>
                <a:gd name="connsiteY1" fmla="*/ 1389755 h 1445980"/>
                <a:gd name="connsiteX2" fmla="*/ 2149475 w 2206298"/>
                <a:gd name="connsiteY2" fmla="*/ 1389755 h 1445980"/>
                <a:gd name="connsiteX3" fmla="*/ 2149475 w 2206298"/>
                <a:gd name="connsiteY3" fmla="*/ 56225 h 1445980"/>
                <a:gd name="connsiteX4" fmla="*/ 0 w 2206298"/>
                <a:gd name="connsiteY4" fmla="*/ 0 h 1445980"/>
                <a:gd name="connsiteX5" fmla="*/ 2206298 w 2206298"/>
                <a:gd name="connsiteY5" fmla="*/ 0 h 1445980"/>
                <a:gd name="connsiteX6" fmla="*/ 2206298 w 2206298"/>
                <a:gd name="connsiteY6" fmla="*/ 1445980 h 1445980"/>
                <a:gd name="connsiteX7" fmla="*/ 0 w 2206298"/>
                <a:gd name="connsiteY7" fmla="*/ 1445980 h 144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298" h="1445980">
                  <a:moveTo>
                    <a:pt x="56823" y="56225"/>
                  </a:moveTo>
                  <a:lnTo>
                    <a:pt x="56823" y="1389755"/>
                  </a:lnTo>
                  <a:lnTo>
                    <a:pt x="2149475" y="1389755"/>
                  </a:lnTo>
                  <a:lnTo>
                    <a:pt x="2149475" y="56225"/>
                  </a:lnTo>
                  <a:close/>
                  <a:moveTo>
                    <a:pt x="0" y="0"/>
                  </a:moveTo>
                  <a:lnTo>
                    <a:pt x="2206298" y="0"/>
                  </a:lnTo>
                  <a:lnTo>
                    <a:pt x="2206298" y="1445980"/>
                  </a:lnTo>
                  <a:lnTo>
                    <a:pt x="0" y="1445980"/>
                  </a:lnTo>
                  <a:close/>
                </a:path>
              </a:pathLst>
            </a:custGeom>
            <a:solidFill>
              <a:schemeClr val="accent4">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523" name="Group 522"/>
            <p:cNvGrpSpPr/>
            <p:nvPr/>
          </p:nvGrpSpPr>
          <p:grpSpPr>
            <a:xfrm>
              <a:off x="5672546" y="2242222"/>
              <a:ext cx="1280591" cy="958850"/>
              <a:chOff x="5673585" y="2242222"/>
              <a:chExt cx="1280591" cy="958850"/>
            </a:xfrm>
          </p:grpSpPr>
          <p:sp>
            <p:nvSpPr>
              <p:cNvPr id="525" name="Rectangle 524"/>
              <p:cNvSpPr/>
              <p:nvPr/>
            </p:nvSpPr>
            <p:spPr bwMode="auto">
              <a:xfrm>
                <a:off x="5673585"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26" name="Rectangle 525"/>
              <p:cNvSpPr/>
              <p:nvPr/>
            </p:nvSpPr>
            <p:spPr bwMode="auto">
              <a:xfrm>
                <a:off x="5870083"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27" name="Rectangle 526"/>
              <p:cNvSpPr/>
              <p:nvPr/>
            </p:nvSpPr>
            <p:spPr bwMode="auto">
              <a:xfrm>
                <a:off x="6066581"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28" name="Rectangle 527"/>
              <p:cNvSpPr/>
              <p:nvPr/>
            </p:nvSpPr>
            <p:spPr bwMode="auto">
              <a:xfrm>
                <a:off x="6263079"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29" name="Rectangle 528"/>
              <p:cNvSpPr/>
              <p:nvPr/>
            </p:nvSpPr>
            <p:spPr bwMode="auto">
              <a:xfrm>
                <a:off x="6459577"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30" name="Rectangle 529"/>
              <p:cNvSpPr/>
              <p:nvPr/>
            </p:nvSpPr>
            <p:spPr bwMode="auto">
              <a:xfrm>
                <a:off x="6656075"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531" name="Rectangle 530"/>
              <p:cNvSpPr/>
              <p:nvPr/>
            </p:nvSpPr>
            <p:spPr bwMode="auto">
              <a:xfrm>
                <a:off x="6852576" y="2242222"/>
                <a:ext cx="101600" cy="95885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grpSp>
        <p:sp>
          <p:nvSpPr>
            <p:cNvPr id="524" name="Rectangle 166"/>
            <p:cNvSpPr/>
            <p:nvPr/>
          </p:nvSpPr>
          <p:spPr bwMode="auto">
            <a:xfrm>
              <a:off x="5546480" y="2134451"/>
              <a:ext cx="1552468" cy="1173667"/>
            </a:xfrm>
            <a:custGeom>
              <a:avLst/>
              <a:gdLst>
                <a:gd name="connsiteX0" fmla="*/ 0 w 2206298"/>
                <a:gd name="connsiteY0" fmla="*/ 0 h 1445980"/>
                <a:gd name="connsiteX1" fmla="*/ 2206298 w 2206298"/>
                <a:gd name="connsiteY1" fmla="*/ 0 h 1445980"/>
                <a:gd name="connsiteX2" fmla="*/ 2206298 w 2206298"/>
                <a:gd name="connsiteY2" fmla="*/ 1445980 h 1445980"/>
                <a:gd name="connsiteX3" fmla="*/ 0 w 2206298"/>
                <a:gd name="connsiteY3" fmla="*/ 1445980 h 1445980"/>
                <a:gd name="connsiteX4" fmla="*/ 0 w 2206298"/>
                <a:gd name="connsiteY4" fmla="*/ 0 h 1445980"/>
                <a:gd name="connsiteX0" fmla="*/ 0 w 2206298"/>
                <a:gd name="connsiteY0" fmla="*/ 0 h 1445980"/>
                <a:gd name="connsiteX1" fmla="*/ 2206298 w 2206298"/>
                <a:gd name="connsiteY1" fmla="*/ 0 h 1445980"/>
                <a:gd name="connsiteX2" fmla="*/ 2206298 w 2206298"/>
                <a:gd name="connsiteY2" fmla="*/ 1445980 h 1445980"/>
                <a:gd name="connsiteX3" fmla="*/ 330200 w 2206298"/>
                <a:gd name="connsiteY3" fmla="*/ 1437350 h 1445980"/>
                <a:gd name="connsiteX4" fmla="*/ 0 w 2206298"/>
                <a:gd name="connsiteY4" fmla="*/ 1445980 h 1445980"/>
                <a:gd name="connsiteX5" fmla="*/ 0 w 2206298"/>
                <a:gd name="connsiteY5" fmla="*/ 0 h 1445980"/>
                <a:gd name="connsiteX0" fmla="*/ 0 w 2206298"/>
                <a:gd name="connsiteY0" fmla="*/ 0 h 1445980"/>
                <a:gd name="connsiteX1" fmla="*/ 2206298 w 2206298"/>
                <a:gd name="connsiteY1" fmla="*/ 0 h 1445980"/>
                <a:gd name="connsiteX2" fmla="*/ 330200 w 2206298"/>
                <a:gd name="connsiteY2" fmla="*/ 1437350 h 1445980"/>
                <a:gd name="connsiteX3" fmla="*/ 0 w 2206298"/>
                <a:gd name="connsiteY3" fmla="*/ 1445980 h 1445980"/>
                <a:gd name="connsiteX4" fmla="*/ 0 w 2206298"/>
                <a:gd name="connsiteY4" fmla="*/ 0 h 1445980"/>
                <a:gd name="connsiteX0" fmla="*/ 0 w 2206298"/>
                <a:gd name="connsiteY0" fmla="*/ 0 h 1449256"/>
                <a:gd name="connsiteX1" fmla="*/ 2206298 w 2206298"/>
                <a:gd name="connsiteY1" fmla="*/ 0 h 1449256"/>
                <a:gd name="connsiteX2" fmla="*/ 223043 w 2206298"/>
                <a:gd name="connsiteY2" fmla="*/ 1449256 h 1449256"/>
                <a:gd name="connsiteX3" fmla="*/ 0 w 2206298"/>
                <a:gd name="connsiteY3" fmla="*/ 1445980 h 1449256"/>
                <a:gd name="connsiteX4" fmla="*/ 0 w 2206298"/>
                <a:gd name="connsiteY4" fmla="*/ 0 h 1449256"/>
                <a:gd name="connsiteX0" fmla="*/ 0 w 2206298"/>
                <a:gd name="connsiteY0" fmla="*/ 0 h 1446875"/>
                <a:gd name="connsiteX1" fmla="*/ 2206298 w 2206298"/>
                <a:gd name="connsiteY1" fmla="*/ 0 h 1446875"/>
                <a:gd name="connsiteX2" fmla="*/ 234949 w 2206298"/>
                <a:gd name="connsiteY2" fmla="*/ 1446875 h 1446875"/>
                <a:gd name="connsiteX3" fmla="*/ 0 w 2206298"/>
                <a:gd name="connsiteY3" fmla="*/ 1445980 h 1446875"/>
                <a:gd name="connsiteX4" fmla="*/ 0 w 2206298"/>
                <a:gd name="connsiteY4" fmla="*/ 0 h 144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98" h="1446875">
                  <a:moveTo>
                    <a:pt x="0" y="0"/>
                  </a:moveTo>
                  <a:lnTo>
                    <a:pt x="2206298" y="0"/>
                  </a:lnTo>
                  <a:lnTo>
                    <a:pt x="234949" y="1446875"/>
                  </a:lnTo>
                  <a:lnTo>
                    <a:pt x="0" y="1445980"/>
                  </a:lnTo>
                  <a:lnTo>
                    <a:pt x="0" y="0"/>
                  </a:ln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grpSp>
        <p:nvGrpSpPr>
          <p:cNvPr id="10" name="Group 9"/>
          <p:cNvGrpSpPr/>
          <p:nvPr/>
        </p:nvGrpSpPr>
        <p:grpSpPr>
          <a:xfrm>
            <a:off x="2416083" y="2999915"/>
            <a:ext cx="519493" cy="2719157"/>
            <a:chOff x="2464530" y="3059573"/>
            <a:chExt cx="529910" cy="2773682"/>
          </a:xfrm>
        </p:grpSpPr>
        <p:cxnSp>
          <p:nvCxnSpPr>
            <p:cNvPr id="75" name="Straight Connector 74"/>
            <p:cNvCxnSpPr/>
            <p:nvPr/>
          </p:nvCxnSpPr>
          <p:spPr>
            <a:xfrm flipH="1">
              <a:off x="2464530" y="5833255"/>
              <a:ext cx="127651" cy="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V="1">
              <a:off x="2600071" y="3091543"/>
              <a:ext cx="0" cy="2712685"/>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flipH="1">
              <a:off x="2600072" y="3059573"/>
              <a:ext cx="384456" cy="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flipH="1">
              <a:off x="2609984" y="5041652"/>
              <a:ext cx="384456" cy="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sp>
        <p:nvSpPr>
          <p:cNvPr id="66" name="TextBox 65"/>
          <p:cNvSpPr txBox="1"/>
          <p:nvPr/>
        </p:nvSpPr>
        <p:spPr>
          <a:xfrm>
            <a:off x="4785622" y="4802136"/>
            <a:ext cx="2299627" cy="553998"/>
          </a:xfrm>
          <a:prstGeom prst="rect">
            <a:avLst/>
          </a:prstGeom>
          <a:noFill/>
        </p:spPr>
        <p:txBody>
          <a:bodyPr wrap="square" lIns="0" tIns="0" rIns="0" bIns="0" rtlCol="0">
            <a:spAutoFit/>
          </a:bodyPr>
          <a:lstStyle/>
          <a:p>
            <a:pPr algn="ctr" defTabSz="895337" eaLnBrk="1" hangingPunct="1"/>
            <a:r>
              <a:rPr lang="en-US" dirty="0">
                <a:solidFill>
                  <a:srgbClr val="000000">
                    <a:lumMod val="75000"/>
                    <a:lumOff val="25000"/>
                  </a:srgbClr>
                </a:solidFill>
                <a:latin typeface="Segoe UI Semibold" panose="020B0702040204020203" pitchFamily="34" charset="0"/>
                <a:ea typeface="MS PGothic" charset="0"/>
                <a:cs typeface="Segoe UI Semibold" panose="020B0702040204020203" pitchFamily="34" charset="0"/>
              </a:rPr>
              <a:t>Real-time fraud</a:t>
            </a:r>
            <a:br>
              <a:rPr lang="en-US" dirty="0">
                <a:solidFill>
                  <a:srgbClr val="000000">
                    <a:lumMod val="75000"/>
                    <a:lumOff val="25000"/>
                  </a:srgbClr>
                </a:solidFill>
                <a:latin typeface="Segoe UI Semibold" panose="020B0702040204020203" pitchFamily="34" charset="0"/>
                <a:ea typeface="MS PGothic" charset="0"/>
                <a:cs typeface="Segoe UI Semibold" panose="020B0702040204020203" pitchFamily="34" charset="0"/>
              </a:rPr>
            </a:br>
            <a:r>
              <a:rPr lang="en-US" dirty="0">
                <a:solidFill>
                  <a:srgbClr val="000000">
                    <a:lumMod val="75000"/>
                    <a:lumOff val="25000"/>
                  </a:srgbClr>
                </a:solidFill>
                <a:latin typeface="Segoe UI Semibold" panose="020B0702040204020203" pitchFamily="34" charset="0"/>
                <a:ea typeface="MS PGothic" charset="0"/>
                <a:cs typeface="Segoe UI Semibold" panose="020B0702040204020203" pitchFamily="34" charset="0"/>
              </a:rPr>
              <a:t>detection</a:t>
            </a:r>
            <a:endParaRPr lang="en-US" sz="1078" dirty="0">
              <a:solidFill>
                <a:srgbClr val="000000">
                  <a:lumMod val="75000"/>
                  <a:lumOff val="25000"/>
                </a:srgbClr>
              </a:solidFill>
              <a:latin typeface="Segoe UI"/>
              <a:ea typeface="MS PGothic" charset="0"/>
              <a:cs typeface="+mn-cs"/>
            </a:endParaRPr>
          </a:p>
        </p:txBody>
      </p:sp>
      <p:grpSp>
        <p:nvGrpSpPr>
          <p:cNvPr id="376" name="Group 375"/>
          <p:cNvGrpSpPr/>
          <p:nvPr/>
        </p:nvGrpSpPr>
        <p:grpSpPr>
          <a:xfrm>
            <a:off x="4894844" y="3302127"/>
            <a:ext cx="2134356" cy="1406085"/>
            <a:chOff x="4963949" y="3411361"/>
            <a:chExt cx="2177154" cy="1434280"/>
          </a:xfrm>
        </p:grpSpPr>
        <p:sp>
          <p:nvSpPr>
            <p:cNvPr id="377" name="Freeform 93"/>
            <p:cNvSpPr>
              <a:spLocks/>
            </p:cNvSpPr>
            <p:nvPr/>
          </p:nvSpPr>
          <p:spPr bwMode="auto">
            <a:xfrm>
              <a:off x="4963949" y="3411361"/>
              <a:ext cx="2177154" cy="1434280"/>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rgbClr val="2828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7868" tIns="43933" rIns="87868" bIns="43933" numCol="1" anchor="t" anchorCtr="0" compatLnSpc="1">
              <a:prstTxWarp prst="textNoShape">
                <a:avLst/>
              </a:prstTxWarp>
            </a:bodyPr>
            <a:lstStyle/>
            <a:p>
              <a:pPr defTabSz="895337" eaLnBrk="1" hangingPunct="1"/>
              <a:endParaRPr lang="en-US" sz="1730">
                <a:solidFill>
                  <a:srgbClr val="000000"/>
                </a:solidFill>
                <a:latin typeface="Segoe UI"/>
                <a:ea typeface="MS PGothic" charset="0"/>
                <a:cs typeface="+mn-cs"/>
              </a:endParaRPr>
            </a:p>
          </p:txBody>
        </p:sp>
        <p:sp>
          <p:nvSpPr>
            <p:cNvPr id="378" name="Oval 377"/>
            <p:cNvSpPr/>
            <p:nvPr/>
          </p:nvSpPr>
          <p:spPr bwMode="auto">
            <a:xfrm>
              <a:off x="7029247" y="4090394"/>
              <a:ext cx="76214" cy="76214"/>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5735" tIns="140588" rIns="175735" bIns="140588" numCol="1" spcCol="0" rtlCol="0" fromWordArt="0" anchor="t" anchorCtr="0" forceAA="0" compatLnSpc="1">
              <a:prstTxWarp prst="textNoShape">
                <a:avLst/>
              </a:prstTxWarp>
              <a:noAutofit/>
            </a:bodyPr>
            <a:lstStyle/>
            <a:p>
              <a:pPr algn="ctr" defTabSz="895923" eaLnBrk="1" hangingPunct="1">
                <a:lnSpc>
                  <a:spcPct val="90000"/>
                </a:lnSpc>
              </a:pPr>
              <a:endParaRPr lang="en-IN" sz="1922" b="1" dirty="0">
                <a:solidFill>
                  <a:srgbClr val="FFFFFF"/>
                </a:solidFill>
                <a:latin typeface="Segoe UI Light"/>
                <a:ea typeface="Segoe UI" pitchFamily="34" charset="0"/>
                <a:cs typeface="Segoe UI" pitchFamily="34" charset="0"/>
              </a:endParaRPr>
            </a:p>
          </p:txBody>
        </p:sp>
        <p:sp>
          <p:nvSpPr>
            <p:cNvPr id="379" name="Freeform 93"/>
            <p:cNvSpPr>
              <a:spLocks/>
            </p:cNvSpPr>
            <p:nvPr/>
          </p:nvSpPr>
          <p:spPr bwMode="auto">
            <a:xfrm>
              <a:off x="5067713" y="3515450"/>
              <a:ext cx="1915389" cy="1226102"/>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chemeClr val="bg1">
                <a:lumMod val="95000"/>
              </a:schemeClr>
            </a:solidFill>
            <a:ln>
              <a:noFill/>
            </a:ln>
            <a:extLst/>
          </p:spPr>
          <p:txBody>
            <a:bodyPr vert="horz" wrap="square" lIns="87868" tIns="43933" rIns="87868" bIns="43933" numCol="1" anchor="t" anchorCtr="0" compatLnSpc="1">
              <a:prstTxWarp prst="textNoShape">
                <a:avLst/>
              </a:prstTxWarp>
            </a:bodyPr>
            <a:lstStyle/>
            <a:p>
              <a:pPr defTabSz="895337" eaLnBrk="1" hangingPunct="1"/>
              <a:endParaRPr lang="en-US" sz="1730">
                <a:solidFill>
                  <a:srgbClr val="000000"/>
                </a:solidFill>
                <a:latin typeface="Segoe UI"/>
                <a:ea typeface="MS PGothic" charset="0"/>
                <a:cs typeface="+mn-cs"/>
              </a:endParaRPr>
            </a:p>
          </p:txBody>
        </p:sp>
        <p:sp>
          <p:nvSpPr>
            <p:cNvPr id="380" name="Freeform 379"/>
            <p:cNvSpPr/>
            <p:nvPr/>
          </p:nvSpPr>
          <p:spPr>
            <a:xfrm>
              <a:off x="5501085" y="3676808"/>
              <a:ext cx="1048644" cy="903386"/>
            </a:xfrm>
            <a:custGeom>
              <a:avLst/>
              <a:gdLst>
                <a:gd name="connsiteX0" fmla="*/ 524322 w 1048644"/>
                <a:gd name="connsiteY0" fmla="*/ 686827 h 903386"/>
                <a:gd name="connsiteX1" fmla="*/ 570272 w 1048644"/>
                <a:gd name="connsiteY1" fmla="*/ 732778 h 903386"/>
                <a:gd name="connsiteX2" fmla="*/ 524322 w 1048644"/>
                <a:gd name="connsiteY2" fmla="*/ 778728 h 903386"/>
                <a:gd name="connsiteX3" fmla="*/ 478372 w 1048644"/>
                <a:gd name="connsiteY3" fmla="*/ 732778 h 903386"/>
                <a:gd name="connsiteX4" fmla="*/ 524322 w 1048644"/>
                <a:gd name="connsiteY4" fmla="*/ 686827 h 903386"/>
                <a:gd name="connsiteX5" fmla="*/ 525176 w 1048644"/>
                <a:gd name="connsiteY5" fmla="*/ 301106 h 903386"/>
                <a:gd name="connsiteX6" fmla="*/ 542487 w 1048644"/>
                <a:gd name="connsiteY6" fmla="*/ 304136 h 903386"/>
                <a:gd name="connsiteX7" fmla="*/ 579562 w 1048644"/>
                <a:gd name="connsiteY7" fmla="*/ 366183 h 903386"/>
                <a:gd name="connsiteX8" fmla="*/ 561958 w 1048644"/>
                <a:gd name="connsiteY8" fmla="*/ 626785 h 903386"/>
                <a:gd name="connsiteX9" fmla="*/ 528203 w 1048644"/>
                <a:gd name="connsiteY9" fmla="*/ 666232 h 903386"/>
                <a:gd name="connsiteX10" fmla="*/ 524322 w 1048644"/>
                <a:gd name="connsiteY10" fmla="*/ 666583 h 903386"/>
                <a:gd name="connsiteX11" fmla="*/ 520441 w 1048644"/>
                <a:gd name="connsiteY11" fmla="*/ 666232 h 903386"/>
                <a:gd name="connsiteX12" fmla="*/ 486686 w 1048644"/>
                <a:gd name="connsiteY12" fmla="*/ 626785 h 903386"/>
                <a:gd name="connsiteX13" fmla="*/ 469082 w 1048644"/>
                <a:gd name="connsiteY13" fmla="*/ 366183 h 903386"/>
                <a:gd name="connsiteX14" fmla="*/ 506157 w 1048644"/>
                <a:gd name="connsiteY14" fmla="*/ 304136 h 903386"/>
                <a:gd name="connsiteX15" fmla="*/ 525176 w 1048644"/>
                <a:gd name="connsiteY15" fmla="*/ 301106 h 903386"/>
                <a:gd name="connsiteX16" fmla="*/ 525207 w 1048644"/>
                <a:gd name="connsiteY16" fmla="*/ 174816 h 903386"/>
                <a:gd name="connsiteX17" fmla="*/ 511908 w 1048644"/>
                <a:gd name="connsiteY17" fmla="*/ 183766 h 903386"/>
                <a:gd name="connsiteX18" fmla="*/ 165073 w 1048644"/>
                <a:gd name="connsiteY18" fmla="*/ 781757 h 903386"/>
                <a:gd name="connsiteX19" fmla="*/ 165073 w 1048644"/>
                <a:gd name="connsiteY19" fmla="*/ 814745 h 903386"/>
                <a:gd name="connsiteX20" fmla="*/ 885048 w 1048644"/>
                <a:gd name="connsiteY20" fmla="*/ 814745 h 903386"/>
                <a:gd name="connsiteX21" fmla="*/ 885048 w 1048644"/>
                <a:gd name="connsiteY21" fmla="*/ 781757 h 903386"/>
                <a:gd name="connsiteX22" fmla="*/ 538213 w 1048644"/>
                <a:gd name="connsiteY22" fmla="*/ 183766 h 903386"/>
                <a:gd name="connsiteX23" fmla="*/ 525207 w 1048644"/>
                <a:gd name="connsiteY23" fmla="*/ 174816 h 903386"/>
                <a:gd name="connsiteX24" fmla="*/ 525571 w 1048644"/>
                <a:gd name="connsiteY24" fmla="*/ 8 h 903386"/>
                <a:gd name="connsiteX25" fmla="*/ 543931 w 1048644"/>
                <a:gd name="connsiteY25" fmla="*/ 12641 h 903386"/>
                <a:gd name="connsiteX26" fmla="*/ 1033553 w 1048644"/>
                <a:gd name="connsiteY26" fmla="*/ 856817 h 903386"/>
                <a:gd name="connsiteX27" fmla="*/ 1033553 w 1048644"/>
                <a:gd name="connsiteY27" fmla="*/ 903386 h 903386"/>
                <a:gd name="connsiteX28" fmla="*/ 17175 w 1048644"/>
                <a:gd name="connsiteY28" fmla="*/ 903386 h 903386"/>
                <a:gd name="connsiteX29" fmla="*/ 17175 w 1048644"/>
                <a:gd name="connsiteY29" fmla="*/ 856817 h 903386"/>
                <a:gd name="connsiteX30" fmla="*/ 506797 w 1048644"/>
                <a:gd name="connsiteY30" fmla="*/ 12641 h 903386"/>
                <a:gd name="connsiteX31" fmla="*/ 525571 w 1048644"/>
                <a:gd name="connsiteY31" fmla="*/ 8 h 90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48644" h="903386">
                  <a:moveTo>
                    <a:pt x="524322" y="686827"/>
                  </a:moveTo>
                  <a:cubicBezTo>
                    <a:pt x="549700" y="686827"/>
                    <a:pt x="570272" y="707400"/>
                    <a:pt x="570272" y="732778"/>
                  </a:cubicBezTo>
                  <a:cubicBezTo>
                    <a:pt x="570272" y="758156"/>
                    <a:pt x="549700" y="778728"/>
                    <a:pt x="524322" y="778728"/>
                  </a:cubicBezTo>
                  <a:cubicBezTo>
                    <a:pt x="498945" y="778728"/>
                    <a:pt x="478372" y="758156"/>
                    <a:pt x="478372" y="732778"/>
                  </a:cubicBezTo>
                  <a:cubicBezTo>
                    <a:pt x="478372" y="707400"/>
                    <a:pt x="498945" y="686827"/>
                    <a:pt x="524322" y="686827"/>
                  </a:cubicBezTo>
                  <a:close/>
                  <a:moveTo>
                    <a:pt x="525176" y="301106"/>
                  </a:moveTo>
                  <a:cubicBezTo>
                    <a:pt x="530833" y="301232"/>
                    <a:pt x="536205" y="302368"/>
                    <a:pt x="542487" y="304136"/>
                  </a:cubicBezTo>
                  <a:cubicBezTo>
                    <a:pt x="564274" y="314359"/>
                    <a:pt x="579562" y="338290"/>
                    <a:pt x="579562" y="366183"/>
                  </a:cubicBezTo>
                  <a:cubicBezTo>
                    <a:pt x="575920" y="452377"/>
                    <a:pt x="567422" y="558099"/>
                    <a:pt x="561958" y="626785"/>
                  </a:cubicBezTo>
                  <a:cubicBezTo>
                    <a:pt x="559834" y="647542"/>
                    <a:pt x="550844" y="662392"/>
                    <a:pt x="528203" y="666232"/>
                  </a:cubicBezTo>
                  <a:lnTo>
                    <a:pt x="524322" y="666583"/>
                  </a:lnTo>
                  <a:lnTo>
                    <a:pt x="520441" y="666232"/>
                  </a:lnTo>
                  <a:cubicBezTo>
                    <a:pt x="497801" y="662392"/>
                    <a:pt x="488811" y="647542"/>
                    <a:pt x="486686" y="626785"/>
                  </a:cubicBezTo>
                  <a:cubicBezTo>
                    <a:pt x="481223" y="558099"/>
                    <a:pt x="472724" y="452377"/>
                    <a:pt x="469082" y="366183"/>
                  </a:cubicBezTo>
                  <a:cubicBezTo>
                    <a:pt x="469082" y="338290"/>
                    <a:pt x="484370" y="314359"/>
                    <a:pt x="506157" y="304136"/>
                  </a:cubicBezTo>
                  <a:cubicBezTo>
                    <a:pt x="513578" y="301863"/>
                    <a:pt x="519519" y="300979"/>
                    <a:pt x="525176" y="301106"/>
                  </a:cubicBezTo>
                  <a:close/>
                  <a:moveTo>
                    <a:pt x="525207" y="174816"/>
                  </a:moveTo>
                  <a:cubicBezTo>
                    <a:pt x="520089" y="174670"/>
                    <a:pt x="514923" y="177506"/>
                    <a:pt x="511908" y="183766"/>
                  </a:cubicBezTo>
                  <a:lnTo>
                    <a:pt x="165073" y="781757"/>
                  </a:lnTo>
                  <a:cubicBezTo>
                    <a:pt x="147077" y="809706"/>
                    <a:pt x="150728" y="814051"/>
                    <a:pt x="165073" y="814745"/>
                  </a:cubicBezTo>
                  <a:lnTo>
                    <a:pt x="885048" y="814745"/>
                  </a:lnTo>
                  <a:cubicBezTo>
                    <a:pt x="902261" y="812356"/>
                    <a:pt x="896002" y="799795"/>
                    <a:pt x="885048" y="781757"/>
                  </a:cubicBezTo>
                  <a:lnTo>
                    <a:pt x="538213" y="183766"/>
                  </a:lnTo>
                  <a:cubicBezTo>
                    <a:pt x="535393" y="178093"/>
                    <a:pt x="530325" y="174963"/>
                    <a:pt x="525207" y="174816"/>
                  </a:cubicBezTo>
                  <a:close/>
                  <a:moveTo>
                    <a:pt x="525571" y="8"/>
                  </a:moveTo>
                  <a:cubicBezTo>
                    <a:pt x="532796" y="215"/>
                    <a:pt x="539951" y="4633"/>
                    <a:pt x="543931" y="12641"/>
                  </a:cubicBezTo>
                  <a:lnTo>
                    <a:pt x="1033553" y="856817"/>
                  </a:lnTo>
                  <a:cubicBezTo>
                    <a:pt x="1049017" y="882282"/>
                    <a:pt x="1057854" y="900013"/>
                    <a:pt x="1033553" y="903386"/>
                  </a:cubicBezTo>
                  <a:lnTo>
                    <a:pt x="17175" y="903386"/>
                  </a:lnTo>
                  <a:cubicBezTo>
                    <a:pt x="-3076" y="902407"/>
                    <a:pt x="-8230" y="896273"/>
                    <a:pt x="17175" y="856817"/>
                  </a:cubicBezTo>
                  <a:lnTo>
                    <a:pt x="506797" y="12641"/>
                  </a:lnTo>
                  <a:cubicBezTo>
                    <a:pt x="511053" y="3805"/>
                    <a:pt x="518347" y="-200"/>
                    <a:pt x="525571" y="8"/>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3505" eaLnBrk="1" hangingPunct="1"/>
              <a:endParaRPr lang="en-US" sz="2353">
                <a:solidFill>
                  <a:srgbClr val="FFFFFF"/>
                </a:solidFill>
              </a:endParaRPr>
            </a:p>
          </p:txBody>
        </p:sp>
      </p:grpSp>
      <p:grpSp>
        <p:nvGrpSpPr>
          <p:cNvPr id="532" name="Group 531"/>
          <p:cNvGrpSpPr/>
          <p:nvPr/>
        </p:nvGrpSpPr>
        <p:grpSpPr>
          <a:xfrm>
            <a:off x="4894844" y="3312551"/>
            <a:ext cx="2134356" cy="1406085"/>
            <a:chOff x="4963949" y="3411361"/>
            <a:chExt cx="2177154" cy="1434280"/>
          </a:xfrm>
        </p:grpSpPr>
        <p:sp>
          <p:nvSpPr>
            <p:cNvPr id="533" name="Freeform 93"/>
            <p:cNvSpPr>
              <a:spLocks/>
            </p:cNvSpPr>
            <p:nvPr/>
          </p:nvSpPr>
          <p:spPr bwMode="auto">
            <a:xfrm>
              <a:off x="4963949" y="3411361"/>
              <a:ext cx="2177154" cy="1434280"/>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rgbClr val="2828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7868" tIns="43933" rIns="87868" bIns="43933" numCol="1" anchor="t" anchorCtr="0" compatLnSpc="1">
              <a:prstTxWarp prst="textNoShape">
                <a:avLst/>
              </a:prstTxWarp>
            </a:bodyPr>
            <a:lstStyle/>
            <a:p>
              <a:pPr defTabSz="895337" eaLnBrk="1" hangingPunct="1"/>
              <a:endParaRPr lang="en-US" sz="1730">
                <a:solidFill>
                  <a:srgbClr val="000000"/>
                </a:solidFill>
                <a:latin typeface="Segoe UI"/>
                <a:ea typeface="MS PGothic" charset="0"/>
                <a:cs typeface="+mn-cs"/>
              </a:endParaRPr>
            </a:p>
          </p:txBody>
        </p:sp>
        <p:sp>
          <p:nvSpPr>
            <p:cNvPr id="534" name="Oval 533"/>
            <p:cNvSpPr/>
            <p:nvPr/>
          </p:nvSpPr>
          <p:spPr bwMode="auto">
            <a:xfrm>
              <a:off x="7029247" y="4090394"/>
              <a:ext cx="76214" cy="76214"/>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5735" tIns="140588" rIns="175735" bIns="140588" numCol="1" spcCol="0" rtlCol="0" fromWordArt="0" anchor="t" anchorCtr="0" forceAA="0" compatLnSpc="1">
              <a:prstTxWarp prst="textNoShape">
                <a:avLst/>
              </a:prstTxWarp>
              <a:noAutofit/>
            </a:bodyPr>
            <a:lstStyle/>
            <a:p>
              <a:pPr algn="ctr" defTabSz="895923" eaLnBrk="1" hangingPunct="1">
                <a:lnSpc>
                  <a:spcPct val="90000"/>
                </a:lnSpc>
              </a:pPr>
              <a:endParaRPr lang="en-IN" sz="1922" b="1" dirty="0">
                <a:solidFill>
                  <a:srgbClr val="FFFFFF"/>
                </a:solidFill>
                <a:latin typeface="Segoe UI Light"/>
                <a:ea typeface="Segoe UI" pitchFamily="34" charset="0"/>
                <a:cs typeface="Segoe UI" pitchFamily="34" charset="0"/>
              </a:endParaRPr>
            </a:p>
          </p:txBody>
        </p:sp>
        <p:sp>
          <p:nvSpPr>
            <p:cNvPr id="535" name="Freeform 93"/>
            <p:cNvSpPr>
              <a:spLocks/>
            </p:cNvSpPr>
            <p:nvPr/>
          </p:nvSpPr>
          <p:spPr bwMode="auto">
            <a:xfrm>
              <a:off x="5067713" y="3515450"/>
              <a:ext cx="1915389" cy="1226102"/>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chemeClr val="bg1">
                <a:lumMod val="95000"/>
              </a:schemeClr>
            </a:solidFill>
            <a:ln>
              <a:noFill/>
            </a:ln>
            <a:extLst/>
          </p:spPr>
          <p:txBody>
            <a:bodyPr vert="horz" wrap="square" lIns="87868" tIns="43933" rIns="87868" bIns="43933" numCol="1" anchor="t" anchorCtr="0" compatLnSpc="1">
              <a:prstTxWarp prst="textNoShape">
                <a:avLst/>
              </a:prstTxWarp>
            </a:bodyPr>
            <a:lstStyle/>
            <a:p>
              <a:pPr defTabSz="895337" eaLnBrk="1" hangingPunct="1"/>
              <a:endParaRPr lang="en-US" sz="1730">
                <a:solidFill>
                  <a:srgbClr val="000000"/>
                </a:solidFill>
                <a:latin typeface="Segoe UI"/>
                <a:ea typeface="MS PGothic" charset="0"/>
                <a:cs typeface="+mn-cs"/>
              </a:endParaRPr>
            </a:p>
          </p:txBody>
        </p:sp>
        <p:sp>
          <p:nvSpPr>
            <p:cNvPr id="536" name="Freeform 535"/>
            <p:cNvSpPr/>
            <p:nvPr/>
          </p:nvSpPr>
          <p:spPr>
            <a:xfrm>
              <a:off x="5501085" y="3676808"/>
              <a:ext cx="1048644" cy="903386"/>
            </a:xfrm>
            <a:custGeom>
              <a:avLst/>
              <a:gdLst>
                <a:gd name="connsiteX0" fmla="*/ 524322 w 1048644"/>
                <a:gd name="connsiteY0" fmla="*/ 686827 h 903386"/>
                <a:gd name="connsiteX1" fmla="*/ 570272 w 1048644"/>
                <a:gd name="connsiteY1" fmla="*/ 732778 h 903386"/>
                <a:gd name="connsiteX2" fmla="*/ 524322 w 1048644"/>
                <a:gd name="connsiteY2" fmla="*/ 778728 h 903386"/>
                <a:gd name="connsiteX3" fmla="*/ 478372 w 1048644"/>
                <a:gd name="connsiteY3" fmla="*/ 732778 h 903386"/>
                <a:gd name="connsiteX4" fmla="*/ 524322 w 1048644"/>
                <a:gd name="connsiteY4" fmla="*/ 686827 h 903386"/>
                <a:gd name="connsiteX5" fmla="*/ 525176 w 1048644"/>
                <a:gd name="connsiteY5" fmla="*/ 301106 h 903386"/>
                <a:gd name="connsiteX6" fmla="*/ 542487 w 1048644"/>
                <a:gd name="connsiteY6" fmla="*/ 304136 h 903386"/>
                <a:gd name="connsiteX7" fmla="*/ 579562 w 1048644"/>
                <a:gd name="connsiteY7" fmla="*/ 366183 h 903386"/>
                <a:gd name="connsiteX8" fmla="*/ 561958 w 1048644"/>
                <a:gd name="connsiteY8" fmla="*/ 626785 h 903386"/>
                <a:gd name="connsiteX9" fmla="*/ 528203 w 1048644"/>
                <a:gd name="connsiteY9" fmla="*/ 666232 h 903386"/>
                <a:gd name="connsiteX10" fmla="*/ 524322 w 1048644"/>
                <a:gd name="connsiteY10" fmla="*/ 666583 h 903386"/>
                <a:gd name="connsiteX11" fmla="*/ 520441 w 1048644"/>
                <a:gd name="connsiteY11" fmla="*/ 666232 h 903386"/>
                <a:gd name="connsiteX12" fmla="*/ 486686 w 1048644"/>
                <a:gd name="connsiteY12" fmla="*/ 626785 h 903386"/>
                <a:gd name="connsiteX13" fmla="*/ 469082 w 1048644"/>
                <a:gd name="connsiteY13" fmla="*/ 366183 h 903386"/>
                <a:gd name="connsiteX14" fmla="*/ 506157 w 1048644"/>
                <a:gd name="connsiteY14" fmla="*/ 304136 h 903386"/>
                <a:gd name="connsiteX15" fmla="*/ 525176 w 1048644"/>
                <a:gd name="connsiteY15" fmla="*/ 301106 h 903386"/>
                <a:gd name="connsiteX16" fmla="*/ 525207 w 1048644"/>
                <a:gd name="connsiteY16" fmla="*/ 174816 h 903386"/>
                <a:gd name="connsiteX17" fmla="*/ 511908 w 1048644"/>
                <a:gd name="connsiteY17" fmla="*/ 183766 h 903386"/>
                <a:gd name="connsiteX18" fmla="*/ 165073 w 1048644"/>
                <a:gd name="connsiteY18" fmla="*/ 781757 h 903386"/>
                <a:gd name="connsiteX19" fmla="*/ 165073 w 1048644"/>
                <a:gd name="connsiteY19" fmla="*/ 814745 h 903386"/>
                <a:gd name="connsiteX20" fmla="*/ 885048 w 1048644"/>
                <a:gd name="connsiteY20" fmla="*/ 814745 h 903386"/>
                <a:gd name="connsiteX21" fmla="*/ 885048 w 1048644"/>
                <a:gd name="connsiteY21" fmla="*/ 781757 h 903386"/>
                <a:gd name="connsiteX22" fmla="*/ 538213 w 1048644"/>
                <a:gd name="connsiteY22" fmla="*/ 183766 h 903386"/>
                <a:gd name="connsiteX23" fmla="*/ 525207 w 1048644"/>
                <a:gd name="connsiteY23" fmla="*/ 174816 h 903386"/>
                <a:gd name="connsiteX24" fmla="*/ 525571 w 1048644"/>
                <a:gd name="connsiteY24" fmla="*/ 8 h 903386"/>
                <a:gd name="connsiteX25" fmla="*/ 543931 w 1048644"/>
                <a:gd name="connsiteY25" fmla="*/ 12641 h 903386"/>
                <a:gd name="connsiteX26" fmla="*/ 1033553 w 1048644"/>
                <a:gd name="connsiteY26" fmla="*/ 856817 h 903386"/>
                <a:gd name="connsiteX27" fmla="*/ 1033553 w 1048644"/>
                <a:gd name="connsiteY27" fmla="*/ 903386 h 903386"/>
                <a:gd name="connsiteX28" fmla="*/ 17175 w 1048644"/>
                <a:gd name="connsiteY28" fmla="*/ 903386 h 903386"/>
                <a:gd name="connsiteX29" fmla="*/ 17175 w 1048644"/>
                <a:gd name="connsiteY29" fmla="*/ 856817 h 903386"/>
                <a:gd name="connsiteX30" fmla="*/ 506797 w 1048644"/>
                <a:gd name="connsiteY30" fmla="*/ 12641 h 903386"/>
                <a:gd name="connsiteX31" fmla="*/ 525571 w 1048644"/>
                <a:gd name="connsiteY31" fmla="*/ 8 h 90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48644" h="903386">
                  <a:moveTo>
                    <a:pt x="524322" y="686827"/>
                  </a:moveTo>
                  <a:cubicBezTo>
                    <a:pt x="549700" y="686827"/>
                    <a:pt x="570272" y="707400"/>
                    <a:pt x="570272" y="732778"/>
                  </a:cubicBezTo>
                  <a:cubicBezTo>
                    <a:pt x="570272" y="758156"/>
                    <a:pt x="549700" y="778728"/>
                    <a:pt x="524322" y="778728"/>
                  </a:cubicBezTo>
                  <a:cubicBezTo>
                    <a:pt x="498945" y="778728"/>
                    <a:pt x="478372" y="758156"/>
                    <a:pt x="478372" y="732778"/>
                  </a:cubicBezTo>
                  <a:cubicBezTo>
                    <a:pt x="478372" y="707400"/>
                    <a:pt x="498945" y="686827"/>
                    <a:pt x="524322" y="686827"/>
                  </a:cubicBezTo>
                  <a:close/>
                  <a:moveTo>
                    <a:pt x="525176" y="301106"/>
                  </a:moveTo>
                  <a:cubicBezTo>
                    <a:pt x="530833" y="301232"/>
                    <a:pt x="536205" y="302368"/>
                    <a:pt x="542487" y="304136"/>
                  </a:cubicBezTo>
                  <a:cubicBezTo>
                    <a:pt x="564274" y="314359"/>
                    <a:pt x="579562" y="338290"/>
                    <a:pt x="579562" y="366183"/>
                  </a:cubicBezTo>
                  <a:cubicBezTo>
                    <a:pt x="575920" y="452377"/>
                    <a:pt x="567422" y="558099"/>
                    <a:pt x="561958" y="626785"/>
                  </a:cubicBezTo>
                  <a:cubicBezTo>
                    <a:pt x="559834" y="647542"/>
                    <a:pt x="550844" y="662392"/>
                    <a:pt x="528203" y="666232"/>
                  </a:cubicBezTo>
                  <a:lnTo>
                    <a:pt x="524322" y="666583"/>
                  </a:lnTo>
                  <a:lnTo>
                    <a:pt x="520441" y="666232"/>
                  </a:lnTo>
                  <a:cubicBezTo>
                    <a:pt x="497801" y="662392"/>
                    <a:pt x="488811" y="647542"/>
                    <a:pt x="486686" y="626785"/>
                  </a:cubicBezTo>
                  <a:cubicBezTo>
                    <a:pt x="481223" y="558099"/>
                    <a:pt x="472724" y="452377"/>
                    <a:pt x="469082" y="366183"/>
                  </a:cubicBezTo>
                  <a:cubicBezTo>
                    <a:pt x="469082" y="338290"/>
                    <a:pt x="484370" y="314359"/>
                    <a:pt x="506157" y="304136"/>
                  </a:cubicBezTo>
                  <a:cubicBezTo>
                    <a:pt x="513578" y="301863"/>
                    <a:pt x="519519" y="300979"/>
                    <a:pt x="525176" y="301106"/>
                  </a:cubicBezTo>
                  <a:close/>
                  <a:moveTo>
                    <a:pt x="525207" y="174816"/>
                  </a:moveTo>
                  <a:cubicBezTo>
                    <a:pt x="520089" y="174670"/>
                    <a:pt x="514923" y="177506"/>
                    <a:pt x="511908" y="183766"/>
                  </a:cubicBezTo>
                  <a:lnTo>
                    <a:pt x="165073" y="781757"/>
                  </a:lnTo>
                  <a:cubicBezTo>
                    <a:pt x="147077" y="809706"/>
                    <a:pt x="150728" y="814051"/>
                    <a:pt x="165073" y="814745"/>
                  </a:cubicBezTo>
                  <a:lnTo>
                    <a:pt x="885048" y="814745"/>
                  </a:lnTo>
                  <a:cubicBezTo>
                    <a:pt x="902261" y="812356"/>
                    <a:pt x="896002" y="799795"/>
                    <a:pt x="885048" y="781757"/>
                  </a:cubicBezTo>
                  <a:lnTo>
                    <a:pt x="538213" y="183766"/>
                  </a:lnTo>
                  <a:cubicBezTo>
                    <a:pt x="535393" y="178093"/>
                    <a:pt x="530325" y="174963"/>
                    <a:pt x="525207" y="174816"/>
                  </a:cubicBezTo>
                  <a:close/>
                  <a:moveTo>
                    <a:pt x="525571" y="8"/>
                  </a:moveTo>
                  <a:cubicBezTo>
                    <a:pt x="532796" y="215"/>
                    <a:pt x="539951" y="4633"/>
                    <a:pt x="543931" y="12641"/>
                  </a:cubicBezTo>
                  <a:lnTo>
                    <a:pt x="1033553" y="856817"/>
                  </a:lnTo>
                  <a:cubicBezTo>
                    <a:pt x="1049017" y="882282"/>
                    <a:pt x="1057854" y="900013"/>
                    <a:pt x="1033553" y="903386"/>
                  </a:cubicBezTo>
                  <a:lnTo>
                    <a:pt x="17175" y="903386"/>
                  </a:lnTo>
                  <a:cubicBezTo>
                    <a:pt x="-3076" y="902407"/>
                    <a:pt x="-8230" y="896273"/>
                    <a:pt x="17175" y="856817"/>
                  </a:cubicBezTo>
                  <a:lnTo>
                    <a:pt x="506797" y="12641"/>
                  </a:lnTo>
                  <a:cubicBezTo>
                    <a:pt x="511053" y="3805"/>
                    <a:pt x="518347" y="-200"/>
                    <a:pt x="525571" y="8"/>
                  </a:cubicBez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3505" eaLnBrk="1" hangingPunct="1"/>
              <a:endParaRPr lang="en-US" sz="2353">
                <a:solidFill>
                  <a:srgbClr val="FFFFFF"/>
                </a:solidFill>
              </a:endParaRPr>
            </a:p>
          </p:txBody>
        </p:sp>
      </p:grpSp>
      <p:graphicFrame>
        <p:nvGraphicFramePr>
          <p:cNvPr id="26" name="Object 25" hidden="1"/>
          <p:cNvGraphicFramePr>
            <a:graphicFrameLocks noChangeAspect="1"/>
          </p:cNvGraphicFramePr>
          <p:nvPr>
            <p:custDataLst>
              <p:tags r:id="rId2"/>
            </p:custDataLst>
            <p:extLst/>
          </p:nvPr>
        </p:nvGraphicFramePr>
        <p:xfrm>
          <a:off x="2423" y="2531"/>
          <a:ext cx="1556" cy="1556"/>
        </p:xfrm>
        <a:graphic>
          <a:graphicData uri="http://schemas.openxmlformats.org/presentationml/2006/ole">
            <mc:AlternateContent xmlns:mc="http://schemas.openxmlformats.org/markup-compatibility/2006">
              <mc:Choice xmlns:v="urn:schemas-microsoft-com:vml" Requires="v">
                <p:oleObj spid="_x0000_s2082"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2423" y="2531"/>
                        <a:ext cx="1556" cy="1556"/>
                      </a:xfrm>
                      <a:prstGeom prst="rect">
                        <a:avLst/>
                      </a:prstGeom>
                    </p:spPr>
                  </p:pic>
                </p:oleObj>
              </mc:Fallback>
            </mc:AlternateContent>
          </a:graphicData>
        </a:graphic>
      </p:graphicFrame>
      <p:sp>
        <p:nvSpPr>
          <p:cNvPr id="4" name="Title 3"/>
          <p:cNvSpPr>
            <a:spLocks noGrp="1"/>
          </p:cNvSpPr>
          <p:nvPr>
            <p:ph type="title"/>
          </p:nvPr>
        </p:nvSpPr>
        <p:spPr>
          <a:xfrm>
            <a:off x="260188" y="260226"/>
            <a:ext cx="11651870" cy="927677"/>
          </a:xfrm>
        </p:spPr>
        <p:txBody>
          <a:bodyPr/>
          <a:lstStyle/>
          <a:p>
            <a:r>
              <a:rPr lang="en-US" dirty="0"/>
              <a:t>In-memory enhancements</a:t>
            </a:r>
            <a:br>
              <a:rPr lang="en-US" dirty="0"/>
            </a:br>
            <a:r>
              <a:rPr lang="en-US" sz="3528" dirty="0">
                <a:solidFill>
                  <a:srgbClr val="C00000"/>
                </a:solidFill>
              </a:rPr>
              <a:t>Operational analytics &amp; enhanced performance</a:t>
            </a:r>
          </a:p>
        </p:txBody>
      </p:sp>
      <p:sp>
        <p:nvSpPr>
          <p:cNvPr id="7" name="Rectangle 6"/>
          <p:cNvSpPr/>
          <p:nvPr/>
        </p:nvSpPr>
        <p:spPr bwMode="auto">
          <a:xfrm>
            <a:off x="7717081" y="1888394"/>
            <a:ext cx="4194978" cy="3966949"/>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14" rIns="0" bIns="44814" numCol="1" spcCol="0" rtlCol="0" fromWordArt="0" anchor="t" anchorCtr="0" forceAA="0" compatLnSpc="1">
            <a:prstTxWarp prst="textNoShape">
              <a:avLst/>
            </a:prstTxWarp>
            <a:spAutoFit/>
          </a:bodyPr>
          <a:lstStyle/>
          <a:p>
            <a:pPr defTabSz="913595" eaLnBrk="1" hangingPunct="1">
              <a:spcBef>
                <a:spcPts val="1175"/>
              </a:spcBef>
            </a:pPr>
            <a:r>
              <a:rPr lang="en-US" sz="2745" dirty="0">
                <a:ln>
                  <a:solidFill>
                    <a:srgbClr val="FFFFFF">
                      <a:alpha val="0"/>
                    </a:srgbClr>
                  </a:solidFill>
                </a:ln>
                <a:solidFill>
                  <a:srgbClr val="C00000"/>
                </a:solidFill>
                <a:latin typeface="Segoe UI Light"/>
                <a:ea typeface="Segoe UI" pitchFamily="34" charset="0"/>
                <a:cs typeface="Segoe UI" pitchFamily="34" charset="0"/>
              </a:rPr>
              <a:t>Capability</a:t>
            </a:r>
          </a:p>
          <a:p>
            <a:pPr defTabSz="913595" eaLnBrk="1" hangingPunct="1">
              <a:spcBef>
                <a:spcPts val="588"/>
              </a:spcBef>
              <a:spcAft>
                <a:spcPts val="0"/>
              </a:spcAft>
            </a:pPr>
            <a:r>
              <a:rPr lang="en-US" dirty="0">
                <a:ln>
                  <a:solidFill>
                    <a:srgbClr val="FFFFFF">
                      <a:alpha val="0"/>
                    </a:srgbClr>
                  </a:solidFill>
                </a:ln>
                <a:gradFill>
                  <a:gsLst>
                    <a:gs pos="85321">
                      <a:srgbClr val="505050"/>
                    </a:gs>
                    <a:gs pos="57000">
                      <a:srgbClr val="505050"/>
                    </a:gs>
                  </a:gsLst>
                </a:gradFill>
                <a:ea typeface="Segoe UI" pitchFamily="34" charset="0"/>
                <a:cs typeface="Segoe UI" pitchFamily="34" charset="0"/>
              </a:rPr>
              <a:t>In-memory Columnar index over in-memory/disk based OLTP tables</a:t>
            </a:r>
            <a:br>
              <a:rPr lang="en-US" dirty="0">
                <a:ln>
                  <a:solidFill>
                    <a:srgbClr val="FFFFFF">
                      <a:alpha val="0"/>
                    </a:srgbClr>
                  </a:solidFill>
                </a:ln>
                <a:gradFill>
                  <a:gsLst>
                    <a:gs pos="85321">
                      <a:srgbClr val="505050"/>
                    </a:gs>
                    <a:gs pos="57000">
                      <a:srgbClr val="505050"/>
                    </a:gs>
                  </a:gsLst>
                </a:gradFill>
                <a:ea typeface="Segoe UI" pitchFamily="34" charset="0"/>
                <a:cs typeface="Segoe UI" pitchFamily="34" charset="0"/>
              </a:rPr>
            </a:br>
            <a:r>
              <a:rPr lang="en-US" dirty="0">
                <a:ln>
                  <a:solidFill>
                    <a:srgbClr val="FFFFFF">
                      <a:alpha val="0"/>
                    </a:srgbClr>
                  </a:solidFill>
                </a:ln>
                <a:gradFill>
                  <a:gsLst>
                    <a:gs pos="85321">
                      <a:srgbClr val="505050"/>
                    </a:gs>
                    <a:gs pos="57000">
                      <a:srgbClr val="505050"/>
                    </a:gs>
                  </a:gsLst>
                </a:gradFill>
                <a:ea typeface="Segoe UI" pitchFamily="34" charset="0"/>
                <a:cs typeface="Segoe UI" pitchFamily="34" charset="0"/>
              </a:rPr>
              <a:t>Enhanced OLTP T-SQL surface area</a:t>
            </a:r>
            <a:br>
              <a:rPr lang="en-US" dirty="0">
                <a:ln>
                  <a:solidFill>
                    <a:srgbClr val="FFFFFF">
                      <a:alpha val="0"/>
                    </a:srgbClr>
                  </a:solidFill>
                </a:ln>
                <a:gradFill>
                  <a:gsLst>
                    <a:gs pos="85321">
                      <a:srgbClr val="505050"/>
                    </a:gs>
                    <a:gs pos="57000">
                      <a:srgbClr val="505050"/>
                    </a:gs>
                  </a:gsLst>
                </a:gradFill>
                <a:ea typeface="Segoe UI" pitchFamily="34" charset="0"/>
                <a:cs typeface="Segoe UI" pitchFamily="34" charset="0"/>
              </a:rPr>
            </a:br>
            <a:r>
              <a:rPr lang="en-US" dirty="0">
                <a:ln>
                  <a:solidFill>
                    <a:srgbClr val="FFFFFF">
                      <a:alpha val="0"/>
                    </a:srgbClr>
                  </a:solidFill>
                </a:ln>
                <a:gradFill>
                  <a:gsLst>
                    <a:gs pos="85321">
                      <a:srgbClr val="505050"/>
                    </a:gs>
                    <a:gs pos="57000">
                      <a:srgbClr val="505050"/>
                    </a:gs>
                  </a:gsLst>
                </a:gradFill>
                <a:ea typeface="Segoe UI" pitchFamily="34" charset="0"/>
                <a:cs typeface="Segoe UI" pitchFamily="34" charset="0"/>
              </a:rPr>
              <a:t>Scale to higher compute and memory</a:t>
            </a:r>
          </a:p>
          <a:p>
            <a:pPr defTabSz="913595" eaLnBrk="1" hangingPunct="1">
              <a:spcBef>
                <a:spcPts val="1175"/>
              </a:spcBef>
            </a:pPr>
            <a:r>
              <a:rPr lang="en-US" sz="2745" dirty="0">
                <a:ln>
                  <a:solidFill>
                    <a:srgbClr val="FFFFFF">
                      <a:alpha val="0"/>
                    </a:srgbClr>
                  </a:solidFill>
                </a:ln>
                <a:solidFill>
                  <a:srgbClr val="C00000"/>
                </a:solidFill>
                <a:latin typeface="Segoe UI Light"/>
                <a:ea typeface="Segoe UI" pitchFamily="34" charset="0"/>
                <a:cs typeface="Segoe UI" pitchFamily="34" charset="0"/>
              </a:rPr>
              <a:t>Benefits</a:t>
            </a:r>
          </a:p>
          <a:p>
            <a:pPr marL="395205" indent="-342304" defTabSz="913595" eaLnBrk="1" hangingPunct="1">
              <a:spcBef>
                <a:spcPts val="1175"/>
              </a:spcBef>
              <a:buClr>
                <a:srgbClr val="C00000"/>
              </a:buClr>
              <a:buFont typeface="Wingdings 3" panose="05040102010807070707" pitchFamily="18" charset="2"/>
              <a:buChar char="Æ"/>
            </a:pP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Unlike competition, you gain operational analytics</a:t>
            </a:r>
            <a:r>
              <a:rPr lang="en-US" b="1" dirty="0">
                <a:ln>
                  <a:solidFill>
                    <a:srgbClr val="FFFFFF">
                      <a:alpha val="0"/>
                    </a:srgbClr>
                  </a:solidFill>
                </a:ln>
                <a:solidFill>
                  <a:srgbClr val="505050"/>
                </a:solidFill>
                <a:ea typeface="Segoe UI" panose="020B0502040204020203" pitchFamily="34" charset="0"/>
                <a:cs typeface="Segoe UI" panose="020B0502040204020203" pitchFamily="34" charset="0"/>
              </a:rPr>
              <a:t> </a:t>
            </a:r>
            <a:r>
              <a:rPr lang="en-US" b="1" dirty="0">
                <a:ln>
                  <a:solidFill>
                    <a:srgbClr val="FFFFFF">
                      <a:alpha val="0"/>
                    </a:srgbClr>
                  </a:solidFill>
                </a:ln>
                <a:solidFill>
                  <a:srgbClr val="C00000"/>
                </a:solidFill>
                <a:ea typeface="Segoe UI" panose="020B0502040204020203" pitchFamily="34" charset="0"/>
                <a:cs typeface="Segoe UI" panose="020B0502040204020203" pitchFamily="34" charset="0"/>
              </a:rPr>
              <a:t>&amp;</a:t>
            </a:r>
            <a:r>
              <a:rPr lang="en-US" b="1" dirty="0">
                <a:ln>
                  <a:solidFill>
                    <a:srgbClr val="FFFFFF">
                      <a:alpha val="0"/>
                    </a:srgbClr>
                  </a:solidFill>
                </a:ln>
                <a:solidFill>
                  <a:srgbClr val="000000"/>
                </a:solidFill>
                <a:ea typeface="Segoe UI" panose="020B0502040204020203" pitchFamily="34" charset="0"/>
                <a:cs typeface="Segoe UI" panose="020B0502040204020203" pitchFamily="34" charset="0"/>
              </a:rPr>
              <a:t> </a:t>
            </a: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30x </a:t>
            </a:r>
            <a:b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b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faster transactions </a:t>
            </a:r>
            <a:r>
              <a:rPr lang="en-US" b="1" dirty="0">
                <a:ln>
                  <a:solidFill>
                    <a:srgbClr val="FFFFFF">
                      <a:alpha val="0"/>
                    </a:srgbClr>
                  </a:solidFill>
                </a:ln>
                <a:solidFill>
                  <a:srgbClr val="C00000"/>
                </a:solidFill>
                <a:ea typeface="Segoe UI" panose="020B0502040204020203" pitchFamily="34" charset="0"/>
                <a:cs typeface="Segoe UI" panose="020B0502040204020203" pitchFamily="34" charset="0"/>
              </a:rPr>
              <a:t>&amp;</a:t>
            </a:r>
            <a:r>
              <a:rPr lang="en-US" dirty="0">
                <a:ln>
                  <a:solidFill>
                    <a:srgbClr val="FFFFFF">
                      <a:alpha val="0"/>
                    </a:srgbClr>
                  </a:solidFill>
                </a:ln>
                <a:solidFill>
                  <a:srgbClr val="000000"/>
                </a:solidFill>
                <a:ea typeface="Segoe UI" panose="020B0502040204020203" pitchFamily="34" charset="0"/>
                <a:cs typeface="Segoe UI" panose="020B0502040204020203" pitchFamily="34" charset="0"/>
              </a:rPr>
              <a:t> </a:t>
            </a: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100x queries</a:t>
            </a:r>
          </a:p>
          <a:p>
            <a:pPr marL="395205" indent="-342304" defTabSz="913595" eaLnBrk="1" hangingPunct="1">
              <a:spcBef>
                <a:spcPts val="1175"/>
              </a:spcBef>
              <a:buClr>
                <a:srgbClr val="C00000"/>
              </a:buClr>
              <a:buFont typeface="Wingdings 3" panose="05040102010807070707" pitchFamily="18" charset="2"/>
              <a:buChar char="Æ"/>
            </a:pP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In-memory for more of </a:t>
            </a:r>
            <a:b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b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your applications</a:t>
            </a:r>
          </a:p>
        </p:txBody>
      </p:sp>
      <p:sp>
        <p:nvSpPr>
          <p:cNvPr id="12" name="Rectangle 11"/>
          <p:cNvSpPr/>
          <p:nvPr/>
        </p:nvSpPr>
        <p:spPr bwMode="auto">
          <a:xfrm>
            <a:off x="4332970" y="6327225"/>
            <a:ext cx="7858166" cy="537778"/>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eaLnBrk="1" hangingPunct="1">
              <a:lnSpc>
                <a:spcPct val="90000"/>
              </a:lnSpc>
            </a:pPr>
            <a:endParaRPr lang="en-US" sz="1961" b="1" dirty="0">
              <a:solidFill>
                <a:srgbClr val="FFFFFF"/>
              </a:solidFill>
              <a:latin typeface="Segoe UI Light"/>
              <a:ea typeface="Segoe UI" pitchFamily="34" charset="0"/>
              <a:cs typeface="Segoe UI" pitchFamily="34" charset="0"/>
            </a:endParaRPr>
          </a:p>
        </p:txBody>
      </p:sp>
      <p:sp>
        <p:nvSpPr>
          <p:cNvPr id="13" name="Rectangle 12"/>
          <p:cNvSpPr/>
          <p:nvPr/>
        </p:nvSpPr>
        <p:spPr bwMode="auto">
          <a:xfrm>
            <a:off x="866" y="6327225"/>
            <a:ext cx="4332105" cy="537778"/>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ctr" anchorCtr="0" forceAA="0" compatLnSpc="1">
            <a:prstTxWarp prst="textNoShape">
              <a:avLst/>
            </a:prstTxWarp>
            <a:noAutofit/>
          </a:bodyPr>
          <a:lstStyle/>
          <a:p>
            <a:pPr defTabSz="761328" eaLnBrk="1" fontAlgn="auto" hangingPunct="1">
              <a:lnSpc>
                <a:spcPct val="90000"/>
              </a:lnSpc>
              <a:spcBef>
                <a:spcPts val="0"/>
              </a:spcBef>
              <a:spcAft>
                <a:spcPts val="0"/>
              </a:spcAft>
              <a:defRPr/>
            </a:pPr>
            <a:r>
              <a:rPr lang="en-US" sz="2353" kern="0" dirty="0">
                <a:ln>
                  <a:solidFill>
                    <a:srgbClr val="FFFFFF">
                      <a:alpha val="0"/>
                    </a:srgbClr>
                  </a:solidFill>
                </a:ln>
                <a:solidFill>
                  <a:srgbClr val="FFFFFF"/>
                </a:solidFill>
                <a:latin typeface="Segoe UI Light" panose="020B0502040204020203" pitchFamily="34" charset="0"/>
                <a:ea typeface="MS PGothic" charset="0"/>
                <a:cs typeface="Segoe UI Light" panose="020B0502040204020203" pitchFamily="34" charset="0"/>
              </a:rPr>
              <a:t>Mission critical performance</a:t>
            </a:r>
          </a:p>
        </p:txBody>
      </p:sp>
      <p:sp>
        <p:nvSpPr>
          <p:cNvPr id="346" name="TextBox 345"/>
          <p:cNvSpPr txBox="1"/>
          <p:nvPr/>
        </p:nvSpPr>
        <p:spPr>
          <a:xfrm>
            <a:off x="4794728" y="4798279"/>
            <a:ext cx="2299627" cy="276999"/>
          </a:xfrm>
          <a:prstGeom prst="rect">
            <a:avLst/>
          </a:prstGeom>
          <a:noFill/>
        </p:spPr>
        <p:txBody>
          <a:bodyPr wrap="square" lIns="0" tIns="0" rIns="0" bIns="0" rtlCol="0">
            <a:spAutoFit/>
          </a:bodyPr>
          <a:lstStyle/>
          <a:p>
            <a:pPr algn="ctr" defTabSz="895337" eaLnBrk="1" hangingPunct="1"/>
            <a:r>
              <a:rPr lang="en-US" dirty="0">
                <a:solidFill>
                  <a:srgbClr val="000000">
                    <a:lumMod val="75000"/>
                    <a:lumOff val="25000"/>
                  </a:srgbClr>
                </a:solidFill>
                <a:latin typeface="Segoe UI Semibold" panose="020B0702040204020203" pitchFamily="34" charset="0"/>
                <a:ea typeface="MS PGothic" charset="0"/>
                <a:cs typeface="Segoe UI Semibold" panose="020B0702040204020203" pitchFamily="34" charset="0"/>
              </a:rPr>
              <a:t>Fraud detected</a:t>
            </a:r>
            <a:endParaRPr lang="en-US" sz="1078" dirty="0">
              <a:solidFill>
                <a:srgbClr val="000000">
                  <a:lumMod val="75000"/>
                  <a:lumOff val="25000"/>
                </a:srgbClr>
              </a:solidFill>
              <a:latin typeface="Segoe UI"/>
              <a:ea typeface="MS PGothic" charset="0"/>
              <a:cs typeface="+mn-cs"/>
            </a:endParaRPr>
          </a:p>
        </p:txBody>
      </p:sp>
      <p:sp>
        <p:nvSpPr>
          <p:cNvPr id="537" name="TextBox 536"/>
          <p:cNvSpPr txBox="1">
            <a:spLocks noChangeAspect="1"/>
          </p:cNvSpPr>
          <p:nvPr/>
        </p:nvSpPr>
        <p:spPr>
          <a:xfrm>
            <a:off x="5600506" y="2812734"/>
            <a:ext cx="280257" cy="240491"/>
          </a:xfrm>
          <a:prstGeom prst="rect">
            <a:avLst/>
          </a:prstGeom>
          <a:noFill/>
        </p:spPr>
        <p:txBody>
          <a:bodyPr wrap="none" lIns="0" tIns="0" rIns="0" bIns="0" rtlCol="0" anchor="ctr">
            <a:noAutofit/>
          </a:bodyPr>
          <a:lstStyle/>
          <a:p>
            <a:pPr algn="ctr" defTabSz="913505" eaLnBrk="1" hangingPunct="1"/>
            <a:r>
              <a:rPr lang="en-US" sz="1078" b="1" dirty="0">
                <a:solidFill>
                  <a:srgbClr val="000000">
                    <a:lumMod val="75000"/>
                    <a:lumOff val="25000"/>
                  </a:srgbClr>
                </a:solidFill>
                <a:latin typeface="Segoe UI"/>
                <a:ea typeface="MS PGothic" charset="0"/>
                <a:cs typeface="+mn-cs"/>
              </a:rPr>
              <a:t>2-24</a:t>
            </a:r>
          </a:p>
          <a:p>
            <a:pPr algn="ctr" defTabSz="913505" eaLnBrk="1" hangingPunct="1"/>
            <a:r>
              <a:rPr lang="en-US" sz="784" b="1" dirty="0">
                <a:solidFill>
                  <a:srgbClr val="000000">
                    <a:lumMod val="75000"/>
                    <a:lumOff val="25000"/>
                  </a:srgbClr>
                </a:solidFill>
                <a:latin typeface="Segoe UI"/>
                <a:ea typeface="MS PGothic" charset="0"/>
                <a:cs typeface="+mn-cs"/>
              </a:rPr>
              <a:t>hrs</a:t>
            </a:r>
            <a:endParaRPr lang="en-IN" sz="1176" b="1" dirty="0">
              <a:solidFill>
                <a:srgbClr val="000000">
                  <a:lumMod val="75000"/>
                  <a:lumOff val="25000"/>
                </a:srgbClr>
              </a:solidFill>
              <a:latin typeface="Segoe UI"/>
              <a:ea typeface="MS PGothic" charset="0"/>
              <a:cs typeface="+mn-cs"/>
            </a:endParaRPr>
          </a:p>
        </p:txBody>
      </p:sp>
      <p:grpSp>
        <p:nvGrpSpPr>
          <p:cNvPr id="367" name="Group 366"/>
          <p:cNvGrpSpPr>
            <a:grpSpLocks noChangeAspect="1"/>
          </p:cNvGrpSpPr>
          <p:nvPr/>
        </p:nvGrpSpPr>
        <p:grpSpPr>
          <a:xfrm>
            <a:off x="4890166" y="2152605"/>
            <a:ext cx="1084102" cy="986067"/>
            <a:chOff x="754738" y="3300760"/>
            <a:chExt cx="2499405" cy="2273385"/>
          </a:xfrm>
        </p:grpSpPr>
        <p:sp>
          <p:nvSpPr>
            <p:cNvPr id="368" name="Freeform 367"/>
            <p:cNvSpPr/>
            <p:nvPr/>
          </p:nvSpPr>
          <p:spPr>
            <a:xfrm>
              <a:off x="808873" y="3354388"/>
              <a:ext cx="2445270" cy="2219757"/>
            </a:xfrm>
            <a:custGeom>
              <a:avLst/>
              <a:gdLst>
                <a:gd name="connsiteX0" fmla="*/ 1928448 w 2445270"/>
                <a:gd name="connsiteY0" fmla="*/ 1186112 h 2219757"/>
                <a:gd name="connsiteX1" fmla="*/ 2404656 w 2445270"/>
                <a:gd name="connsiteY1" fmla="*/ 1501764 h 2219757"/>
                <a:gd name="connsiteX2" fmla="*/ 2423700 w 2445270"/>
                <a:gd name="connsiteY2" fmla="*/ 1563114 h 2219757"/>
                <a:gd name="connsiteX3" fmla="*/ 2338738 w 2445270"/>
                <a:gd name="connsiteY3" fmla="*/ 1617822 h 2219757"/>
                <a:gd name="connsiteX4" fmla="*/ 2314530 w 2445270"/>
                <a:gd name="connsiteY4" fmla="*/ 1539838 h 2219757"/>
                <a:gd name="connsiteX5" fmla="*/ 1928448 w 2445270"/>
                <a:gd name="connsiteY5" fmla="*/ 1283926 h 2219757"/>
                <a:gd name="connsiteX6" fmla="*/ 1509439 w 2445270"/>
                <a:gd name="connsiteY6" fmla="*/ 1702935 h 2219757"/>
                <a:gd name="connsiteX7" fmla="*/ 1928448 w 2445270"/>
                <a:gd name="connsiteY7" fmla="*/ 2121943 h 2219757"/>
                <a:gd name="connsiteX8" fmla="*/ 2338945 w 2445270"/>
                <a:gd name="connsiteY8" fmla="*/ 1787380 h 2219757"/>
                <a:gd name="connsiteX9" fmla="*/ 2346439 w 2445270"/>
                <a:gd name="connsiteY9" fmla="*/ 1713043 h 2219757"/>
                <a:gd name="connsiteX10" fmla="*/ 2438318 w 2445270"/>
                <a:gd name="connsiteY10" fmla="*/ 1633967 h 2219757"/>
                <a:gd name="connsiteX11" fmla="*/ 2445270 w 2445270"/>
                <a:gd name="connsiteY11" fmla="*/ 1702935 h 2219757"/>
                <a:gd name="connsiteX12" fmla="*/ 1928448 w 2445270"/>
                <a:gd name="connsiteY12" fmla="*/ 2219757 h 2219757"/>
                <a:gd name="connsiteX13" fmla="*/ 1411625 w 2445270"/>
                <a:gd name="connsiteY13" fmla="*/ 1702935 h 2219757"/>
                <a:gd name="connsiteX14" fmla="*/ 1928448 w 2445270"/>
                <a:gd name="connsiteY14" fmla="*/ 1186112 h 2219757"/>
                <a:gd name="connsiteX15" fmla="*/ 1025057 w 2445270"/>
                <a:gd name="connsiteY15" fmla="*/ 0 h 2219757"/>
                <a:gd name="connsiteX16" fmla="*/ 2050112 w 2445270"/>
                <a:gd name="connsiteY16" fmla="*/ 1025055 h 2219757"/>
                <a:gd name="connsiteX17" fmla="*/ 2040313 w 2445270"/>
                <a:gd name="connsiteY17" fmla="*/ 1122257 h 2219757"/>
                <a:gd name="connsiteX18" fmla="*/ 1928448 w 2445270"/>
                <a:gd name="connsiteY18" fmla="*/ 1110980 h 2219757"/>
                <a:gd name="connsiteX19" fmla="*/ 1336493 w 2445270"/>
                <a:gd name="connsiteY19" fmla="*/ 1702935 h 2219757"/>
                <a:gd name="connsiteX20" fmla="*/ 1383012 w 2445270"/>
                <a:gd name="connsiteY20" fmla="*/ 1933350 h 2219757"/>
                <a:gd name="connsiteX21" fmla="*/ 1410300 w 2445270"/>
                <a:gd name="connsiteY21" fmla="*/ 1973825 h 2219757"/>
                <a:gd name="connsiteX22" fmla="*/ 1231643 w 2445270"/>
                <a:gd name="connsiteY22" fmla="*/ 2029281 h 2219757"/>
                <a:gd name="connsiteX23" fmla="*/ 1025057 w 2445270"/>
                <a:gd name="connsiteY23" fmla="*/ 2050107 h 2219757"/>
                <a:gd name="connsiteX24" fmla="*/ 0 w 2445270"/>
                <a:gd name="connsiteY24" fmla="*/ 1025055 h 2219757"/>
                <a:gd name="connsiteX25" fmla="*/ 1025057 w 2445270"/>
                <a:gd name="connsiteY25" fmla="*/ 0 h 221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5270" h="2219757">
                  <a:moveTo>
                    <a:pt x="1928448" y="1186112"/>
                  </a:moveTo>
                  <a:cubicBezTo>
                    <a:pt x="2142524" y="1186112"/>
                    <a:pt x="2326198" y="1316269"/>
                    <a:pt x="2404656" y="1501764"/>
                  </a:cubicBezTo>
                  <a:lnTo>
                    <a:pt x="2423700" y="1563114"/>
                  </a:lnTo>
                  <a:lnTo>
                    <a:pt x="2338738" y="1617822"/>
                  </a:lnTo>
                  <a:lnTo>
                    <a:pt x="2314530" y="1539838"/>
                  </a:lnTo>
                  <a:cubicBezTo>
                    <a:pt x="2250921" y="1389450"/>
                    <a:pt x="2102008" y="1283926"/>
                    <a:pt x="1928448" y="1283926"/>
                  </a:cubicBezTo>
                  <a:cubicBezTo>
                    <a:pt x="1697036" y="1283926"/>
                    <a:pt x="1509439" y="1471523"/>
                    <a:pt x="1509439" y="1702935"/>
                  </a:cubicBezTo>
                  <a:cubicBezTo>
                    <a:pt x="1509439" y="1934348"/>
                    <a:pt x="1697036" y="2121943"/>
                    <a:pt x="1928448" y="2121943"/>
                  </a:cubicBezTo>
                  <a:cubicBezTo>
                    <a:pt x="2130935" y="2121943"/>
                    <a:pt x="2299874" y="1978316"/>
                    <a:pt x="2338945" y="1787380"/>
                  </a:cubicBezTo>
                  <a:lnTo>
                    <a:pt x="2346439" y="1713043"/>
                  </a:lnTo>
                  <a:lnTo>
                    <a:pt x="2438318" y="1633967"/>
                  </a:lnTo>
                  <a:lnTo>
                    <a:pt x="2445270" y="1702935"/>
                  </a:lnTo>
                  <a:cubicBezTo>
                    <a:pt x="2445270" y="1988369"/>
                    <a:pt x="2213882" y="2219757"/>
                    <a:pt x="1928448" y="2219757"/>
                  </a:cubicBezTo>
                  <a:cubicBezTo>
                    <a:pt x="1643016" y="2219757"/>
                    <a:pt x="1411625" y="1988369"/>
                    <a:pt x="1411625" y="1702935"/>
                  </a:cubicBezTo>
                  <a:cubicBezTo>
                    <a:pt x="1411625" y="1417501"/>
                    <a:pt x="1643016" y="1186112"/>
                    <a:pt x="1928448" y="1186112"/>
                  </a:cubicBezTo>
                  <a:close/>
                  <a:moveTo>
                    <a:pt x="1025057" y="0"/>
                  </a:moveTo>
                  <a:cubicBezTo>
                    <a:pt x="1591180" y="0"/>
                    <a:pt x="2050112" y="458932"/>
                    <a:pt x="2050112" y="1025055"/>
                  </a:cubicBezTo>
                  <a:lnTo>
                    <a:pt x="2040313" y="1122257"/>
                  </a:lnTo>
                  <a:lnTo>
                    <a:pt x="1928448" y="1110980"/>
                  </a:lnTo>
                  <a:cubicBezTo>
                    <a:pt x="1601520" y="1110980"/>
                    <a:pt x="1336493" y="1376007"/>
                    <a:pt x="1336493" y="1702935"/>
                  </a:cubicBezTo>
                  <a:cubicBezTo>
                    <a:pt x="1336493" y="1784668"/>
                    <a:pt x="1353057" y="1862530"/>
                    <a:pt x="1383012" y="1933350"/>
                  </a:cubicBezTo>
                  <a:lnTo>
                    <a:pt x="1410300" y="1973825"/>
                  </a:lnTo>
                  <a:lnTo>
                    <a:pt x="1231643" y="2029281"/>
                  </a:lnTo>
                  <a:cubicBezTo>
                    <a:pt x="1164914" y="2042937"/>
                    <a:pt x="1095824" y="2050107"/>
                    <a:pt x="1025057" y="2050107"/>
                  </a:cubicBezTo>
                  <a:cubicBezTo>
                    <a:pt x="458932" y="2050107"/>
                    <a:pt x="0" y="1591175"/>
                    <a:pt x="0" y="1025055"/>
                  </a:cubicBezTo>
                  <a:cubicBezTo>
                    <a:pt x="0" y="458932"/>
                    <a:pt x="458932" y="0"/>
                    <a:pt x="1025057"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913505" eaLnBrk="1" hangingPunct="1"/>
              <a:endParaRPr lang="en-US" sz="490">
                <a:solidFill>
                  <a:srgbClr val="FFFFFF"/>
                </a:solidFill>
              </a:endParaRPr>
            </a:p>
          </p:txBody>
        </p:sp>
        <p:sp>
          <p:nvSpPr>
            <p:cNvPr id="369" name="Pie 368"/>
            <p:cNvSpPr/>
            <p:nvPr/>
          </p:nvSpPr>
          <p:spPr>
            <a:xfrm>
              <a:off x="754738" y="3300760"/>
              <a:ext cx="2158153" cy="2158151"/>
            </a:xfrm>
            <a:prstGeom prst="pie">
              <a:avLst>
                <a:gd name="adj1" fmla="val 16156766"/>
                <a:gd name="adj2" fmla="val 201108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490">
                <a:solidFill>
                  <a:srgbClr val="FFFFFF"/>
                </a:solidFill>
              </a:endParaRPr>
            </a:p>
          </p:txBody>
        </p:sp>
        <p:grpSp>
          <p:nvGrpSpPr>
            <p:cNvPr id="370" name="Group 369"/>
            <p:cNvGrpSpPr/>
            <p:nvPr/>
          </p:nvGrpSpPr>
          <p:grpSpPr>
            <a:xfrm>
              <a:off x="1724353" y="3602915"/>
              <a:ext cx="893698" cy="886382"/>
              <a:chOff x="1724353" y="3602915"/>
              <a:chExt cx="893698" cy="886382"/>
            </a:xfrm>
            <a:solidFill>
              <a:schemeClr val="bg1"/>
            </a:solidFill>
          </p:grpSpPr>
          <p:sp>
            <p:nvSpPr>
              <p:cNvPr id="373" name="Oval 372"/>
              <p:cNvSpPr/>
              <p:nvPr/>
            </p:nvSpPr>
            <p:spPr>
              <a:xfrm>
                <a:off x="1724353" y="4270375"/>
                <a:ext cx="218922" cy="2189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490">
                  <a:solidFill>
                    <a:srgbClr val="FFFFFF"/>
                  </a:solidFill>
                </a:endParaRPr>
              </a:p>
            </p:txBody>
          </p:sp>
          <p:sp>
            <p:nvSpPr>
              <p:cNvPr id="374" name="Rounded Rectangle 373"/>
              <p:cNvSpPr/>
              <p:nvPr/>
            </p:nvSpPr>
            <p:spPr>
              <a:xfrm>
                <a:off x="1787777" y="3602915"/>
                <a:ext cx="92075" cy="82296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490">
                  <a:solidFill>
                    <a:srgbClr val="FFFFFF"/>
                  </a:solidFill>
                </a:endParaRPr>
              </a:p>
            </p:txBody>
          </p:sp>
          <p:sp>
            <p:nvSpPr>
              <p:cNvPr id="375" name="Rounded Rectangle 374"/>
              <p:cNvSpPr/>
              <p:nvPr/>
            </p:nvSpPr>
            <p:spPr>
              <a:xfrm rot="3868036">
                <a:off x="2145563" y="3782481"/>
                <a:ext cx="92075" cy="85290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IN" sz="490">
                  <a:solidFill>
                    <a:srgbClr val="FFFFFF"/>
                  </a:solidFill>
                </a:endParaRPr>
              </a:p>
            </p:txBody>
          </p:sp>
        </p:grpSp>
      </p:grpSp>
      <p:sp>
        <p:nvSpPr>
          <p:cNvPr id="170" name="Right Brace 169"/>
          <p:cNvSpPr/>
          <p:nvPr/>
        </p:nvSpPr>
        <p:spPr>
          <a:xfrm>
            <a:off x="4475430" y="2430963"/>
            <a:ext cx="192776" cy="3367019"/>
          </a:xfrm>
          <a:prstGeom prst="rightBrace">
            <a:avLst>
              <a:gd name="adj1" fmla="val 43816"/>
              <a:gd name="adj2" fmla="val 50000"/>
            </a:avLst>
          </a:prstGeom>
          <a:ln>
            <a:solidFill>
              <a:schemeClr val="tx1">
                <a:lumMod val="65000"/>
                <a:lumOff val="35000"/>
              </a:schemeClr>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30" tIns="44814" rIns="89630" bIns="44814" numCol="1" spcCol="0" rtlCol="0" fromWordArt="0" anchor="ctr" anchorCtr="0" forceAA="0" compatLnSpc="1">
            <a:prstTxWarp prst="textNoShape">
              <a:avLst/>
            </a:prstTxWarp>
            <a:noAutofit/>
          </a:bodyPr>
          <a:lstStyle/>
          <a:p>
            <a:pPr algn="ctr" defTabSz="913330" eaLnBrk="1" hangingPunct="1"/>
            <a:endParaRPr lang="en-US" sz="2353">
              <a:solidFill>
                <a:srgbClr val="000000"/>
              </a:solidFill>
            </a:endParaRPr>
          </a:p>
        </p:txBody>
      </p:sp>
    </p:spTree>
    <p:extLst>
      <p:ext uri="{BB962C8B-B14F-4D97-AF65-F5344CB8AC3E}">
        <p14:creationId xmlns:p14="http://schemas.microsoft.com/office/powerpoint/2010/main" val="15048285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63"/>
                                        </p:tgtEl>
                                        <p:attrNameLst>
                                          <p:attrName>style.visibility</p:attrName>
                                        </p:attrNameLst>
                                      </p:cBhvr>
                                      <p:to>
                                        <p:strVal val="visible"/>
                                      </p:to>
                                    </p:set>
                                    <p:animEffect transition="in" filter="fade">
                                      <p:cBhvr>
                                        <p:cTn id="7" dur="500"/>
                                        <p:tgtEl>
                                          <p:spTgt spid="363"/>
                                        </p:tgtEl>
                                      </p:cBhvr>
                                    </p:animEffect>
                                  </p:childTnLst>
                                </p:cTn>
                              </p:par>
                              <p:par>
                                <p:cTn id="8" presetID="10" presetClass="entr" presetSubtype="0" fill="hold" nodeType="withEffect">
                                  <p:stCondLst>
                                    <p:cond delay="500"/>
                                  </p:stCondLst>
                                  <p:childTnLst>
                                    <p:set>
                                      <p:cBhvr>
                                        <p:cTn id="9" dur="1" fill="hold">
                                          <p:stCondLst>
                                            <p:cond delay="0"/>
                                          </p:stCondLst>
                                        </p:cTn>
                                        <p:tgtEl>
                                          <p:spTgt spid="347"/>
                                        </p:tgtEl>
                                        <p:attrNameLst>
                                          <p:attrName>style.visibility</p:attrName>
                                        </p:attrNameLst>
                                      </p:cBhvr>
                                      <p:to>
                                        <p:strVal val="visible"/>
                                      </p:to>
                                    </p:set>
                                    <p:animEffect transition="in" filter="fade">
                                      <p:cBhvr>
                                        <p:cTn id="10" dur="500"/>
                                        <p:tgtEl>
                                          <p:spTgt spid="347"/>
                                        </p:tgtEl>
                                      </p:cBhvr>
                                    </p:animEffect>
                                  </p:childTnLst>
                                </p:cTn>
                              </p:par>
                            </p:childTnLst>
                          </p:cTn>
                        </p:par>
                        <p:par>
                          <p:cTn id="11" fill="hold">
                            <p:stCondLst>
                              <p:cond delay="1000"/>
                            </p:stCondLst>
                            <p:childTnLst>
                              <p:par>
                                <p:cTn id="12" presetID="22" presetClass="entr" presetSubtype="8" fill="hold" grpId="0" nodeType="afterEffect">
                                  <p:stCondLst>
                                    <p:cond delay="0"/>
                                  </p:stCondLst>
                                  <p:childTnLst>
                                    <p:set>
                                      <p:cBhvr>
                                        <p:cTn id="13" dur="1" fill="hold">
                                          <p:stCondLst>
                                            <p:cond delay="0"/>
                                          </p:stCondLst>
                                        </p:cTn>
                                        <p:tgtEl>
                                          <p:spTgt spid="65"/>
                                        </p:tgtEl>
                                        <p:attrNameLst>
                                          <p:attrName>style.visibility</p:attrName>
                                        </p:attrNameLst>
                                      </p:cBhvr>
                                      <p:to>
                                        <p:strVal val="visible"/>
                                      </p:to>
                                    </p:set>
                                    <p:animEffect transition="in" filter="wipe(left)">
                                      <p:cBhvr>
                                        <p:cTn id="14" dur="500"/>
                                        <p:tgtEl>
                                          <p:spTgt spid="65"/>
                                        </p:tgtEl>
                                      </p:cBhvr>
                                    </p:animEffect>
                                  </p:childTnLst>
                                </p:cTn>
                              </p:par>
                            </p:childTnLst>
                          </p:cTn>
                        </p:par>
                        <p:par>
                          <p:cTn id="15" fill="hold">
                            <p:stCondLst>
                              <p:cond delay="1500"/>
                            </p:stCondLst>
                            <p:childTnLst>
                              <p:par>
                                <p:cTn id="16" presetID="10" presetClass="entr" presetSubtype="0" fill="hold" nodeType="afterEffect">
                                  <p:stCondLst>
                                    <p:cond delay="75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par>
                                <p:cTn id="19" presetID="10" presetClass="entr" presetSubtype="0" fill="hold" grpId="0" nodeType="withEffect">
                                  <p:stCondLst>
                                    <p:cond delay="750"/>
                                  </p:stCondLst>
                                  <p:childTnLst>
                                    <p:set>
                                      <p:cBhvr>
                                        <p:cTn id="20" dur="1" fill="hold">
                                          <p:stCondLst>
                                            <p:cond delay="0"/>
                                          </p:stCondLst>
                                        </p:cTn>
                                        <p:tgtEl>
                                          <p:spTgt spid="101"/>
                                        </p:tgtEl>
                                        <p:attrNameLst>
                                          <p:attrName>style.visibility</p:attrName>
                                        </p:attrNameLst>
                                      </p:cBhvr>
                                      <p:to>
                                        <p:strVal val="visible"/>
                                      </p:to>
                                    </p:set>
                                    <p:animEffect transition="in" filter="fade">
                                      <p:cBhvr>
                                        <p:cTn id="21" dur="500"/>
                                        <p:tgtEl>
                                          <p:spTgt spid="101"/>
                                        </p:tgtEl>
                                      </p:cBhvr>
                                    </p:animEffect>
                                  </p:childTnLst>
                                </p:cTn>
                              </p:par>
                            </p:childTnLst>
                          </p:cTn>
                        </p:par>
                        <p:par>
                          <p:cTn id="22" fill="hold">
                            <p:stCondLst>
                              <p:cond delay="2750"/>
                            </p:stCondLst>
                            <p:childTnLst>
                              <p:par>
                                <p:cTn id="23" presetID="22" presetClass="entr" presetSubtype="8" fill="hold" nodeType="after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wipe(left)">
                                      <p:cBhvr>
                                        <p:cTn id="25" dur="750"/>
                                        <p:tgtEl>
                                          <p:spTgt spid="83"/>
                                        </p:tgtEl>
                                      </p:cBhvr>
                                    </p:animEffect>
                                  </p:childTnLst>
                                </p:cTn>
                              </p:par>
                            </p:childTnLst>
                          </p:cTn>
                        </p:par>
                        <p:par>
                          <p:cTn id="26" fill="hold">
                            <p:stCondLst>
                              <p:cond delay="3500"/>
                            </p:stCondLst>
                            <p:childTnLst>
                              <p:par>
                                <p:cTn id="27" presetID="10" presetClass="entr" presetSubtype="0" fill="hold" nodeType="afterEffect">
                                  <p:stCondLst>
                                    <p:cond delay="750"/>
                                  </p:stCondLst>
                                  <p:childTnLst>
                                    <p:set>
                                      <p:cBhvr>
                                        <p:cTn id="28" dur="1" fill="hold">
                                          <p:stCondLst>
                                            <p:cond delay="0"/>
                                          </p:stCondLst>
                                        </p:cTn>
                                        <p:tgtEl>
                                          <p:spTgt spid="98"/>
                                        </p:tgtEl>
                                        <p:attrNameLst>
                                          <p:attrName>style.visibility</p:attrName>
                                        </p:attrNameLst>
                                      </p:cBhvr>
                                      <p:to>
                                        <p:strVal val="visible"/>
                                      </p:to>
                                    </p:set>
                                    <p:animEffect transition="in" filter="fade">
                                      <p:cBhvr>
                                        <p:cTn id="29" dur="500"/>
                                        <p:tgtEl>
                                          <p:spTgt spid="98"/>
                                        </p:tgtEl>
                                      </p:cBhvr>
                                    </p:animEffect>
                                  </p:childTnLst>
                                </p:cTn>
                              </p:par>
                              <p:par>
                                <p:cTn id="30" presetID="10" presetClass="entr" presetSubtype="0" fill="hold" grpId="0" nodeType="withEffect">
                                  <p:stCondLst>
                                    <p:cond delay="750"/>
                                  </p:stCondLst>
                                  <p:childTnLst>
                                    <p:set>
                                      <p:cBhvr>
                                        <p:cTn id="31" dur="1" fill="hold">
                                          <p:stCondLst>
                                            <p:cond delay="0"/>
                                          </p:stCondLst>
                                        </p:cTn>
                                        <p:tgtEl>
                                          <p:spTgt spid="102"/>
                                        </p:tgtEl>
                                        <p:attrNameLst>
                                          <p:attrName>style.visibility</p:attrName>
                                        </p:attrNameLst>
                                      </p:cBhvr>
                                      <p:to>
                                        <p:strVal val="visible"/>
                                      </p:to>
                                    </p:set>
                                    <p:animEffect transition="in" filter="fade">
                                      <p:cBhvr>
                                        <p:cTn id="32" dur="500"/>
                                        <p:tgtEl>
                                          <p:spTgt spid="102"/>
                                        </p:tgtEl>
                                      </p:cBhvr>
                                    </p:animEffect>
                                  </p:childTnLst>
                                </p:cTn>
                              </p:par>
                            </p:childTnLst>
                          </p:cTn>
                        </p:par>
                        <p:par>
                          <p:cTn id="33" fill="hold">
                            <p:stCondLst>
                              <p:cond delay="4750"/>
                            </p:stCondLst>
                            <p:childTnLst>
                              <p:par>
                                <p:cTn id="34" presetID="22" presetClass="entr" presetSubtype="4" fill="hold" nodeType="afterEffect">
                                  <p:stCondLst>
                                    <p:cond delay="0"/>
                                  </p:stCondLst>
                                  <p:childTnLst>
                                    <p:set>
                                      <p:cBhvr>
                                        <p:cTn id="35" dur="1" fill="hold">
                                          <p:stCondLst>
                                            <p:cond delay="0"/>
                                          </p:stCondLst>
                                        </p:cTn>
                                        <p:tgtEl>
                                          <p:spTgt spid="103"/>
                                        </p:tgtEl>
                                        <p:attrNameLst>
                                          <p:attrName>style.visibility</p:attrName>
                                        </p:attrNameLst>
                                      </p:cBhvr>
                                      <p:to>
                                        <p:strVal val="visible"/>
                                      </p:to>
                                    </p:set>
                                    <p:animEffect transition="in" filter="wipe(down)">
                                      <p:cBhvr>
                                        <p:cTn id="36" dur="1000"/>
                                        <p:tgtEl>
                                          <p:spTgt spid="103"/>
                                        </p:tgtEl>
                                      </p:cBhvr>
                                    </p:animEffect>
                                  </p:childTnLst>
                                </p:cTn>
                              </p:par>
                              <p:par>
                                <p:cTn id="37" presetID="22" presetClass="entr" presetSubtype="4" fill="hold" grpId="0" nodeType="withEffect">
                                  <p:stCondLst>
                                    <p:cond delay="250"/>
                                  </p:stCondLst>
                                  <p:childTnLst>
                                    <p:set>
                                      <p:cBhvr>
                                        <p:cTn id="38" dur="1" fill="hold">
                                          <p:stCondLst>
                                            <p:cond delay="0"/>
                                          </p:stCondLst>
                                        </p:cTn>
                                        <p:tgtEl>
                                          <p:spTgt spid="6"/>
                                        </p:tgtEl>
                                        <p:attrNameLst>
                                          <p:attrName>style.visibility</p:attrName>
                                        </p:attrNameLst>
                                      </p:cBhvr>
                                      <p:to>
                                        <p:strVal val="visible"/>
                                      </p:to>
                                    </p:set>
                                    <p:animEffect transition="in" filter="wipe(down)">
                                      <p:cBhvr>
                                        <p:cTn id="39" dur="750"/>
                                        <p:tgtEl>
                                          <p:spTgt spid="6"/>
                                        </p:tgtEl>
                                      </p:cBhvr>
                                    </p:animEffect>
                                  </p:childTnLst>
                                </p:cTn>
                              </p:par>
                            </p:childTnLst>
                          </p:cTn>
                        </p:par>
                        <p:par>
                          <p:cTn id="40" fill="hold">
                            <p:stCondLst>
                              <p:cond delay="5750"/>
                            </p:stCondLst>
                            <p:childTnLst>
                              <p:par>
                                <p:cTn id="41" presetID="10" presetClass="entr" presetSubtype="0" fill="hold" nodeType="afterEffect">
                                  <p:stCondLst>
                                    <p:cond delay="0"/>
                                  </p:stCondLst>
                                  <p:childTnLst>
                                    <p:set>
                                      <p:cBhvr>
                                        <p:cTn id="42" dur="1" fill="hold">
                                          <p:stCondLst>
                                            <p:cond delay="0"/>
                                          </p:stCondLst>
                                        </p:cTn>
                                        <p:tgtEl>
                                          <p:spTgt spid="367"/>
                                        </p:tgtEl>
                                        <p:attrNameLst>
                                          <p:attrName>style.visibility</p:attrName>
                                        </p:attrNameLst>
                                      </p:cBhvr>
                                      <p:to>
                                        <p:strVal val="visible"/>
                                      </p:to>
                                    </p:set>
                                    <p:animEffect transition="in" filter="fade">
                                      <p:cBhvr>
                                        <p:cTn id="43" dur="1000"/>
                                        <p:tgtEl>
                                          <p:spTgt spid="367"/>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537"/>
                                        </p:tgtEl>
                                        <p:attrNameLst>
                                          <p:attrName>style.visibility</p:attrName>
                                        </p:attrNameLst>
                                      </p:cBhvr>
                                      <p:to>
                                        <p:strVal val="visible"/>
                                      </p:to>
                                    </p:set>
                                    <p:animEffect transition="in" filter="fade">
                                      <p:cBhvr>
                                        <p:cTn id="46" dur="500"/>
                                        <p:tgtEl>
                                          <p:spTgt spid="537"/>
                                        </p:tgtEl>
                                      </p:cBhvr>
                                    </p:animEffect>
                                  </p:childTnLst>
                                </p:cTn>
                              </p:par>
                            </p:childTnLst>
                          </p:cTn>
                        </p:par>
                        <p:par>
                          <p:cTn id="47" fill="hold">
                            <p:stCondLst>
                              <p:cond delay="6750"/>
                            </p:stCondLst>
                            <p:childTnLst>
                              <p:par>
                                <p:cTn id="48" presetID="10" presetClass="entr" presetSubtype="0" fill="hold" nodeType="afterEffect">
                                  <p:stCondLst>
                                    <p:cond delay="500"/>
                                  </p:stCondLst>
                                  <p:childTnLst>
                                    <p:set>
                                      <p:cBhvr>
                                        <p:cTn id="49" dur="1" fill="hold">
                                          <p:stCondLst>
                                            <p:cond delay="0"/>
                                          </p:stCondLst>
                                        </p:cTn>
                                        <p:tgtEl>
                                          <p:spTgt spid="376"/>
                                        </p:tgtEl>
                                        <p:attrNameLst>
                                          <p:attrName>style.visibility</p:attrName>
                                        </p:attrNameLst>
                                      </p:cBhvr>
                                      <p:to>
                                        <p:strVal val="visible"/>
                                      </p:to>
                                    </p:set>
                                    <p:animEffect transition="in" filter="fade">
                                      <p:cBhvr>
                                        <p:cTn id="50" dur="500"/>
                                        <p:tgtEl>
                                          <p:spTgt spid="376"/>
                                        </p:tgtEl>
                                      </p:cBhvr>
                                    </p:animEffect>
                                  </p:childTnLst>
                                </p:cTn>
                              </p:par>
                              <p:par>
                                <p:cTn id="51" presetID="10" presetClass="entr" presetSubtype="0" fill="hold" grpId="0" nodeType="withEffect">
                                  <p:stCondLst>
                                    <p:cond delay="500"/>
                                  </p:stCondLst>
                                  <p:childTnLst>
                                    <p:set>
                                      <p:cBhvr>
                                        <p:cTn id="52" dur="1" fill="hold">
                                          <p:stCondLst>
                                            <p:cond delay="0"/>
                                          </p:stCondLst>
                                        </p:cTn>
                                        <p:tgtEl>
                                          <p:spTgt spid="346"/>
                                        </p:tgtEl>
                                        <p:attrNameLst>
                                          <p:attrName>style.visibility</p:attrName>
                                        </p:attrNameLst>
                                      </p:cBhvr>
                                      <p:to>
                                        <p:strVal val="visible"/>
                                      </p:to>
                                    </p:set>
                                    <p:animEffect transition="in" filter="fade">
                                      <p:cBhvr>
                                        <p:cTn id="53" dur="500"/>
                                        <p:tgtEl>
                                          <p:spTgt spid="34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363"/>
                                        </p:tgtEl>
                                      </p:cBhvr>
                                    </p:animEffect>
                                    <p:set>
                                      <p:cBhvr>
                                        <p:cTn id="58" dur="1" fill="hold">
                                          <p:stCondLst>
                                            <p:cond delay="499"/>
                                          </p:stCondLst>
                                        </p:cTn>
                                        <p:tgtEl>
                                          <p:spTgt spid="363"/>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347"/>
                                        </p:tgtEl>
                                      </p:cBhvr>
                                    </p:animEffect>
                                    <p:set>
                                      <p:cBhvr>
                                        <p:cTn id="61" dur="1" fill="hold">
                                          <p:stCondLst>
                                            <p:cond delay="499"/>
                                          </p:stCondLst>
                                        </p:cTn>
                                        <p:tgtEl>
                                          <p:spTgt spid="347"/>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367"/>
                                        </p:tgtEl>
                                      </p:cBhvr>
                                    </p:animEffect>
                                    <p:set>
                                      <p:cBhvr>
                                        <p:cTn id="64" dur="1" fill="hold">
                                          <p:stCondLst>
                                            <p:cond delay="499"/>
                                          </p:stCondLst>
                                        </p:cTn>
                                        <p:tgtEl>
                                          <p:spTgt spid="367"/>
                                        </p:tgtEl>
                                        <p:attrNameLst>
                                          <p:attrName>style.visibility</p:attrName>
                                        </p:attrNameLst>
                                      </p:cBhvr>
                                      <p:to>
                                        <p:strVal val="hidden"/>
                                      </p:to>
                                    </p:set>
                                  </p:childTnLst>
                                </p:cTn>
                              </p:par>
                              <p:par>
                                <p:cTn id="65" presetID="10" presetClass="exit" presetSubtype="0" fill="hold" nodeType="withEffect">
                                  <p:stCondLst>
                                    <p:cond delay="0"/>
                                  </p:stCondLst>
                                  <p:childTnLst>
                                    <p:animEffect transition="out" filter="fade">
                                      <p:cBhvr>
                                        <p:cTn id="66" dur="500"/>
                                        <p:tgtEl>
                                          <p:spTgt spid="376"/>
                                        </p:tgtEl>
                                      </p:cBhvr>
                                    </p:animEffect>
                                    <p:set>
                                      <p:cBhvr>
                                        <p:cTn id="67" dur="1" fill="hold">
                                          <p:stCondLst>
                                            <p:cond delay="499"/>
                                          </p:stCondLst>
                                        </p:cTn>
                                        <p:tgtEl>
                                          <p:spTgt spid="376"/>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346"/>
                                        </p:tgtEl>
                                      </p:cBhvr>
                                    </p:animEffect>
                                    <p:set>
                                      <p:cBhvr>
                                        <p:cTn id="70" dur="1" fill="hold">
                                          <p:stCondLst>
                                            <p:cond delay="499"/>
                                          </p:stCondLst>
                                        </p:cTn>
                                        <p:tgtEl>
                                          <p:spTgt spid="346"/>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537"/>
                                        </p:tgtEl>
                                      </p:cBhvr>
                                    </p:animEffect>
                                    <p:set>
                                      <p:cBhvr>
                                        <p:cTn id="73" dur="1" fill="hold">
                                          <p:stCondLst>
                                            <p:cond delay="499"/>
                                          </p:stCondLst>
                                        </p:cTn>
                                        <p:tgtEl>
                                          <p:spTgt spid="537"/>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65"/>
                                        </p:tgtEl>
                                      </p:cBhvr>
                                    </p:animEffect>
                                    <p:set>
                                      <p:cBhvr>
                                        <p:cTn id="76" dur="1" fill="hold">
                                          <p:stCondLst>
                                            <p:cond delay="499"/>
                                          </p:stCondLst>
                                        </p:cTn>
                                        <p:tgtEl>
                                          <p:spTgt spid="65"/>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83"/>
                                        </p:tgtEl>
                                      </p:cBhvr>
                                    </p:animEffect>
                                    <p:set>
                                      <p:cBhvr>
                                        <p:cTn id="79" dur="1" fill="hold">
                                          <p:stCondLst>
                                            <p:cond delay="499"/>
                                          </p:stCondLst>
                                        </p:cTn>
                                        <p:tgtEl>
                                          <p:spTgt spid="83"/>
                                        </p:tgtEl>
                                        <p:attrNameLst>
                                          <p:attrName>style.visibility</p:attrName>
                                        </p:attrNameLst>
                                      </p:cBhvr>
                                      <p:to>
                                        <p:strVal val="hidden"/>
                                      </p:to>
                                    </p:set>
                                  </p:childTnLst>
                                </p:cTn>
                              </p:par>
                              <p:par>
                                <p:cTn id="80" presetID="10" presetClass="exit" presetSubtype="0" fill="hold" nodeType="withEffect">
                                  <p:stCondLst>
                                    <p:cond delay="0"/>
                                  </p:stCondLst>
                                  <p:childTnLst>
                                    <p:animEffect transition="out" filter="fade">
                                      <p:cBhvr>
                                        <p:cTn id="81" dur="500"/>
                                        <p:tgtEl>
                                          <p:spTgt spid="5"/>
                                        </p:tgtEl>
                                      </p:cBhvr>
                                    </p:animEffect>
                                    <p:set>
                                      <p:cBhvr>
                                        <p:cTn id="82" dur="1" fill="hold">
                                          <p:stCondLst>
                                            <p:cond delay="499"/>
                                          </p:stCondLst>
                                        </p:cTn>
                                        <p:tgtEl>
                                          <p:spTgt spid="5"/>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98"/>
                                        </p:tgtEl>
                                      </p:cBhvr>
                                    </p:animEffect>
                                    <p:set>
                                      <p:cBhvr>
                                        <p:cTn id="85" dur="1" fill="hold">
                                          <p:stCondLst>
                                            <p:cond delay="499"/>
                                          </p:stCondLst>
                                        </p:cTn>
                                        <p:tgtEl>
                                          <p:spTgt spid="98"/>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102"/>
                                        </p:tgtEl>
                                      </p:cBhvr>
                                    </p:animEffect>
                                    <p:set>
                                      <p:cBhvr>
                                        <p:cTn id="88" dur="1" fill="hold">
                                          <p:stCondLst>
                                            <p:cond delay="499"/>
                                          </p:stCondLst>
                                        </p:cTn>
                                        <p:tgtEl>
                                          <p:spTgt spid="102"/>
                                        </p:tgtEl>
                                        <p:attrNameLst>
                                          <p:attrName>style.visibility</p:attrName>
                                        </p:attrNameLst>
                                      </p:cBhvr>
                                      <p:to>
                                        <p:strVal val="hidden"/>
                                      </p:to>
                                    </p:set>
                                  </p:childTnLst>
                                </p:cTn>
                              </p:par>
                              <p:par>
                                <p:cTn id="89" presetID="10" presetClass="exit" presetSubtype="0" fill="hold" grpId="1" nodeType="withEffect">
                                  <p:stCondLst>
                                    <p:cond delay="0"/>
                                  </p:stCondLst>
                                  <p:childTnLst>
                                    <p:animEffect transition="out" filter="fade">
                                      <p:cBhvr>
                                        <p:cTn id="90" dur="500"/>
                                        <p:tgtEl>
                                          <p:spTgt spid="101"/>
                                        </p:tgtEl>
                                      </p:cBhvr>
                                    </p:animEffect>
                                    <p:set>
                                      <p:cBhvr>
                                        <p:cTn id="91" dur="1" fill="hold">
                                          <p:stCondLst>
                                            <p:cond delay="499"/>
                                          </p:stCondLst>
                                        </p:cTn>
                                        <p:tgtEl>
                                          <p:spTgt spid="101"/>
                                        </p:tgtEl>
                                        <p:attrNameLst>
                                          <p:attrName>style.visibility</p:attrName>
                                        </p:attrNameLst>
                                      </p:cBhvr>
                                      <p:to>
                                        <p:strVal val="hidden"/>
                                      </p:to>
                                    </p:set>
                                  </p:childTnLst>
                                </p:cTn>
                              </p:par>
                              <p:par>
                                <p:cTn id="92" presetID="10" presetClass="exit" presetSubtype="0" fill="hold" nodeType="withEffect">
                                  <p:stCondLst>
                                    <p:cond delay="0"/>
                                  </p:stCondLst>
                                  <p:childTnLst>
                                    <p:animEffect transition="out" filter="fade">
                                      <p:cBhvr>
                                        <p:cTn id="93" dur="500"/>
                                        <p:tgtEl>
                                          <p:spTgt spid="103"/>
                                        </p:tgtEl>
                                      </p:cBhvr>
                                    </p:animEffect>
                                    <p:set>
                                      <p:cBhvr>
                                        <p:cTn id="94" dur="1" fill="hold">
                                          <p:stCondLst>
                                            <p:cond delay="499"/>
                                          </p:stCondLst>
                                        </p:cTn>
                                        <p:tgtEl>
                                          <p:spTgt spid="103"/>
                                        </p:tgtEl>
                                        <p:attrNameLst>
                                          <p:attrName>style.visibility</p:attrName>
                                        </p:attrNameLst>
                                      </p:cBhvr>
                                      <p:to>
                                        <p:strVal val="hidden"/>
                                      </p:to>
                                    </p:set>
                                  </p:childTnLst>
                                </p:cTn>
                              </p:par>
                              <p:par>
                                <p:cTn id="95" presetID="10" presetClass="exit" presetSubtype="0" fill="hold" grpId="1" nodeType="withEffect">
                                  <p:stCondLst>
                                    <p:cond delay="0"/>
                                  </p:stCondLst>
                                  <p:childTnLst>
                                    <p:animEffect transition="out" filter="fade">
                                      <p:cBhvr>
                                        <p:cTn id="96" dur="500"/>
                                        <p:tgtEl>
                                          <p:spTgt spid="6"/>
                                        </p:tgtEl>
                                      </p:cBhvr>
                                    </p:animEffect>
                                    <p:set>
                                      <p:cBhvr>
                                        <p:cTn id="97" dur="1" fill="hold">
                                          <p:stCondLst>
                                            <p:cond delay="499"/>
                                          </p:stCondLst>
                                        </p:cTn>
                                        <p:tgtEl>
                                          <p:spTgt spid="6"/>
                                        </p:tgtEl>
                                        <p:attrNameLst>
                                          <p:attrName>style.visibility</p:attrName>
                                        </p:attrNameLst>
                                      </p:cBhvr>
                                      <p:to>
                                        <p:strVal val="hidden"/>
                                      </p:to>
                                    </p:set>
                                  </p:childTnLst>
                                </p:cTn>
                              </p:par>
                            </p:childTnLst>
                          </p:cTn>
                        </p:par>
                        <p:par>
                          <p:cTn id="98" fill="hold">
                            <p:stCondLst>
                              <p:cond delay="500"/>
                            </p:stCondLst>
                            <p:childTnLst>
                              <p:par>
                                <p:cTn id="99" presetID="10" presetClass="entr" presetSubtype="0" fill="hold" nodeType="afterEffect">
                                  <p:stCondLst>
                                    <p:cond delay="500"/>
                                  </p:stCondLst>
                                  <p:childTnLst>
                                    <p:set>
                                      <p:cBhvr>
                                        <p:cTn id="100" dur="1" fill="hold">
                                          <p:stCondLst>
                                            <p:cond delay="0"/>
                                          </p:stCondLst>
                                        </p:cTn>
                                        <p:tgtEl>
                                          <p:spTgt spid="363"/>
                                        </p:tgtEl>
                                        <p:attrNameLst>
                                          <p:attrName>style.visibility</p:attrName>
                                        </p:attrNameLst>
                                      </p:cBhvr>
                                      <p:to>
                                        <p:strVal val="visible"/>
                                      </p:to>
                                    </p:set>
                                    <p:animEffect transition="in" filter="fade">
                                      <p:cBhvr>
                                        <p:cTn id="101" dur="500"/>
                                        <p:tgtEl>
                                          <p:spTgt spid="363"/>
                                        </p:tgtEl>
                                      </p:cBhvr>
                                    </p:animEffect>
                                  </p:childTnLst>
                                </p:cTn>
                              </p:par>
                              <p:par>
                                <p:cTn id="102" presetID="10" presetClass="entr" presetSubtype="0" fill="hold" nodeType="withEffect">
                                  <p:stCondLst>
                                    <p:cond delay="1250"/>
                                  </p:stCondLst>
                                  <p:childTnLst>
                                    <p:set>
                                      <p:cBhvr>
                                        <p:cTn id="103" dur="1" fill="hold">
                                          <p:stCondLst>
                                            <p:cond delay="0"/>
                                          </p:stCondLst>
                                        </p:cTn>
                                        <p:tgtEl>
                                          <p:spTgt spid="347"/>
                                        </p:tgtEl>
                                        <p:attrNameLst>
                                          <p:attrName>style.visibility</p:attrName>
                                        </p:attrNameLst>
                                      </p:cBhvr>
                                      <p:to>
                                        <p:strVal val="visible"/>
                                      </p:to>
                                    </p:set>
                                    <p:animEffect transition="in" filter="fade">
                                      <p:cBhvr>
                                        <p:cTn id="104" dur="500"/>
                                        <p:tgtEl>
                                          <p:spTgt spid="347"/>
                                        </p:tgtEl>
                                      </p:cBhvr>
                                    </p:animEffect>
                                  </p:childTnLst>
                                </p:cTn>
                              </p:par>
                            </p:childTnLst>
                          </p:cTn>
                        </p:par>
                        <p:par>
                          <p:cTn id="105" fill="hold">
                            <p:stCondLst>
                              <p:cond delay="2250"/>
                            </p:stCondLst>
                            <p:childTnLst>
                              <p:par>
                                <p:cTn id="106" presetID="22" presetClass="entr" presetSubtype="8" fill="hold" grpId="2" nodeType="afterEffect">
                                  <p:stCondLst>
                                    <p:cond delay="500"/>
                                  </p:stCondLst>
                                  <p:childTnLst>
                                    <p:set>
                                      <p:cBhvr>
                                        <p:cTn id="107" dur="1" fill="hold">
                                          <p:stCondLst>
                                            <p:cond delay="0"/>
                                          </p:stCondLst>
                                        </p:cTn>
                                        <p:tgtEl>
                                          <p:spTgt spid="65"/>
                                        </p:tgtEl>
                                        <p:attrNameLst>
                                          <p:attrName>style.visibility</p:attrName>
                                        </p:attrNameLst>
                                      </p:cBhvr>
                                      <p:to>
                                        <p:strVal val="visible"/>
                                      </p:to>
                                    </p:set>
                                    <p:animEffect transition="in" filter="wipe(left)">
                                      <p:cBhvr>
                                        <p:cTn id="108" dur="500"/>
                                        <p:tgtEl>
                                          <p:spTgt spid="65"/>
                                        </p:tgtEl>
                                      </p:cBhvr>
                                    </p:animEffect>
                                  </p:childTnLst>
                                </p:cTn>
                              </p:par>
                              <p:par>
                                <p:cTn id="109" presetID="10" presetClass="entr" presetSubtype="0" fill="hold" nodeType="withEffect">
                                  <p:stCondLst>
                                    <p:cond delay="1750"/>
                                  </p:stCondLst>
                                  <p:childTnLst>
                                    <p:set>
                                      <p:cBhvr>
                                        <p:cTn id="110" dur="1" fill="hold">
                                          <p:stCondLst>
                                            <p:cond delay="0"/>
                                          </p:stCondLst>
                                        </p:cTn>
                                        <p:tgtEl>
                                          <p:spTgt spid="521"/>
                                        </p:tgtEl>
                                        <p:attrNameLst>
                                          <p:attrName>style.visibility</p:attrName>
                                        </p:attrNameLst>
                                      </p:cBhvr>
                                      <p:to>
                                        <p:strVal val="visible"/>
                                      </p:to>
                                    </p:set>
                                    <p:animEffect transition="in" filter="fade">
                                      <p:cBhvr>
                                        <p:cTn id="111" dur="500"/>
                                        <p:tgtEl>
                                          <p:spTgt spid="521"/>
                                        </p:tgtEl>
                                      </p:cBhvr>
                                    </p:animEffect>
                                  </p:childTnLst>
                                </p:cTn>
                              </p:par>
                              <p:par>
                                <p:cTn id="112" presetID="10" presetClass="entr" presetSubtype="0" fill="hold" nodeType="withEffect">
                                  <p:stCondLst>
                                    <p:cond delay="1750"/>
                                  </p:stCondLst>
                                  <p:childTnLst>
                                    <p:set>
                                      <p:cBhvr>
                                        <p:cTn id="113" dur="1" fill="hold">
                                          <p:stCondLst>
                                            <p:cond delay="0"/>
                                          </p:stCondLst>
                                        </p:cTn>
                                        <p:tgtEl>
                                          <p:spTgt spid="511"/>
                                        </p:tgtEl>
                                        <p:attrNameLst>
                                          <p:attrName>style.visibility</p:attrName>
                                        </p:attrNameLst>
                                      </p:cBhvr>
                                      <p:to>
                                        <p:strVal val="visible"/>
                                      </p:to>
                                    </p:set>
                                    <p:animEffect transition="in" filter="fade">
                                      <p:cBhvr>
                                        <p:cTn id="114" dur="500"/>
                                        <p:tgtEl>
                                          <p:spTgt spid="511"/>
                                        </p:tgtEl>
                                      </p:cBhvr>
                                    </p:animEffect>
                                  </p:childTnLst>
                                </p:cTn>
                              </p:par>
                            </p:childTnLst>
                          </p:cTn>
                        </p:par>
                        <p:par>
                          <p:cTn id="115" fill="hold">
                            <p:stCondLst>
                              <p:cond delay="4500"/>
                            </p:stCondLst>
                            <p:childTnLst>
                              <p:par>
                                <p:cTn id="116" presetID="22" presetClass="entr" presetSubtype="4" fill="hold" nodeType="afterEffect">
                                  <p:stCondLst>
                                    <p:cond delay="0"/>
                                  </p:stCondLst>
                                  <p:childTnLst>
                                    <p:set>
                                      <p:cBhvr>
                                        <p:cTn id="117" dur="1" fill="hold">
                                          <p:stCondLst>
                                            <p:cond delay="0"/>
                                          </p:stCondLst>
                                        </p:cTn>
                                        <p:tgtEl>
                                          <p:spTgt spid="10"/>
                                        </p:tgtEl>
                                        <p:attrNameLst>
                                          <p:attrName>style.visibility</p:attrName>
                                        </p:attrNameLst>
                                      </p:cBhvr>
                                      <p:to>
                                        <p:strVal val="visible"/>
                                      </p:to>
                                    </p:set>
                                    <p:animEffect transition="in" filter="wipe(down)">
                                      <p:cBhvr>
                                        <p:cTn id="118" dur="1000"/>
                                        <p:tgtEl>
                                          <p:spTgt spid="10"/>
                                        </p:tgtEl>
                                      </p:cBhvr>
                                    </p:animEffect>
                                  </p:childTnLst>
                                </p:cTn>
                              </p:par>
                            </p:childTnLst>
                          </p:cTn>
                        </p:par>
                        <p:par>
                          <p:cTn id="119" fill="hold">
                            <p:stCondLst>
                              <p:cond delay="5500"/>
                            </p:stCondLst>
                            <p:childTnLst>
                              <p:par>
                                <p:cTn id="120" presetID="10" presetClass="entr" presetSubtype="0" fill="hold" grpId="0" nodeType="afterEffect">
                                  <p:stCondLst>
                                    <p:cond delay="0"/>
                                  </p:stCondLst>
                                  <p:childTnLst>
                                    <p:set>
                                      <p:cBhvr>
                                        <p:cTn id="121" dur="1" fill="hold">
                                          <p:stCondLst>
                                            <p:cond delay="0"/>
                                          </p:stCondLst>
                                        </p:cTn>
                                        <p:tgtEl>
                                          <p:spTgt spid="520"/>
                                        </p:tgtEl>
                                        <p:attrNameLst>
                                          <p:attrName>style.visibility</p:attrName>
                                        </p:attrNameLst>
                                      </p:cBhvr>
                                      <p:to>
                                        <p:strVal val="visible"/>
                                      </p:to>
                                    </p:set>
                                    <p:animEffect transition="in" filter="fade">
                                      <p:cBhvr>
                                        <p:cTn id="122" dur="750"/>
                                        <p:tgtEl>
                                          <p:spTgt spid="520"/>
                                        </p:tgtEl>
                                      </p:cBhvr>
                                    </p:animEffect>
                                  </p:childTnLst>
                                </p:cTn>
                              </p:par>
                              <p:par>
                                <p:cTn id="123" presetID="10" presetClass="entr" presetSubtype="0" fill="hold" grpId="0" nodeType="withEffect">
                                  <p:stCondLst>
                                    <p:cond delay="750"/>
                                  </p:stCondLst>
                                  <p:childTnLst>
                                    <p:set>
                                      <p:cBhvr>
                                        <p:cTn id="124" dur="1" fill="hold">
                                          <p:stCondLst>
                                            <p:cond delay="0"/>
                                          </p:stCondLst>
                                        </p:cTn>
                                        <p:tgtEl>
                                          <p:spTgt spid="518"/>
                                        </p:tgtEl>
                                        <p:attrNameLst>
                                          <p:attrName>style.visibility</p:attrName>
                                        </p:attrNameLst>
                                      </p:cBhvr>
                                      <p:to>
                                        <p:strVal val="visible"/>
                                      </p:to>
                                    </p:set>
                                    <p:animEffect transition="in" filter="fade">
                                      <p:cBhvr>
                                        <p:cTn id="125" dur="500"/>
                                        <p:tgtEl>
                                          <p:spTgt spid="518"/>
                                        </p:tgtEl>
                                      </p:cBhvr>
                                    </p:animEffect>
                                  </p:childTnLst>
                                </p:cTn>
                              </p:par>
                              <p:par>
                                <p:cTn id="126" presetID="10" presetClass="entr" presetSubtype="0" fill="hold" grpId="0" nodeType="withEffect">
                                  <p:stCondLst>
                                    <p:cond delay="750"/>
                                  </p:stCondLst>
                                  <p:childTnLst>
                                    <p:set>
                                      <p:cBhvr>
                                        <p:cTn id="127" dur="1" fill="hold">
                                          <p:stCondLst>
                                            <p:cond delay="0"/>
                                          </p:stCondLst>
                                        </p:cTn>
                                        <p:tgtEl>
                                          <p:spTgt spid="519"/>
                                        </p:tgtEl>
                                        <p:attrNameLst>
                                          <p:attrName>style.visibility</p:attrName>
                                        </p:attrNameLst>
                                      </p:cBhvr>
                                      <p:to>
                                        <p:strVal val="visible"/>
                                      </p:to>
                                    </p:set>
                                    <p:animEffect transition="in" filter="fade">
                                      <p:cBhvr>
                                        <p:cTn id="128" dur="500"/>
                                        <p:tgtEl>
                                          <p:spTgt spid="519"/>
                                        </p:tgtEl>
                                      </p:cBhvr>
                                    </p:animEffect>
                                  </p:childTnLst>
                                </p:cTn>
                              </p:par>
                            </p:childTnLst>
                          </p:cTn>
                        </p:par>
                        <p:par>
                          <p:cTn id="129" fill="hold">
                            <p:stCondLst>
                              <p:cond delay="6750"/>
                            </p:stCondLst>
                            <p:childTnLst>
                              <p:par>
                                <p:cTn id="130" presetID="64" presetClass="path" presetSubtype="0" accel="50000" decel="50000" fill="hold" nodeType="afterEffect">
                                  <p:stCondLst>
                                    <p:cond delay="1000"/>
                                  </p:stCondLst>
                                  <p:childTnLst>
                                    <p:animMotion origin="layout" path="M -8.45034E-7 1.73854E-6 L -8.45034E-7 -0.1296 " pathEditMode="relative" rAng="0" ptsTypes="AA">
                                      <p:cBhvr>
                                        <p:cTn id="131" dur="2000" fill="hold"/>
                                        <p:tgtEl>
                                          <p:spTgt spid="511"/>
                                        </p:tgtEl>
                                        <p:attrNameLst>
                                          <p:attrName>ppt_x</p:attrName>
                                          <p:attrName>ppt_y</p:attrName>
                                        </p:attrNameLst>
                                      </p:cBhvr>
                                      <p:rCtr x="0" y="-6491"/>
                                    </p:animMotion>
                                  </p:childTnLst>
                                </p:cTn>
                              </p:par>
                              <p:par>
                                <p:cTn id="132" presetID="42" presetClass="path" presetSubtype="0" accel="50000" decel="50000" fill="hold" nodeType="withEffect">
                                  <p:stCondLst>
                                    <p:cond delay="1000"/>
                                  </p:stCondLst>
                                  <p:childTnLst>
                                    <p:animMotion origin="layout" path="M -8.45034E-7 3.5951E-6 L -8.45034E-7 0.12437 " pathEditMode="relative" rAng="0" ptsTypes="AA">
                                      <p:cBhvr>
                                        <p:cTn id="133" dur="2000" fill="hold"/>
                                        <p:tgtEl>
                                          <p:spTgt spid="521"/>
                                        </p:tgtEl>
                                        <p:attrNameLst>
                                          <p:attrName>ppt_x</p:attrName>
                                          <p:attrName>ppt_y</p:attrName>
                                        </p:attrNameLst>
                                      </p:cBhvr>
                                      <p:rCtr x="0" y="6219"/>
                                    </p:animMotion>
                                  </p:childTnLst>
                                </p:cTn>
                              </p:par>
                              <p:par>
                                <p:cTn id="134" presetID="10" presetClass="exit" presetSubtype="0" fill="hold" nodeType="withEffect">
                                  <p:stCondLst>
                                    <p:cond delay="1000"/>
                                  </p:stCondLst>
                                  <p:childTnLst>
                                    <p:animEffect transition="out" filter="fade">
                                      <p:cBhvr>
                                        <p:cTn id="135" dur="250"/>
                                        <p:tgtEl>
                                          <p:spTgt spid="10"/>
                                        </p:tgtEl>
                                      </p:cBhvr>
                                    </p:animEffect>
                                    <p:set>
                                      <p:cBhvr>
                                        <p:cTn id="136" dur="1" fill="hold">
                                          <p:stCondLst>
                                            <p:cond delay="249"/>
                                          </p:stCondLst>
                                        </p:cTn>
                                        <p:tgtEl>
                                          <p:spTgt spid="10"/>
                                        </p:tgtEl>
                                        <p:attrNameLst>
                                          <p:attrName>style.visibility</p:attrName>
                                        </p:attrNameLst>
                                      </p:cBhvr>
                                      <p:to>
                                        <p:strVal val="hidden"/>
                                      </p:to>
                                    </p:set>
                                  </p:childTnLst>
                                </p:cTn>
                              </p:par>
                              <p:par>
                                <p:cTn id="137" presetID="10" presetClass="exit" presetSubtype="0" fill="hold" grpId="1" nodeType="withEffect">
                                  <p:stCondLst>
                                    <p:cond delay="750"/>
                                  </p:stCondLst>
                                  <p:childTnLst>
                                    <p:animEffect transition="out" filter="fade">
                                      <p:cBhvr>
                                        <p:cTn id="138" dur="500"/>
                                        <p:tgtEl>
                                          <p:spTgt spid="520"/>
                                        </p:tgtEl>
                                      </p:cBhvr>
                                    </p:animEffect>
                                    <p:set>
                                      <p:cBhvr>
                                        <p:cTn id="139" dur="1" fill="hold">
                                          <p:stCondLst>
                                            <p:cond delay="499"/>
                                          </p:stCondLst>
                                        </p:cTn>
                                        <p:tgtEl>
                                          <p:spTgt spid="520"/>
                                        </p:tgtEl>
                                        <p:attrNameLst>
                                          <p:attrName>style.visibility</p:attrName>
                                        </p:attrNameLst>
                                      </p:cBhvr>
                                      <p:to>
                                        <p:strVal val="hidden"/>
                                      </p:to>
                                    </p:set>
                                  </p:childTnLst>
                                </p:cTn>
                              </p:par>
                            </p:childTnLst>
                          </p:cTn>
                        </p:par>
                        <p:par>
                          <p:cTn id="140" fill="hold">
                            <p:stCondLst>
                              <p:cond delay="9750"/>
                            </p:stCondLst>
                            <p:childTnLst>
                              <p:par>
                                <p:cTn id="141" presetID="1" presetClass="entr" presetSubtype="0" fill="hold" nodeType="afterEffect">
                                  <p:stCondLst>
                                    <p:cond delay="250"/>
                                  </p:stCondLst>
                                  <p:childTnLst>
                                    <p:set>
                                      <p:cBhvr>
                                        <p:cTn id="142" dur="1" fill="hold">
                                          <p:stCondLst>
                                            <p:cond delay="0"/>
                                          </p:stCondLst>
                                        </p:cTn>
                                        <p:tgtEl>
                                          <p:spTgt spid="532"/>
                                        </p:tgtEl>
                                        <p:attrNameLst>
                                          <p:attrName>style.visibility</p:attrName>
                                        </p:attrNameLst>
                                      </p:cBhvr>
                                      <p:to>
                                        <p:strVal val="visible"/>
                                      </p:to>
                                    </p:set>
                                  </p:childTnLst>
                                </p:cTn>
                              </p:par>
                              <p:par>
                                <p:cTn id="143" presetID="1" presetClass="entr" presetSubtype="0" fill="hold" grpId="0" nodeType="withEffect">
                                  <p:stCondLst>
                                    <p:cond delay="250"/>
                                  </p:stCondLst>
                                  <p:childTnLst>
                                    <p:set>
                                      <p:cBhvr>
                                        <p:cTn id="144"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5" grpId="1" animBg="1"/>
      <p:bldP spid="65" grpId="2" animBg="1"/>
      <p:bldP spid="101" grpId="0"/>
      <p:bldP spid="101" grpId="1"/>
      <p:bldP spid="102" grpId="0"/>
      <p:bldP spid="102" grpId="1"/>
      <p:bldP spid="6" grpId="0"/>
      <p:bldP spid="6" grpId="1"/>
      <p:bldP spid="518" grpId="0"/>
      <p:bldP spid="519" grpId="0"/>
      <p:bldP spid="520" grpId="0" animBg="1"/>
      <p:bldP spid="520" grpId="1" animBg="1"/>
      <p:bldP spid="66" grpId="0"/>
      <p:bldP spid="346" grpId="0"/>
      <p:bldP spid="346" grpId="1"/>
      <p:bldP spid="537" grpId="0"/>
      <p:bldP spid="537" grpId="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bwMode="auto">
          <a:xfrm>
            <a:off x="407962" y="1694184"/>
            <a:ext cx="11384595" cy="437813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17" tIns="179234" rIns="179234" bIns="44808" numCol="1" spcCol="0" rtlCol="0" fromWordArt="0" anchor="t" anchorCtr="0" forceAA="0" compatLnSpc="1">
            <a:prstTxWarp prst="textNoShape">
              <a:avLst/>
            </a:prstTxWarp>
            <a:noAutofit/>
          </a:bodyPr>
          <a:lstStyle/>
          <a:p>
            <a:pPr algn="r" defTabSz="913154" eaLnBrk="1" hangingPunct="1">
              <a:lnSpc>
                <a:spcPct val="90000"/>
              </a:lnSpc>
              <a:spcAft>
                <a:spcPts val="588"/>
              </a:spcAft>
            </a:pPr>
            <a:endParaRPr lang="en-US" dirty="0">
              <a:solidFill>
                <a:srgbClr val="505050"/>
              </a:solidFill>
              <a:latin typeface="Segoe UI Semibold" panose="020B0702040204020203" pitchFamily="34" charset="0"/>
              <a:cs typeface="Segoe UI Semibold" panose="020B0702040204020203" pitchFamily="34" charset="0"/>
            </a:endParaRPr>
          </a:p>
        </p:txBody>
      </p:sp>
      <p:grpSp>
        <p:nvGrpSpPr>
          <p:cNvPr id="38" name="Group 37"/>
          <p:cNvGrpSpPr/>
          <p:nvPr/>
        </p:nvGrpSpPr>
        <p:grpSpPr>
          <a:xfrm>
            <a:off x="7679549" y="2541528"/>
            <a:ext cx="3442848" cy="3440997"/>
            <a:chOff x="7720783" y="2591865"/>
            <a:chExt cx="3512382" cy="3510494"/>
          </a:xfrm>
        </p:grpSpPr>
        <p:grpSp>
          <p:nvGrpSpPr>
            <p:cNvPr id="88" name="Group 87"/>
            <p:cNvGrpSpPr>
              <a:grpSpLocks noChangeAspect="1"/>
            </p:cNvGrpSpPr>
            <p:nvPr/>
          </p:nvGrpSpPr>
          <p:grpSpPr>
            <a:xfrm>
              <a:off x="7720783" y="2591865"/>
              <a:ext cx="822960" cy="1068695"/>
              <a:chOff x="9791917" y="3493013"/>
              <a:chExt cx="493807" cy="641258"/>
            </a:xfrm>
          </p:grpSpPr>
          <p:sp>
            <p:nvSpPr>
              <p:cNvPr id="89" name="Oval 122"/>
              <p:cNvSpPr>
                <a:spLocks noChangeArrowheads="1"/>
              </p:cNvSpPr>
              <p:nvPr/>
            </p:nvSpPr>
            <p:spPr bwMode="auto">
              <a:xfrm>
                <a:off x="9800365" y="3493013"/>
                <a:ext cx="476912" cy="90621"/>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sp>
            <p:nvSpPr>
              <p:cNvPr id="90" name="Freeform 123"/>
              <p:cNvSpPr>
                <a:spLocks noEditPoints="1"/>
              </p:cNvSpPr>
              <p:nvPr/>
            </p:nvSpPr>
            <p:spPr bwMode="auto">
              <a:xfrm>
                <a:off x="9791917" y="3555988"/>
                <a:ext cx="493807" cy="57828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grpSp>
        <p:grpSp>
          <p:nvGrpSpPr>
            <p:cNvPr id="137" name="Group 136"/>
            <p:cNvGrpSpPr/>
            <p:nvPr/>
          </p:nvGrpSpPr>
          <p:grpSpPr>
            <a:xfrm>
              <a:off x="7916538" y="4492661"/>
              <a:ext cx="3316627" cy="1609698"/>
              <a:chOff x="6364740" y="4685481"/>
              <a:chExt cx="3316627" cy="1609698"/>
            </a:xfrm>
          </p:grpSpPr>
          <p:sp>
            <p:nvSpPr>
              <p:cNvPr id="138" name="Rectangle 137"/>
              <p:cNvSpPr/>
              <p:nvPr/>
            </p:nvSpPr>
            <p:spPr bwMode="auto">
              <a:xfrm>
                <a:off x="6381948" y="4685481"/>
                <a:ext cx="2188984" cy="476827"/>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23" rIns="0" bIns="46623" numCol="1" rtlCol="0" anchor="b" anchorCtr="0" compatLnSpc="1">
                <a:prstTxWarp prst="textNoShape">
                  <a:avLst/>
                </a:prstTxWarp>
              </a:bodyPr>
              <a:lstStyle/>
              <a:p>
                <a:pPr defTabSz="932114" eaLnBrk="1" hangingPunct="1"/>
                <a:r>
                  <a:rPr lang="en-US" sz="1371" dirty="0">
                    <a:solidFill>
                      <a:srgbClr val="FF8C00"/>
                    </a:solidFill>
                    <a:cs typeface="Segoe UI Light" panose="020B0502040204020203" pitchFamily="34" charset="0"/>
                  </a:rPr>
                  <a:t>dbo.Patients</a:t>
                </a:r>
              </a:p>
            </p:txBody>
          </p:sp>
          <p:sp>
            <p:nvSpPr>
              <p:cNvPr id="139" name="Rectangle 138"/>
              <p:cNvSpPr/>
              <p:nvPr/>
            </p:nvSpPr>
            <p:spPr bwMode="auto">
              <a:xfrm>
                <a:off x="6364740" y="5401023"/>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Jane Doe</a:t>
                </a:r>
              </a:p>
            </p:txBody>
          </p:sp>
          <p:sp>
            <p:nvSpPr>
              <p:cNvPr id="141" name="Rectangle 140"/>
              <p:cNvSpPr/>
              <p:nvPr/>
            </p:nvSpPr>
            <p:spPr bwMode="auto">
              <a:xfrm>
                <a:off x="6364740" y="5116366"/>
                <a:ext cx="1395172"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Name</a:t>
                </a:r>
              </a:p>
            </p:txBody>
          </p:sp>
          <p:sp>
            <p:nvSpPr>
              <p:cNvPr id="142" name="Rectangle 141"/>
              <p:cNvSpPr/>
              <p:nvPr/>
            </p:nvSpPr>
            <p:spPr bwMode="auto">
              <a:xfrm>
                <a:off x="7782150" y="5401023"/>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243-24-9812</a:t>
                </a:r>
              </a:p>
            </p:txBody>
          </p:sp>
          <p:sp>
            <p:nvSpPr>
              <p:cNvPr id="144" name="Rectangle 143"/>
              <p:cNvSpPr/>
              <p:nvPr/>
            </p:nvSpPr>
            <p:spPr bwMode="auto">
              <a:xfrm>
                <a:off x="7782150" y="5116366"/>
                <a:ext cx="1166510"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SSN</a:t>
                </a:r>
              </a:p>
            </p:txBody>
          </p:sp>
          <p:sp>
            <p:nvSpPr>
              <p:cNvPr id="145" name="Rectangle 144"/>
              <p:cNvSpPr/>
              <p:nvPr/>
            </p:nvSpPr>
            <p:spPr bwMode="auto">
              <a:xfrm>
                <a:off x="8962591" y="5401023"/>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USA</a:t>
                </a:r>
              </a:p>
            </p:txBody>
          </p:sp>
          <p:sp>
            <p:nvSpPr>
              <p:cNvPr id="146" name="Rectangle 145"/>
              <p:cNvSpPr/>
              <p:nvPr/>
            </p:nvSpPr>
            <p:spPr bwMode="auto">
              <a:xfrm>
                <a:off x="8962591" y="5116366"/>
                <a:ext cx="718776"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Country</a:t>
                </a:r>
              </a:p>
            </p:txBody>
          </p:sp>
          <p:sp>
            <p:nvSpPr>
              <p:cNvPr id="161" name="Rectangle 160"/>
              <p:cNvSpPr/>
              <p:nvPr/>
            </p:nvSpPr>
            <p:spPr bwMode="auto">
              <a:xfrm>
                <a:off x="6364740" y="5711559"/>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Jim Gray</a:t>
                </a:r>
              </a:p>
            </p:txBody>
          </p:sp>
          <p:sp>
            <p:nvSpPr>
              <p:cNvPr id="162" name="Rectangle 161"/>
              <p:cNvSpPr/>
              <p:nvPr/>
            </p:nvSpPr>
            <p:spPr bwMode="auto">
              <a:xfrm>
                <a:off x="7782150" y="5711559"/>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198-33-0987</a:t>
                </a:r>
              </a:p>
            </p:txBody>
          </p:sp>
          <p:sp>
            <p:nvSpPr>
              <p:cNvPr id="163" name="Rectangle 162"/>
              <p:cNvSpPr/>
              <p:nvPr/>
            </p:nvSpPr>
            <p:spPr bwMode="auto">
              <a:xfrm>
                <a:off x="8962591" y="5711559"/>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USA</a:t>
                </a:r>
              </a:p>
            </p:txBody>
          </p:sp>
          <p:sp>
            <p:nvSpPr>
              <p:cNvPr id="164" name="Rectangle 163"/>
              <p:cNvSpPr/>
              <p:nvPr/>
            </p:nvSpPr>
            <p:spPr bwMode="auto">
              <a:xfrm>
                <a:off x="6364740" y="6010522"/>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John Smith</a:t>
                </a:r>
              </a:p>
            </p:txBody>
          </p:sp>
          <p:sp>
            <p:nvSpPr>
              <p:cNvPr id="165" name="Rectangle 164"/>
              <p:cNvSpPr/>
              <p:nvPr/>
            </p:nvSpPr>
            <p:spPr bwMode="auto">
              <a:xfrm>
                <a:off x="7782150" y="6010522"/>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123-82-1095</a:t>
                </a:r>
              </a:p>
            </p:txBody>
          </p:sp>
          <p:sp>
            <p:nvSpPr>
              <p:cNvPr id="166" name="Rectangle 165"/>
              <p:cNvSpPr/>
              <p:nvPr/>
            </p:nvSpPr>
            <p:spPr bwMode="auto">
              <a:xfrm>
                <a:off x="8962591" y="6010522"/>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FFFFFF"/>
                    </a:solidFill>
                  </a:rPr>
                  <a:t>USA</a:t>
                </a:r>
              </a:p>
            </p:txBody>
          </p:sp>
        </p:grpSp>
      </p:grpSp>
      <p:grpSp>
        <p:nvGrpSpPr>
          <p:cNvPr id="9" name="Group 8"/>
          <p:cNvGrpSpPr/>
          <p:nvPr/>
        </p:nvGrpSpPr>
        <p:grpSpPr>
          <a:xfrm>
            <a:off x="7867798" y="4404692"/>
            <a:ext cx="3250967" cy="1577831"/>
            <a:chOff x="5883395" y="4685481"/>
            <a:chExt cx="3316627" cy="1609698"/>
          </a:xfrm>
        </p:grpSpPr>
        <p:sp>
          <p:nvSpPr>
            <p:cNvPr id="150" name="Rectangle 149"/>
            <p:cNvSpPr/>
            <p:nvPr/>
          </p:nvSpPr>
          <p:spPr bwMode="auto">
            <a:xfrm>
              <a:off x="5900609" y="4685481"/>
              <a:ext cx="2188984" cy="476827"/>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23" rIns="0" bIns="46623" numCol="1" rtlCol="0" anchor="b" anchorCtr="0" compatLnSpc="1">
              <a:prstTxWarp prst="textNoShape">
                <a:avLst/>
              </a:prstTxWarp>
            </a:bodyPr>
            <a:lstStyle/>
            <a:p>
              <a:pPr defTabSz="932114" eaLnBrk="1" hangingPunct="1"/>
              <a:r>
                <a:rPr lang="en-US" sz="1371" dirty="0">
                  <a:solidFill>
                    <a:srgbClr val="FF8C00"/>
                  </a:solidFill>
                  <a:cs typeface="Segoe UI Light" panose="020B0502040204020203" pitchFamily="34" charset="0"/>
                </a:rPr>
                <a:t>dbo.Patients</a:t>
              </a:r>
            </a:p>
          </p:txBody>
        </p:sp>
        <p:sp>
          <p:nvSpPr>
            <p:cNvPr id="159" name="Rectangle 158"/>
            <p:cNvSpPr/>
            <p:nvPr/>
          </p:nvSpPr>
          <p:spPr bwMode="auto">
            <a:xfrm>
              <a:off x="5883395" y="5401023"/>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Jane Doe</a:t>
              </a:r>
            </a:p>
          </p:txBody>
        </p:sp>
        <p:sp>
          <p:nvSpPr>
            <p:cNvPr id="160" name="Rectangle 159"/>
            <p:cNvSpPr/>
            <p:nvPr/>
          </p:nvSpPr>
          <p:spPr bwMode="auto">
            <a:xfrm>
              <a:off x="5883395" y="5116366"/>
              <a:ext cx="1395172"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Name</a:t>
              </a:r>
            </a:p>
          </p:txBody>
        </p:sp>
        <p:sp>
          <p:nvSpPr>
            <p:cNvPr id="157" name="Rectangle 156"/>
            <p:cNvSpPr/>
            <p:nvPr/>
          </p:nvSpPr>
          <p:spPr bwMode="auto">
            <a:xfrm>
              <a:off x="7300805" y="5401023"/>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1x7fg655se2e</a:t>
              </a:r>
            </a:p>
          </p:txBody>
        </p:sp>
        <p:sp>
          <p:nvSpPr>
            <p:cNvPr id="158" name="Rectangle 157"/>
            <p:cNvSpPr/>
            <p:nvPr/>
          </p:nvSpPr>
          <p:spPr bwMode="auto">
            <a:xfrm>
              <a:off x="7300805" y="5116366"/>
              <a:ext cx="1166510"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SSN</a:t>
              </a:r>
            </a:p>
          </p:txBody>
        </p:sp>
        <p:sp>
          <p:nvSpPr>
            <p:cNvPr id="155" name="Rectangle 154"/>
            <p:cNvSpPr/>
            <p:nvPr/>
          </p:nvSpPr>
          <p:spPr bwMode="auto">
            <a:xfrm>
              <a:off x="8481246" y="5401023"/>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31" name="Rectangle 130"/>
            <p:cNvSpPr/>
            <p:nvPr/>
          </p:nvSpPr>
          <p:spPr bwMode="auto">
            <a:xfrm>
              <a:off x="5883395" y="5711559"/>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Jim Gray</a:t>
              </a:r>
            </a:p>
          </p:txBody>
        </p:sp>
        <p:sp>
          <p:nvSpPr>
            <p:cNvPr id="132" name="Rectangle 131"/>
            <p:cNvSpPr/>
            <p:nvPr/>
          </p:nvSpPr>
          <p:spPr bwMode="auto">
            <a:xfrm>
              <a:off x="7300805" y="5711559"/>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0x7ff654ae6d</a:t>
              </a:r>
            </a:p>
          </p:txBody>
        </p:sp>
        <p:sp>
          <p:nvSpPr>
            <p:cNvPr id="133" name="Rectangle 132"/>
            <p:cNvSpPr/>
            <p:nvPr/>
          </p:nvSpPr>
          <p:spPr bwMode="auto">
            <a:xfrm>
              <a:off x="8481246" y="5711559"/>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34" name="Rectangle 133"/>
            <p:cNvSpPr/>
            <p:nvPr/>
          </p:nvSpPr>
          <p:spPr bwMode="auto">
            <a:xfrm>
              <a:off x="5883395" y="6010522"/>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John Smith</a:t>
              </a:r>
            </a:p>
          </p:txBody>
        </p:sp>
        <p:sp>
          <p:nvSpPr>
            <p:cNvPr id="135" name="Rectangle 134"/>
            <p:cNvSpPr/>
            <p:nvPr/>
          </p:nvSpPr>
          <p:spPr bwMode="auto">
            <a:xfrm>
              <a:off x="7300805" y="6010522"/>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0y8fj754ea2c</a:t>
              </a:r>
            </a:p>
          </p:txBody>
        </p:sp>
        <p:sp>
          <p:nvSpPr>
            <p:cNvPr id="136" name="Rectangle 135"/>
            <p:cNvSpPr/>
            <p:nvPr/>
          </p:nvSpPr>
          <p:spPr bwMode="auto">
            <a:xfrm>
              <a:off x="8481246" y="6010522"/>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56" name="Rectangle 155"/>
            <p:cNvSpPr/>
            <p:nvPr/>
          </p:nvSpPr>
          <p:spPr bwMode="auto">
            <a:xfrm>
              <a:off x="8481246" y="5116366"/>
              <a:ext cx="718776"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Country</a:t>
              </a:r>
            </a:p>
          </p:txBody>
        </p:sp>
      </p:grpSp>
      <p:grpSp>
        <p:nvGrpSpPr>
          <p:cNvPr id="46" name="Group 45"/>
          <p:cNvGrpSpPr/>
          <p:nvPr/>
        </p:nvGrpSpPr>
        <p:grpSpPr>
          <a:xfrm>
            <a:off x="7496400" y="2830198"/>
            <a:ext cx="3620092" cy="3154058"/>
            <a:chOff x="7537612" y="2886365"/>
            <a:chExt cx="3693202" cy="3217759"/>
          </a:xfrm>
        </p:grpSpPr>
        <p:grpSp>
          <p:nvGrpSpPr>
            <p:cNvPr id="44" name="Group 43"/>
            <p:cNvGrpSpPr/>
            <p:nvPr/>
          </p:nvGrpSpPr>
          <p:grpSpPr>
            <a:xfrm>
              <a:off x="7537612" y="2886365"/>
              <a:ext cx="1685938" cy="1782544"/>
              <a:chOff x="7537612" y="2886365"/>
              <a:chExt cx="1685938" cy="1782544"/>
            </a:xfrm>
          </p:grpSpPr>
          <p:sp>
            <p:nvSpPr>
              <p:cNvPr id="91" name="U-Turn Arrow 90"/>
              <p:cNvSpPr>
                <a:spLocks/>
              </p:cNvSpPr>
              <p:nvPr/>
            </p:nvSpPr>
            <p:spPr bwMode="auto">
              <a:xfrm rot="5400000">
                <a:off x="8250885" y="3252125"/>
                <a:ext cx="1188720" cy="457200"/>
              </a:xfrm>
              <a:prstGeom prst="uturnArrow">
                <a:avLst>
                  <a:gd name="adj1" fmla="val 19654"/>
                  <a:gd name="adj2" fmla="val 20379"/>
                  <a:gd name="adj3" fmla="val 16398"/>
                  <a:gd name="adj4" fmla="val 44310"/>
                  <a:gd name="adj5" fmla="val 100000"/>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59" name="Rectangle 58"/>
              <p:cNvSpPr/>
              <p:nvPr/>
            </p:nvSpPr>
            <p:spPr bwMode="auto">
              <a:xfrm>
                <a:off x="7537612" y="3666350"/>
                <a:ext cx="1685938" cy="476827"/>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23" rIns="0" bIns="46623" numCol="1" rtlCol="0" anchor="b" anchorCtr="0" compatLnSpc="1">
                <a:prstTxWarp prst="textNoShape">
                  <a:avLst/>
                </a:prstTxWarp>
              </a:bodyPr>
              <a:lstStyle/>
              <a:p>
                <a:pPr defTabSz="932114" eaLnBrk="1" hangingPunct="1"/>
                <a:r>
                  <a:rPr lang="en-US" sz="1567" dirty="0">
                    <a:solidFill>
                      <a:srgbClr val="FF8C00"/>
                    </a:solidFill>
                    <a:cs typeface="Segoe UI Light" panose="020B0502040204020203" pitchFamily="34" charset="0"/>
                  </a:rPr>
                  <a:t>Result Set</a:t>
                </a:r>
              </a:p>
            </p:txBody>
          </p:sp>
          <p:grpSp>
            <p:nvGrpSpPr>
              <p:cNvPr id="15" name="Group 14"/>
              <p:cNvGrpSpPr/>
              <p:nvPr/>
            </p:nvGrpSpPr>
            <p:grpSpPr>
              <a:xfrm>
                <a:off x="7537613" y="4099587"/>
                <a:ext cx="1079031" cy="569322"/>
                <a:chOff x="9327920" y="4752525"/>
                <a:chExt cx="1108123" cy="569322"/>
              </a:xfrm>
            </p:grpSpPr>
            <p:sp>
              <p:nvSpPr>
                <p:cNvPr id="129" name="Rectangle 128"/>
                <p:cNvSpPr/>
                <p:nvPr/>
              </p:nvSpPr>
              <p:spPr bwMode="auto">
                <a:xfrm>
                  <a:off x="9327920" y="5037186"/>
                  <a:ext cx="1108123" cy="284661"/>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Jim Gray</a:t>
                  </a:r>
                </a:p>
              </p:txBody>
            </p:sp>
            <p:sp>
              <p:nvSpPr>
                <p:cNvPr id="130" name="Rectangle 129"/>
                <p:cNvSpPr/>
                <p:nvPr/>
              </p:nvSpPr>
              <p:spPr bwMode="auto">
                <a:xfrm>
                  <a:off x="9327920" y="4752525"/>
                  <a:ext cx="1108123" cy="280540"/>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Name</a:t>
                  </a:r>
                </a:p>
              </p:txBody>
            </p:sp>
          </p:grpSp>
        </p:grpSp>
        <p:grpSp>
          <p:nvGrpSpPr>
            <p:cNvPr id="179" name="Group 178"/>
            <p:cNvGrpSpPr/>
            <p:nvPr/>
          </p:nvGrpSpPr>
          <p:grpSpPr>
            <a:xfrm>
              <a:off x="7914187" y="4494426"/>
              <a:ext cx="3316627" cy="1609698"/>
              <a:chOff x="6364740" y="4685481"/>
              <a:chExt cx="3316627" cy="1609698"/>
            </a:xfrm>
          </p:grpSpPr>
          <p:sp>
            <p:nvSpPr>
              <p:cNvPr id="182" name="Rectangle 181"/>
              <p:cNvSpPr/>
              <p:nvPr/>
            </p:nvSpPr>
            <p:spPr bwMode="auto">
              <a:xfrm>
                <a:off x="6364740" y="5401023"/>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Jane Doe</a:t>
                </a:r>
              </a:p>
            </p:txBody>
          </p:sp>
          <p:sp>
            <p:nvSpPr>
              <p:cNvPr id="183" name="Rectangle 182"/>
              <p:cNvSpPr/>
              <p:nvPr/>
            </p:nvSpPr>
            <p:spPr bwMode="auto">
              <a:xfrm>
                <a:off x="6364740" y="5116366"/>
                <a:ext cx="1395172"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Name</a:t>
                </a:r>
              </a:p>
            </p:txBody>
          </p:sp>
          <p:sp>
            <p:nvSpPr>
              <p:cNvPr id="184" name="Rectangle 183"/>
              <p:cNvSpPr/>
              <p:nvPr/>
            </p:nvSpPr>
            <p:spPr bwMode="auto">
              <a:xfrm>
                <a:off x="7782150" y="5401023"/>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1x7fg655se2e</a:t>
                </a:r>
              </a:p>
            </p:txBody>
          </p:sp>
          <p:sp>
            <p:nvSpPr>
              <p:cNvPr id="185" name="Rectangle 184"/>
              <p:cNvSpPr/>
              <p:nvPr/>
            </p:nvSpPr>
            <p:spPr bwMode="auto">
              <a:xfrm>
                <a:off x="7782150" y="5116366"/>
                <a:ext cx="1166510"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SSN</a:t>
                </a:r>
              </a:p>
            </p:txBody>
          </p:sp>
          <p:sp>
            <p:nvSpPr>
              <p:cNvPr id="186" name="Rectangle 185"/>
              <p:cNvSpPr/>
              <p:nvPr/>
            </p:nvSpPr>
            <p:spPr bwMode="auto">
              <a:xfrm>
                <a:off x="8962591" y="5401023"/>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87" name="Rectangle 186"/>
              <p:cNvSpPr/>
              <p:nvPr/>
            </p:nvSpPr>
            <p:spPr bwMode="auto">
              <a:xfrm>
                <a:off x="8962591" y="5116366"/>
                <a:ext cx="718776"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53778"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175" dirty="0">
                    <a:solidFill>
                      <a:srgbClr val="FFFFFF"/>
                    </a:solidFill>
                    <a:latin typeface="Segoe UI Semibold" panose="020B0702040204020203" pitchFamily="34" charset="0"/>
                    <a:cs typeface="Segoe UI Semibold" panose="020B0702040204020203" pitchFamily="34" charset="0"/>
                  </a:rPr>
                  <a:t>Country</a:t>
                </a:r>
              </a:p>
            </p:txBody>
          </p:sp>
          <p:sp>
            <p:nvSpPr>
              <p:cNvPr id="188" name="Rectangle 187"/>
              <p:cNvSpPr/>
              <p:nvPr/>
            </p:nvSpPr>
            <p:spPr bwMode="auto">
              <a:xfrm>
                <a:off x="6364740" y="5711559"/>
                <a:ext cx="1395172"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Jim Gray</a:t>
                </a:r>
              </a:p>
            </p:txBody>
          </p:sp>
          <p:sp>
            <p:nvSpPr>
              <p:cNvPr id="189" name="Rectangle 188"/>
              <p:cNvSpPr/>
              <p:nvPr/>
            </p:nvSpPr>
            <p:spPr bwMode="auto">
              <a:xfrm>
                <a:off x="7782150" y="5711559"/>
                <a:ext cx="1166510"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0x7ff654ae6d</a:t>
                </a:r>
              </a:p>
            </p:txBody>
          </p:sp>
          <p:sp>
            <p:nvSpPr>
              <p:cNvPr id="190" name="Rectangle 189"/>
              <p:cNvSpPr/>
              <p:nvPr/>
            </p:nvSpPr>
            <p:spPr bwMode="auto">
              <a:xfrm>
                <a:off x="8962591" y="5711559"/>
                <a:ext cx="718776"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91" name="Rectangle 190"/>
              <p:cNvSpPr/>
              <p:nvPr/>
            </p:nvSpPr>
            <p:spPr bwMode="auto">
              <a:xfrm>
                <a:off x="6364740" y="6010522"/>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John Smith</a:t>
                </a:r>
              </a:p>
            </p:txBody>
          </p:sp>
          <p:sp>
            <p:nvSpPr>
              <p:cNvPr id="192" name="Rectangle 191"/>
              <p:cNvSpPr/>
              <p:nvPr/>
            </p:nvSpPr>
            <p:spPr bwMode="auto">
              <a:xfrm>
                <a:off x="7782150" y="6010522"/>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0y8fj754ea2c</a:t>
                </a:r>
              </a:p>
            </p:txBody>
          </p:sp>
          <p:sp>
            <p:nvSpPr>
              <p:cNvPr id="193" name="Rectangle 192"/>
              <p:cNvSpPr/>
              <p:nvPr/>
            </p:nvSpPr>
            <p:spPr bwMode="auto">
              <a:xfrm>
                <a:off x="8962591" y="6010522"/>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8" tIns="35852"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371" dirty="0">
                    <a:solidFill>
                      <a:srgbClr val="000000"/>
                    </a:solidFill>
                  </a:rPr>
                  <a:t>USA</a:t>
                </a:r>
              </a:p>
            </p:txBody>
          </p:sp>
          <p:sp>
            <p:nvSpPr>
              <p:cNvPr id="181" name="Rectangle 180"/>
              <p:cNvSpPr/>
              <p:nvPr/>
            </p:nvSpPr>
            <p:spPr bwMode="auto">
              <a:xfrm>
                <a:off x="6381948" y="4685481"/>
                <a:ext cx="2188984" cy="476827"/>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23" rIns="0" bIns="46623" numCol="1" rtlCol="0" anchor="b" anchorCtr="0" compatLnSpc="1">
                <a:prstTxWarp prst="textNoShape">
                  <a:avLst/>
                </a:prstTxWarp>
              </a:bodyPr>
              <a:lstStyle/>
              <a:p>
                <a:pPr defTabSz="932114" eaLnBrk="1" hangingPunct="1"/>
                <a:r>
                  <a:rPr lang="en-US" sz="1371" dirty="0">
                    <a:solidFill>
                      <a:srgbClr val="FF8C00"/>
                    </a:solidFill>
                    <a:cs typeface="Segoe UI Light" panose="020B0502040204020203" pitchFamily="34" charset="0"/>
                  </a:rPr>
                  <a:t>dbo.Patients</a:t>
                </a:r>
              </a:p>
            </p:txBody>
          </p:sp>
        </p:grpSp>
      </p:grpSp>
      <p:cxnSp>
        <p:nvCxnSpPr>
          <p:cNvPr id="66" name="Straight Connector 65"/>
          <p:cNvCxnSpPr/>
          <p:nvPr/>
        </p:nvCxnSpPr>
        <p:spPr>
          <a:xfrm>
            <a:off x="6433294" y="1694185"/>
            <a:ext cx="13817" cy="4371392"/>
          </a:xfrm>
          <a:prstGeom prst="line">
            <a:avLst/>
          </a:prstGeom>
          <a:ln w="63500">
            <a:solidFill>
              <a:schemeClr val="bg1">
                <a:lumMod val="50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bwMode="auto">
          <a:xfrm>
            <a:off x="4333219" y="6319326"/>
            <a:ext cx="7857052" cy="537702"/>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algn="ctr" defTabSz="913751" eaLnBrk="1" hangingPunct="1">
              <a:lnSpc>
                <a:spcPct val="90000"/>
              </a:lnSpc>
            </a:pPr>
            <a:endParaRPr lang="en-US" sz="1961" b="1" dirty="0">
              <a:solidFill>
                <a:srgbClr val="FFFFFF"/>
              </a:solidFill>
              <a:latin typeface="Segoe UI Light"/>
              <a:ea typeface="Segoe UI" pitchFamily="34" charset="0"/>
              <a:cs typeface="Segoe UI" pitchFamily="34" charset="0"/>
            </a:endParaRPr>
          </a:p>
        </p:txBody>
      </p:sp>
      <p:sp>
        <p:nvSpPr>
          <p:cNvPr id="30" name="Rectangle 29"/>
          <p:cNvSpPr/>
          <p:nvPr/>
        </p:nvSpPr>
        <p:spPr bwMode="auto">
          <a:xfrm>
            <a:off x="1731" y="6319326"/>
            <a:ext cx="4331491" cy="537702"/>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ctr" anchorCtr="0" forceAA="0" compatLnSpc="1">
            <a:prstTxWarp prst="textNoShape">
              <a:avLst/>
            </a:prstTxWarp>
            <a:noAutofit/>
          </a:bodyPr>
          <a:lstStyle/>
          <a:p>
            <a:pPr defTabSz="761181" eaLnBrk="1" fontAlgn="auto" hangingPunct="1">
              <a:lnSpc>
                <a:spcPct val="90000"/>
              </a:lnSpc>
              <a:spcBef>
                <a:spcPts val="0"/>
              </a:spcBef>
              <a:spcAft>
                <a:spcPts val="0"/>
              </a:spcAft>
              <a:defRPr/>
            </a:pPr>
            <a:r>
              <a:rPr lang="en-US" sz="2353" kern="0" dirty="0">
                <a:ln>
                  <a:solidFill>
                    <a:srgbClr val="FFFFFF">
                      <a:alpha val="0"/>
                    </a:srgbClr>
                  </a:solidFill>
                </a:ln>
                <a:solidFill>
                  <a:srgbClr val="FFFFFF"/>
                </a:solidFill>
                <a:latin typeface="Segoe UI Light" panose="020B0502040204020203" pitchFamily="34" charset="0"/>
                <a:ea typeface="MS PGothic" charset="0"/>
                <a:cs typeface="Segoe UI Light" panose="020B0502040204020203" pitchFamily="34" charset="0"/>
              </a:rPr>
              <a:t>Mission critical performance</a:t>
            </a:r>
          </a:p>
        </p:txBody>
      </p:sp>
      <p:sp>
        <p:nvSpPr>
          <p:cNvPr id="92" name="TextBox 91"/>
          <p:cNvSpPr txBox="1"/>
          <p:nvPr/>
        </p:nvSpPr>
        <p:spPr>
          <a:xfrm>
            <a:off x="7510494" y="1789124"/>
            <a:ext cx="1509620" cy="276959"/>
          </a:xfrm>
          <a:prstGeom prst="rect">
            <a:avLst/>
          </a:prstGeom>
          <a:noFill/>
        </p:spPr>
        <p:txBody>
          <a:bodyPr wrap="square" lIns="0" tIns="0" rIns="0" bIns="0" rtlCol="0">
            <a:spAutoFit/>
          </a:bodyPr>
          <a:lstStyle/>
          <a:p>
            <a:pPr defTabSz="913154" eaLnBrk="1" hangingPunct="1">
              <a:spcAft>
                <a:spcPts val="588"/>
              </a:spcAft>
            </a:pPr>
            <a:r>
              <a:rPr lang="en-US" dirty="0">
                <a:solidFill>
                  <a:srgbClr val="505050"/>
                </a:solidFill>
                <a:latin typeface="Segoe UI Semibold" panose="020B0702040204020203" pitchFamily="34" charset="0"/>
                <a:ea typeface="MS PGothic" charset="0"/>
                <a:cs typeface="Segoe UI Semibold" panose="020B0702040204020203" pitchFamily="34" charset="0"/>
              </a:rPr>
              <a:t>SQL Server</a:t>
            </a:r>
          </a:p>
        </p:txBody>
      </p:sp>
      <p:sp>
        <p:nvSpPr>
          <p:cNvPr id="102" name="Right Arrow 101"/>
          <p:cNvSpPr/>
          <p:nvPr/>
        </p:nvSpPr>
        <p:spPr bwMode="auto">
          <a:xfrm>
            <a:off x="6541459" y="2783299"/>
            <a:ext cx="1075710" cy="190420"/>
          </a:xfrm>
          <a:prstGeom prst="rightArrow">
            <a:avLst>
              <a:gd name="adj1" fmla="val 50000"/>
              <a:gd name="adj2" fmla="val 42077"/>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19" name="Group 18"/>
          <p:cNvGrpSpPr/>
          <p:nvPr/>
        </p:nvGrpSpPr>
        <p:grpSpPr>
          <a:xfrm>
            <a:off x="9108646" y="4259317"/>
            <a:ext cx="1247792" cy="531997"/>
            <a:chOff x="6963658" y="5721150"/>
            <a:chExt cx="1272813" cy="542665"/>
          </a:xfrm>
        </p:grpSpPr>
        <p:sp>
          <p:nvSpPr>
            <p:cNvPr id="147" name="TextBox 146"/>
            <p:cNvSpPr txBox="1"/>
            <p:nvPr/>
          </p:nvSpPr>
          <p:spPr>
            <a:xfrm>
              <a:off x="6963658" y="5721150"/>
              <a:ext cx="1272813" cy="376685"/>
            </a:xfrm>
            <a:prstGeom prst="rect">
              <a:avLst/>
            </a:prstGeom>
            <a:noFill/>
          </p:spPr>
          <p:txBody>
            <a:bodyPr wrap="none" rtlCol="0">
              <a:spAutoFit/>
            </a:bodyPr>
            <a:lstStyle/>
            <a:p>
              <a:pPr defTabSz="913330" eaLnBrk="1" hangingPunct="1"/>
              <a:r>
                <a:rPr lang="en-US" dirty="0">
                  <a:solidFill>
                    <a:srgbClr val="FF8C00"/>
                  </a:solidFill>
                  <a:latin typeface="Segoe UI Semibold" panose="020B0702040204020203" pitchFamily="34" charset="0"/>
                  <a:ea typeface="MS PGothic" charset="0"/>
                  <a:cs typeface="Segoe UI Semibold" panose="020B0702040204020203" pitchFamily="34" charset="0"/>
                </a:rPr>
                <a:t>ciphertext</a:t>
              </a:r>
            </a:p>
          </p:txBody>
        </p:sp>
        <p:cxnSp>
          <p:nvCxnSpPr>
            <p:cNvPr id="148" name="Straight Connector 147"/>
            <p:cNvCxnSpPr/>
            <p:nvPr/>
          </p:nvCxnSpPr>
          <p:spPr>
            <a:xfrm flipH="1">
              <a:off x="7263880" y="6035880"/>
              <a:ext cx="176896" cy="227935"/>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sp>
        <p:nvSpPr>
          <p:cNvPr id="103" name="Right Arrow 102"/>
          <p:cNvSpPr/>
          <p:nvPr/>
        </p:nvSpPr>
        <p:spPr bwMode="auto">
          <a:xfrm flipH="1">
            <a:off x="6547423" y="3805536"/>
            <a:ext cx="896425" cy="190420"/>
          </a:xfrm>
          <a:prstGeom prst="rightArrow">
            <a:avLst>
              <a:gd name="adj1" fmla="val 50000"/>
              <a:gd name="adj2" fmla="val 42077"/>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5" name="Group 4"/>
          <p:cNvGrpSpPr/>
          <p:nvPr/>
        </p:nvGrpSpPr>
        <p:grpSpPr>
          <a:xfrm>
            <a:off x="4240128" y="2554129"/>
            <a:ext cx="897497" cy="419591"/>
            <a:chOff x="4324882" y="3030591"/>
            <a:chExt cx="915624" cy="428066"/>
          </a:xfrm>
        </p:grpSpPr>
        <p:sp>
          <p:nvSpPr>
            <p:cNvPr id="83" name="TextBox 82"/>
            <p:cNvSpPr txBox="1"/>
            <p:nvPr/>
          </p:nvSpPr>
          <p:spPr>
            <a:xfrm>
              <a:off x="4324882" y="3030591"/>
              <a:ext cx="915624" cy="184251"/>
            </a:xfrm>
            <a:prstGeom prst="rect">
              <a:avLst/>
            </a:prstGeom>
            <a:noFill/>
          </p:spPr>
          <p:txBody>
            <a:bodyPr wrap="square" lIns="179234" tIns="143387" rIns="179234" bIns="143387" rtlCol="0">
              <a:noAutofit/>
            </a:bodyPr>
            <a:lstStyle/>
            <a:p>
              <a:pPr defTabSz="913154" eaLnBrk="1" hangingPunct="1">
                <a:lnSpc>
                  <a:spcPct val="90000"/>
                </a:lnSpc>
                <a:spcAft>
                  <a:spcPts val="588"/>
                </a:spcAft>
              </a:pPr>
              <a:r>
                <a:rPr lang="en-US" sz="1175" dirty="0">
                  <a:solidFill>
                    <a:srgbClr val="FF8C00"/>
                  </a:solidFill>
                  <a:latin typeface="Segoe UI Semibold" panose="020B0702040204020203" pitchFamily="34" charset="0"/>
                  <a:ea typeface="MS PGothic" charset="0"/>
                  <a:cs typeface="Segoe UI Semibold" panose="020B0702040204020203" pitchFamily="34" charset="0"/>
                </a:rPr>
                <a:t>Query</a:t>
              </a:r>
            </a:p>
          </p:txBody>
        </p:sp>
        <p:sp>
          <p:nvSpPr>
            <p:cNvPr id="67" name="Right Arrow 66"/>
            <p:cNvSpPr/>
            <p:nvPr/>
          </p:nvSpPr>
          <p:spPr bwMode="auto">
            <a:xfrm>
              <a:off x="4498625" y="3264391"/>
              <a:ext cx="640080" cy="194266"/>
            </a:xfrm>
            <a:prstGeom prst="rightArrow">
              <a:avLst>
                <a:gd name="adj1" fmla="val 50000"/>
                <a:gd name="adj2" fmla="val 42077"/>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sp>
        <p:nvSpPr>
          <p:cNvPr id="65" name="Title 3"/>
          <p:cNvSpPr>
            <a:spLocks noGrp="1"/>
          </p:cNvSpPr>
          <p:nvPr>
            <p:ph type="title"/>
          </p:nvPr>
        </p:nvSpPr>
        <p:spPr>
          <a:xfrm>
            <a:off x="261016" y="260676"/>
            <a:ext cx="11650218" cy="927546"/>
          </a:xfrm>
        </p:spPr>
        <p:txBody>
          <a:bodyPr/>
          <a:lstStyle/>
          <a:p>
            <a:r>
              <a:rPr lang="en-US" dirty="0"/>
              <a:t>Always Encrypted</a:t>
            </a:r>
            <a:br>
              <a:rPr lang="en-US" dirty="0"/>
            </a:br>
            <a:r>
              <a:rPr lang="en-US" sz="3527" dirty="0">
                <a:solidFill>
                  <a:srgbClr val="C00000"/>
                </a:solidFill>
              </a:rPr>
              <a:t>Help protect data at rest and in motion, on-premises &amp; cloud</a:t>
            </a:r>
          </a:p>
        </p:txBody>
      </p:sp>
      <p:sp>
        <p:nvSpPr>
          <p:cNvPr id="120" name="Right Arrow 119"/>
          <p:cNvSpPr/>
          <p:nvPr/>
        </p:nvSpPr>
        <p:spPr bwMode="auto">
          <a:xfrm flipH="1">
            <a:off x="3054768" y="3806635"/>
            <a:ext cx="1971855" cy="188223"/>
          </a:xfrm>
          <a:prstGeom prst="rightArrow">
            <a:avLst>
              <a:gd name="adj1" fmla="val 50000"/>
              <a:gd name="adj2" fmla="val 42077"/>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41" name="Group 40"/>
          <p:cNvGrpSpPr/>
          <p:nvPr/>
        </p:nvGrpSpPr>
        <p:grpSpPr>
          <a:xfrm>
            <a:off x="542705" y="1776372"/>
            <a:ext cx="3942632" cy="1814564"/>
            <a:chOff x="552782" y="1811255"/>
            <a:chExt cx="4022261" cy="1851214"/>
          </a:xfrm>
        </p:grpSpPr>
        <p:sp>
          <p:nvSpPr>
            <p:cNvPr id="128" name="TextBox 127"/>
            <p:cNvSpPr txBox="1"/>
            <p:nvPr/>
          </p:nvSpPr>
          <p:spPr>
            <a:xfrm>
              <a:off x="2531358" y="1811255"/>
              <a:ext cx="1136060" cy="376738"/>
            </a:xfrm>
            <a:prstGeom prst="rect">
              <a:avLst/>
            </a:prstGeom>
            <a:noFill/>
          </p:spPr>
          <p:txBody>
            <a:bodyPr wrap="square" rtlCol="0">
              <a:spAutoFit/>
            </a:bodyPr>
            <a:lstStyle/>
            <a:p>
              <a:pPr algn="r" defTabSz="913330" eaLnBrk="1" hangingPunct="1"/>
              <a:r>
                <a:rPr lang="en-US" dirty="0">
                  <a:solidFill>
                    <a:srgbClr val="505050"/>
                  </a:solidFill>
                  <a:latin typeface="Segoe UI Semibold" panose="020B0702040204020203" pitchFamily="34" charset="0"/>
                  <a:ea typeface="MS PGothic" charset="0"/>
                  <a:cs typeface="Segoe UI Semibold" panose="020B0702040204020203" pitchFamily="34" charset="0"/>
                </a:rPr>
                <a:t>Trusted</a:t>
              </a:r>
            </a:p>
          </p:txBody>
        </p:sp>
        <p:grpSp>
          <p:nvGrpSpPr>
            <p:cNvPr id="11" name="Group 10"/>
            <p:cNvGrpSpPr/>
            <p:nvPr/>
          </p:nvGrpSpPr>
          <p:grpSpPr>
            <a:xfrm>
              <a:off x="552782" y="1848373"/>
              <a:ext cx="1367562" cy="1042265"/>
              <a:chOff x="9997894" y="2293268"/>
              <a:chExt cx="1540109" cy="1173769"/>
            </a:xfrm>
          </p:grpSpPr>
          <p:sp>
            <p:nvSpPr>
              <p:cNvPr id="114" name="TextBox 113"/>
              <p:cNvSpPr txBox="1"/>
              <p:nvPr/>
            </p:nvSpPr>
            <p:spPr>
              <a:xfrm>
                <a:off x="9997894" y="2293268"/>
                <a:ext cx="1540109" cy="218134"/>
              </a:xfrm>
              <a:prstGeom prst="rect">
                <a:avLst/>
              </a:prstGeom>
              <a:noFill/>
            </p:spPr>
            <p:txBody>
              <a:bodyPr wrap="square" lIns="0" tIns="0" rIns="0" bIns="0" rtlCol="0">
                <a:spAutoFit/>
              </a:bodyPr>
              <a:lstStyle/>
              <a:p>
                <a:pPr algn="ctr" defTabSz="913154" eaLnBrk="1" hangingPunct="1">
                  <a:lnSpc>
                    <a:spcPct val="90000"/>
                  </a:lnSpc>
                  <a:spcAft>
                    <a:spcPts val="588"/>
                  </a:spcAft>
                </a:pPr>
                <a:r>
                  <a:rPr lang="en-US" sz="1371" dirty="0">
                    <a:solidFill>
                      <a:srgbClr val="505050"/>
                    </a:solidFill>
                    <a:latin typeface="Segoe UI Semibold" panose="020B0702040204020203" pitchFamily="34" charset="0"/>
                    <a:ea typeface="MS PGothic" charset="0"/>
                    <a:cs typeface="Segoe UI Semibold" panose="020B0702040204020203" pitchFamily="34" charset="0"/>
                  </a:rPr>
                  <a:t>Apps</a:t>
                </a:r>
              </a:p>
            </p:txBody>
          </p:sp>
          <p:grpSp>
            <p:nvGrpSpPr>
              <p:cNvPr id="115" name="Group 114"/>
              <p:cNvGrpSpPr/>
              <p:nvPr/>
            </p:nvGrpSpPr>
            <p:grpSpPr>
              <a:xfrm>
                <a:off x="10113632" y="2549677"/>
                <a:ext cx="1218343" cy="917360"/>
                <a:chOff x="1111115" y="2480113"/>
                <a:chExt cx="1346196" cy="1013628"/>
              </a:xfrm>
            </p:grpSpPr>
            <p:sp>
              <p:nvSpPr>
                <p:cNvPr id="116" name="Freeform 115"/>
                <p:cNvSpPr>
                  <a:spLocks noChangeAspect="1"/>
                </p:cNvSpPr>
                <p:nvPr/>
              </p:nvSpPr>
              <p:spPr bwMode="auto">
                <a:xfrm>
                  <a:off x="1184439" y="2654562"/>
                  <a:ext cx="1272611" cy="826375"/>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accent1"/>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hangingPunct="1">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117" name="Freeform 116"/>
                <p:cNvSpPr>
                  <a:spLocks noChangeAspect="1"/>
                </p:cNvSpPr>
                <p:nvPr/>
              </p:nvSpPr>
              <p:spPr bwMode="auto">
                <a:xfrm>
                  <a:off x="1182634" y="2480113"/>
                  <a:ext cx="1274677" cy="149574"/>
                </a:xfrm>
                <a:custGeom>
                  <a:avLst/>
                  <a:gdLst>
                    <a:gd name="connsiteX0" fmla="*/ 1126907 w 1484366"/>
                    <a:gd name="connsiteY0" fmla="*/ 92222 h 174178"/>
                    <a:gd name="connsiteX1" fmla="*/ 1126907 w 1484366"/>
                    <a:gd name="connsiteY1" fmla="*/ 100883 h 174178"/>
                    <a:gd name="connsiteX2" fmla="*/ 1184646 w 1484366"/>
                    <a:gd name="connsiteY2" fmla="*/ 100883 h 174178"/>
                    <a:gd name="connsiteX3" fmla="*/ 1184646 w 1484366"/>
                    <a:gd name="connsiteY3" fmla="*/ 92222 h 174178"/>
                    <a:gd name="connsiteX4" fmla="*/ 1229754 w 1484366"/>
                    <a:gd name="connsiteY4" fmla="*/ 51724 h 174178"/>
                    <a:gd name="connsiteX5" fmla="*/ 1276267 w 1484366"/>
                    <a:gd name="connsiteY5" fmla="*/ 51724 h 174178"/>
                    <a:gd name="connsiteX6" fmla="*/ 1276267 w 1484366"/>
                    <a:gd name="connsiteY6" fmla="*/ 98237 h 174178"/>
                    <a:gd name="connsiteX7" fmla="*/ 1229754 w 1484366"/>
                    <a:gd name="connsiteY7" fmla="*/ 98237 h 174178"/>
                    <a:gd name="connsiteX8" fmla="*/ 1224142 w 1484366"/>
                    <a:gd name="connsiteY8" fmla="*/ 46112 h 174178"/>
                    <a:gd name="connsiteX9" fmla="*/ 1224142 w 1484366"/>
                    <a:gd name="connsiteY9" fmla="*/ 103850 h 174178"/>
                    <a:gd name="connsiteX10" fmla="*/ 1281879 w 1484366"/>
                    <a:gd name="connsiteY10" fmla="*/ 103850 h 174178"/>
                    <a:gd name="connsiteX11" fmla="*/ 1281879 w 1484366"/>
                    <a:gd name="connsiteY11" fmla="*/ 46112 h 174178"/>
                    <a:gd name="connsiteX12" fmla="*/ 1335992 w 1484366"/>
                    <a:gd name="connsiteY12" fmla="*/ 45213 h 174178"/>
                    <a:gd name="connsiteX13" fmla="*/ 1328262 w 1484366"/>
                    <a:gd name="connsiteY13" fmla="*/ 54101 h 174178"/>
                    <a:gd name="connsiteX14" fmla="*/ 1352498 w 1484366"/>
                    <a:gd name="connsiteY14" fmla="*/ 75181 h 174178"/>
                    <a:gd name="connsiteX15" fmla="*/ 1328262 w 1484366"/>
                    <a:gd name="connsiteY15" fmla="*/ 96262 h 174178"/>
                    <a:gd name="connsiteX16" fmla="*/ 1335992 w 1484366"/>
                    <a:gd name="connsiteY16" fmla="*/ 105149 h 174178"/>
                    <a:gd name="connsiteX17" fmla="*/ 1361471 w 1484366"/>
                    <a:gd name="connsiteY17" fmla="*/ 82986 h 174178"/>
                    <a:gd name="connsiteX18" fmla="*/ 1386951 w 1484366"/>
                    <a:gd name="connsiteY18" fmla="*/ 105149 h 174178"/>
                    <a:gd name="connsiteX19" fmla="*/ 1394681 w 1484366"/>
                    <a:gd name="connsiteY19" fmla="*/ 96262 h 174178"/>
                    <a:gd name="connsiteX20" fmla="*/ 1370445 w 1484366"/>
                    <a:gd name="connsiteY20" fmla="*/ 75181 h 174178"/>
                    <a:gd name="connsiteX21" fmla="*/ 1394681 w 1484366"/>
                    <a:gd name="connsiteY21" fmla="*/ 54101 h 174178"/>
                    <a:gd name="connsiteX22" fmla="*/ 1386951 w 1484366"/>
                    <a:gd name="connsiteY22" fmla="*/ 45213 h 174178"/>
                    <a:gd name="connsiteX23" fmla="*/ 1361471 w 1484366"/>
                    <a:gd name="connsiteY23" fmla="*/ 67375 h 174178"/>
                    <a:gd name="connsiteX24" fmla="*/ 63432 w 1484366"/>
                    <a:gd name="connsiteY24" fmla="*/ 0 h 174178"/>
                    <a:gd name="connsiteX25" fmla="*/ 83802 w 1484366"/>
                    <a:gd name="connsiteY25" fmla="*/ 0 h 174178"/>
                    <a:gd name="connsiteX26" fmla="*/ 1420934 w 1484366"/>
                    <a:gd name="connsiteY26" fmla="*/ 0 h 174178"/>
                    <a:gd name="connsiteX27" fmla="*/ 1484366 w 1484366"/>
                    <a:gd name="connsiteY27" fmla="*/ 63432 h 174178"/>
                    <a:gd name="connsiteX28" fmla="*/ 1484366 w 1484366"/>
                    <a:gd name="connsiteY28" fmla="*/ 150684 h 174178"/>
                    <a:gd name="connsiteX29" fmla="*/ 1479753 w 1484366"/>
                    <a:gd name="connsiteY29" fmla="*/ 174178 h 174178"/>
                    <a:gd name="connsiteX30" fmla="*/ 1430558 w 1484366"/>
                    <a:gd name="connsiteY30" fmla="*/ 149160 h 174178"/>
                    <a:gd name="connsiteX31" fmla="*/ 49548 w 1484366"/>
                    <a:gd name="connsiteY31" fmla="*/ 149661 h 174178"/>
                    <a:gd name="connsiteX32" fmla="*/ 1505 w 1484366"/>
                    <a:gd name="connsiteY32" fmla="*/ 161689 h 174178"/>
                    <a:gd name="connsiteX33" fmla="*/ 0 w 1484366"/>
                    <a:gd name="connsiteY33" fmla="*/ 63432 h 174178"/>
                    <a:gd name="connsiteX34" fmla="*/ 1289 w 1484366"/>
                    <a:gd name="connsiteY34" fmla="*/ 50648 h 174178"/>
                    <a:gd name="connsiteX35" fmla="*/ 4985 w 1484366"/>
                    <a:gd name="connsiteY35" fmla="*/ 38742 h 174178"/>
                    <a:gd name="connsiteX36" fmla="*/ 18580 w 1484366"/>
                    <a:gd name="connsiteY36" fmla="*/ 18578 h 174178"/>
                    <a:gd name="connsiteX37" fmla="*/ 38741 w 1484366"/>
                    <a:gd name="connsiteY37" fmla="*/ 4985 h 174178"/>
                    <a:gd name="connsiteX38" fmla="*/ 50648 w 1484366"/>
                    <a:gd name="connsiteY38" fmla="*/ 1289 h 174178"/>
                    <a:gd name="connsiteX39" fmla="*/ 63432 w 1484366"/>
                    <a:gd name="connsiteY39" fmla="*/ 0 h 17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84366" h="174178">
                      <a:moveTo>
                        <a:pt x="1126907" y="92222"/>
                      </a:moveTo>
                      <a:lnTo>
                        <a:pt x="1126907" y="100883"/>
                      </a:lnTo>
                      <a:lnTo>
                        <a:pt x="1184646" y="100883"/>
                      </a:lnTo>
                      <a:lnTo>
                        <a:pt x="1184646" y="92222"/>
                      </a:lnTo>
                      <a:close/>
                      <a:moveTo>
                        <a:pt x="1229754" y="51724"/>
                      </a:moveTo>
                      <a:lnTo>
                        <a:pt x="1276267" y="51724"/>
                      </a:lnTo>
                      <a:lnTo>
                        <a:pt x="1276267" y="98237"/>
                      </a:lnTo>
                      <a:lnTo>
                        <a:pt x="1229754" y="98237"/>
                      </a:lnTo>
                      <a:close/>
                      <a:moveTo>
                        <a:pt x="1224142" y="46112"/>
                      </a:moveTo>
                      <a:lnTo>
                        <a:pt x="1224142" y="103850"/>
                      </a:lnTo>
                      <a:lnTo>
                        <a:pt x="1281879" y="103850"/>
                      </a:lnTo>
                      <a:lnTo>
                        <a:pt x="1281879" y="46112"/>
                      </a:lnTo>
                      <a:close/>
                      <a:moveTo>
                        <a:pt x="1335992" y="45213"/>
                      </a:moveTo>
                      <a:lnTo>
                        <a:pt x="1328262" y="54101"/>
                      </a:lnTo>
                      <a:lnTo>
                        <a:pt x="1352498" y="75181"/>
                      </a:lnTo>
                      <a:lnTo>
                        <a:pt x="1328262" y="96262"/>
                      </a:lnTo>
                      <a:lnTo>
                        <a:pt x="1335992" y="105149"/>
                      </a:lnTo>
                      <a:lnTo>
                        <a:pt x="1361471" y="82986"/>
                      </a:lnTo>
                      <a:lnTo>
                        <a:pt x="1386951" y="105149"/>
                      </a:lnTo>
                      <a:lnTo>
                        <a:pt x="1394681" y="96262"/>
                      </a:lnTo>
                      <a:lnTo>
                        <a:pt x="1370445" y="75181"/>
                      </a:lnTo>
                      <a:lnTo>
                        <a:pt x="1394681" y="54101"/>
                      </a:lnTo>
                      <a:lnTo>
                        <a:pt x="1386951" y="45213"/>
                      </a:lnTo>
                      <a:lnTo>
                        <a:pt x="1361471" y="67375"/>
                      </a:lnTo>
                      <a:close/>
                      <a:moveTo>
                        <a:pt x="63432" y="0"/>
                      </a:moveTo>
                      <a:lnTo>
                        <a:pt x="83802" y="0"/>
                      </a:lnTo>
                      <a:lnTo>
                        <a:pt x="1420934" y="0"/>
                      </a:lnTo>
                      <a:cubicBezTo>
                        <a:pt x="1455967" y="0"/>
                        <a:pt x="1484366" y="28399"/>
                        <a:pt x="1484366" y="63432"/>
                      </a:cubicBezTo>
                      <a:lnTo>
                        <a:pt x="1484366" y="150684"/>
                      </a:lnTo>
                      <a:cubicBezTo>
                        <a:pt x="1484366" y="159000"/>
                        <a:pt x="1482766" y="166943"/>
                        <a:pt x="1479753" y="174178"/>
                      </a:cubicBezTo>
                      <a:cubicBezTo>
                        <a:pt x="1468946" y="158703"/>
                        <a:pt x="1450867" y="149160"/>
                        <a:pt x="1430558" y="149160"/>
                      </a:cubicBezTo>
                      <a:lnTo>
                        <a:pt x="49548" y="149661"/>
                      </a:lnTo>
                      <a:cubicBezTo>
                        <a:pt x="33534" y="148156"/>
                        <a:pt x="13509" y="150663"/>
                        <a:pt x="1505" y="161689"/>
                      </a:cubicBezTo>
                      <a:cubicBezTo>
                        <a:pt x="1002" y="128937"/>
                        <a:pt x="501" y="96184"/>
                        <a:pt x="0" y="63432"/>
                      </a:cubicBezTo>
                      <a:cubicBezTo>
                        <a:pt x="0" y="59053"/>
                        <a:pt x="444" y="54777"/>
                        <a:pt x="1289" y="50648"/>
                      </a:cubicBezTo>
                      <a:cubicBezTo>
                        <a:pt x="2135" y="46519"/>
                        <a:pt x="3380" y="42536"/>
                        <a:pt x="4985" y="38742"/>
                      </a:cubicBezTo>
                      <a:cubicBezTo>
                        <a:pt x="8195" y="31153"/>
                        <a:pt x="12839" y="24319"/>
                        <a:pt x="18580" y="18578"/>
                      </a:cubicBezTo>
                      <a:cubicBezTo>
                        <a:pt x="24319" y="12839"/>
                        <a:pt x="31152" y="8195"/>
                        <a:pt x="38741" y="4985"/>
                      </a:cubicBezTo>
                      <a:cubicBezTo>
                        <a:pt x="42536" y="3380"/>
                        <a:pt x="46519" y="2133"/>
                        <a:pt x="50648" y="1289"/>
                      </a:cubicBezTo>
                      <a:cubicBezTo>
                        <a:pt x="54778" y="444"/>
                        <a:pt x="59053" y="0"/>
                        <a:pt x="63432" y="0"/>
                      </a:cubicBezTo>
                      <a:close/>
                    </a:path>
                  </a:pathLst>
                </a:custGeom>
                <a:solidFill>
                  <a:schemeClr val="accent1">
                    <a:lumMod val="50000"/>
                  </a:schemeClr>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hangingPunct="1">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118" name="Freeform 117"/>
                <p:cNvSpPr>
                  <a:spLocks noChangeAspect="1"/>
                </p:cNvSpPr>
                <p:nvPr/>
              </p:nvSpPr>
              <p:spPr bwMode="auto">
                <a:xfrm>
                  <a:off x="1111115" y="2667366"/>
                  <a:ext cx="1251598" cy="826375"/>
                </a:xfrm>
                <a:custGeom>
                  <a:avLst/>
                  <a:gdLst>
                    <a:gd name="connsiteX0" fmla="*/ 65139 w 1457489"/>
                    <a:gd name="connsiteY0" fmla="*/ 0 h 962317"/>
                    <a:gd name="connsiteX1" fmla="*/ 1416820 w 1457489"/>
                    <a:gd name="connsiteY1" fmla="*/ 0 h 962317"/>
                    <a:gd name="connsiteX2" fmla="*/ 1442175 w 1457489"/>
                    <a:gd name="connsiteY2" fmla="*/ 5119 h 962317"/>
                    <a:gd name="connsiteX3" fmla="*/ 1457489 w 1457489"/>
                    <a:gd name="connsiteY3" fmla="*/ 15444 h 962317"/>
                    <a:gd name="connsiteX4" fmla="*/ 181174 w 1457489"/>
                    <a:gd name="connsiteY4" fmla="*/ 962317 h 962317"/>
                    <a:gd name="connsiteX5" fmla="*/ 65139 w 1457489"/>
                    <a:gd name="connsiteY5" fmla="*/ 962317 h 962317"/>
                    <a:gd name="connsiteX6" fmla="*/ 0 w 1457489"/>
                    <a:gd name="connsiteY6" fmla="*/ 897178 h 962317"/>
                    <a:gd name="connsiteX7" fmla="*/ 0 w 1457489"/>
                    <a:gd name="connsiteY7" fmla="*/ 65139 h 962317"/>
                    <a:gd name="connsiteX8" fmla="*/ 65139 w 1457489"/>
                    <a:gd name="connsiteY8"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489" h="962317">
                      <a:moveTo>
                        <a:pt x="65139" y="0"/>
                      </a:moveTo>
                      <a:lnTo>
                        <a:pt x="1416820" y="0"/>
                      </a:lnTo>
                      <a:cubicBezTo>
                        <a:pt x="1425814" y="0"/>
                        <a:pt x="1434382" y="1823"/>
                        <a:pt x="1442175" y="5119"/>
                      </a:cubicBezTo>
                      <a:lnTo>
                        <a:pt x="1457489" y="15444"/>
                      </a:lnTo>
                      <a:lnTo>
                        <a:pt x="181174" y="962317"/>
                      </a:lnTo>
                      <a:lnTo>
                        <a:pt x="65139" y="962317"/>
                      </a:lnTo>
                      <a:cubicBezTo>
                        <a:pt x="29164" y="962317"/>
                        <a:pt x="0" y="933153"/>
                        <a:pt x="0" y="897178"/>
                      </a:cubicBezTo>
                      <a:lnTo>
                        <a:pt x="0" y="65139"/>
                      </a:lnTo>
                      <a:cubicBezTo>
                        <a:pt x="0" y="29164"/>
                        <a:pt x="29164" y="0"/>
                        <a:pt x="65139" y="0"/>
                      </a:cubicBezTo>
                      <a:close/>
                    </a:path>
                  </a:pathLst>
                </a:custGeom>
                <a:solidFill>
                  <a:schemeClr val="bg1">
                    <a:alpha val="18000"/>
                  </a:schemeClr>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hangingPunct="1">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grpSp>
        </p:grpSp>
        <p:grpSp>
          <p:nvGrpSpPr>
            <p:cNvPr id="2" name="Group 1"/>
            <p:cNvGrpSpPr/>
            <p:nvPr/>
          </p:nvGrpSpPr>
          <p:grpSpPr>
            <a:xfrm rot="5400000">
              <a:off x="1940317" y="2232031"/>
              <a:ext cx="227184" cy="606728"/>
              <a:chOff x="2152752" y="2134851"/>
              <a:chExt cx="227184" cy="606728"/>
            </a:xfrm>
          </p:grpSpPr>
          <p:cxnSp>
            <p:nvCxnSpPr>
              <p:cNvPr id="93" name="Straight Connector 92"/>
              <p:cNvCxnSpPr/>
              <p:nvPr/>
            </p:nvCxnSpPr>
            <p:spPr>
              <a:xfrm rot="16200000" flipV="1">
                <a:off x="2271957" y="2026872"/>
                <a:ext cx="0" cy="215958"/>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2152752" y="2145434"/>
                <a:ext cx="3345" cy="596145"/>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1910229" y="2673596"/>
              <a:ext cx="2664814" cy="988873"/>
              <a:chOff x="9864062" y="3145684"/>
              <a:chExt cx="2664814" cy="988873"/>
            </a:xfrm>
          </p:grpSpPr>
          <p:sp>
            <p:nvSpPr>
              <p:cNvPr id="124" name="Rectangle 123"/>
              <p:cNvSpPr/>
              <p:nvPr/>
            </p:nvSpPr>
            <p:spPr bwMode="auto">
              <a:xfrm>
                <a:off x="9905384" y="3145684"/>
                <a:ext cx="2474220" cy="988873"/>
              </a:xfrm>
              <a:prstGeom prst="rect">
                <a:avLst/>
              </a:prstGeom>
              <a:solidFill>
                <a:schemeClr val="bg1"/>
              </a:solidFill>
              <a:ln w="15875">
                <a:solidFill>
                  <a:srgbClr val="C00000"/>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25" name="TextBox 124"/>
              <p:cNvSpPr txBox="1"/>
              <p:nvPr/>
            </p:nvSpPr>
            <p:spPr>
              <a:xfrm>
                <a:off x="9928331" y="3187759"/>
                <a:ext cx="2600545" cy="564191"/>
              </a:xfrm>
              <a:prstGeom prst="rect">
                <a:avLst/>
              </a:prstGeom>
              <a:noFill/>
              <a:ln w="38100">
                <a:noFill/>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defTabSz="913330" eaLnBrk="1" hangingPunct="1"/>
                <a:r>
                  <a:rPr lang="en-US" sz="1371" b="1" dirty="0">
                    <a:solidFill>
                      <a:srgbClr val="494949"/>
                    </a:solidFill>
                  </a:rPr>
                  <a:t>SELECT Name FROM Patients WHERE SSN=@SSN</a:t>
                </a:r>
              </a:p>
            </p:txBody>
          </p:sp>
          <p:sp>
            <p:nvSpPr>
              <p:cNvPr id="127" name="TextBox 126"/>
              <p:cNvSpPr txBox="1"/>
              <p:nvPr/>
            </p:nvSpPr>
            <p:spPr>
              <a:xfrm>
                <a:off x="9864062" y="3779652"/>
                <a:ext cx="2639288" cy="329188"/>
              </a:xfrm>
              <a:prstGeom prst="rect">
                <a:avLst/>
              </a:prstGeom>
              <a:noFill/>
              <a:ln w="38100">
                <a:noFill/>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algn="ctr" defTabSz="913330" eaLnBrk="1" hangingPunct="1"/>
                <a:r>
                  <a:rPr lang="en-US" sz="1371" b="1" dirty="0">
                    <a:solidFill>
                      <a:srgbClr val="C00000"/>
                    </a:solidFill>
                  </a:rPr>
                  <a:t>@SSN='198-33-0987'</a:t>
                </a:r>
              </a:p>
            </p:txBody>
          </p:sp>
        </p:grpSp>
      </p:grpSp>
      <p:grpSp>
        <p:nvGrpSpPr>
          <p:cNvPr id="168" name="Group 167"/>
          <p:cNvGrpSpPr/>
          <p:nvPr/>
        </p:nvGrpSpPr>
        <p:grpSpPr>
          <a:xfrm>
            <a:off x="2087377" y="3602670"/>
            <a:ext cx="1328080" cy="1188644"/>
            <a:chOff x="2160735" y="4203828"/>
            <a:chExt cx="1354904" cy="1212651"/>
          </a:xfrm>
        </p:grpSpPr>
        <p:sp>
          <p:nvSpPr>
            <p:cNvPr id="169" name="Rectangle 168"/>
            <p:cNvSpPr/>
            <p:nvPr/>
          </p:nvSpPr>
          <p:spPr bwMode="auto">
            <a:xfrm>
              <a:off x="2160735" y="4203828"/>
              <a:ext cx="1249308" cy="476827"/>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23" rIns="0" bIns="46623" numCol="1" rtlCol="0" anchor="b" anchorCtr="0" compatLnSpc="1">
              <a:prstTxWarp prst="textNoShape">
                <a:avLst/>
              </a:prstTxWarp>
            </a:bodyPr>
            <a:lstStyle/>
            <a:p>
              <a:pPr defTabSz="932114" eaLnBrk="1" hangingPunct="1"/>
              <a:r>
                <a:rPr lang="en-US" sz="1567" dirty="0">
                  <a:solidFill>
                    <a:srgbClr val="FF8C00"/>
                  </a:solidFill>
                  <a:cs typeface="Segoe UI Light" panose="020B0502040204020203" pitchFamily="34" charset="0"/>
                </a:rPr>
                <a:t>Result Set</a:t>
              </a:r>
            </a:p>
          </p:txBody>
        </p:sp>
        <p:grpSp>
          <p:nvGrpSpPr>
            <p:cNvPr id="170" name="Group 169"/>
            <p:cNvGrpSpPr/>
            <p:nvPr/>
          </p:nvGrpSpPr>
          <p:grpSpPr>
            <a:xfrm>
              <a:off x="2170701" y="4637065"/>
              <a:ext cx="1344938" cy="779414"/>
              <a:chOff x="9377352" y="4752525"/>
              <a:chExt cx="1492723" cy="569315"/>
            </a:xfrm>
          </p:grpSpPr>
          <p:sp>
            <p:nvSpPr>
              <p:cNvPr id="171" name="Rectangle 170"/>
              <p:cNvSpPr/>
              <p:nvPr/>
            </p:nvSpPr>
            <p:spPr bwMode="auto">
              <a:xfrm>
                <a:off x="9377352" y="5037183"/>
                <a:ext cx="1492723"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30" tIns="53778" rIns="89630" bIns="143407" numCol="1" spcCol="0" rtlCol="0" fromWordArt="0" anchor="t" anchorCtr="0" forceAA="0" compatLnSpc="1">
                <a:prstTxWarp prst="textNoShape">
                  <a:avLst/>
                </a:prstTxWarp>
                <a:noAutofit/>
              </a:bodyPr>
              <a:lstStyle/>
              <a:p>
                <a:pPr defTabSz="913330" eaLnBrk="1" hangingPunct="1"/>
                <a:r>
                  <a:rPr lang="en-US" dirty="0">
                    <a:solidFill>
                      <a:srgbClr val="000000"/>
                    </a:solidFill>
                  </a:rPr>
                  <a:t>Jim Gray</a:t>
                </a:r>
              </a:p>
            </p:txBody>
          </p:sp>
          <p:sp>
            <p:nvSpPr>
              <p:cNvPr id="172" name="Rectangle 171"/>
              <p:cNvSpPr/>
              <p:nvPr/>
            </p:nvSpPr>
            <p:spPr bwMode="auto">
              <a:xfrm>
                <a:off x="9377352" y="4752525"/>
                <a:ext cx="1492723" cy="284657"/>
              </a:xfrm>
              <a:prstGeom prst="rect">
                <a:avLst/>
              </a:pr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30" tIns="71704" rIns="0" bIns="143407" numCol="1" spcCol="0" rtlCol="0" fromWordArt="0" anchor="t" anchorCtr="0" forceAA="0" compatLnSpc="1">
                <a:prstTxWarp prst="textNoShape">
                  <a:avLst/>
                </a:prstTxWarp>
                <a:noAutofit/>
              </a:bodyPr>
              <a:lstStyle/>
              <a:p>
                <a:pPr defTabSz="914016" eaLnBrk="1" fontAlgn="auto" hangingPunct="1">
                  <a:spcBef>
                    <a:spcPts val="0"/>
                  </a:spcBef>
                  <a:spcAft>
                    <a:spcPts val="0"/>
                  </a:spcAft>
                </a:pPr>
                <a:r>
                  <a:rPr lang="en-US" sz="1567" dirty="0">
                    <a:solidFill>
                      <a:srgbClr val="FFFFFF"/>
                    </a:solidFill>
                    <a:latin typeface="Segoe UI Semibold" panose="020B0702040204020203" pitchFamily="34" charset="0"/>
                    <a:cs typeface="Segoe UI Semibold" panose="020B0702040204020203" pitchFamily="34" charset="0"/>
                  </a:rPr>
                  <a:t>Name</a:t>
                </a:r>
              </a:p>
            </p:txBody>
          </p:sp>
        </p:grpSp>
      </p:grpSp>
      <p:grpSp>
        <p:nvGrpSpPr>
          <p:cNvPr id="3" name="Group 2"/>
          <p:cNvGrpSpPr/>
          <p:nvPr/>
        </p:nvGrpSpPr>
        <p:grpSpPr>
          <a:xfrm>
            <a:off x="7679550" y="1789190"/>
            <a:ext cx="3588603" cy="1792473"/>
            <a:chOff x="7716442" y="1824332"/>
            <a:chExt cx="3661081" cy="1828675"/>
          </a:xfrm>
        </p:grpSpPr>
        <p:grpSp>
          <p:nvGrpSpPr>
            <p:cNvPr id="43" name="Group 42"/>
            <p:cNvGrpSpPr/>
            <p:nvPr/>
          </p:nvGrpSpPr>
          <p:grpSpPr>
            <a:xfrm>
              <a:off x="8160734" y="1824332"/>
              <a:ext cx="3216789" cy="988873"/>
              <a:chOff x="8160734" y="1824332"/>
              <a:chExt cx="3216789" cy="988873"/>
            </a:xfrm>
          </p:grpSpPr>
          <p:grpSp>
            <p:nvGrpSpPr>
              <p:cNvPr id="23" name="Group 22"/>
              <p:cNvGrpSpPr/>
              <p:nvPr/>
            </p:nvGrpSpPr>
            <p:grpSpPr>
              <a:xfrm>
                <a:off x="8680721" y="1824332"/>
                <a:ext cx="2696802" cy="988873"/>
                <a:chOff x="8490581" y="1954958"/>
                <a:chExt cx="2696802" cy="988873"/>
              </a:xfrm>
            </p:grpSpPr>
            <p:sp>
              <p:nvSpPr>
                <p:cNvPr id="6" name="Rectangle 5"/>
                <p:cNvSpPr/>
                <p:nvPr/>
              </p:nvSpPr>
              <p:spPr bwMode="auto">
                <a:xfrm>
                  <a:off x="8578406" y="1954958"/>
                  <a:ext cx="2474220" cy="988873"/>
                </a:xfrm>
                <a:prstGeom prst="rect">
                  <a:avLst/>
                </a:prstGeom>
                <a:solidFill>
                  <a:schemeClr val="bg1"/>
                </a:solidFill>
                <a:ln w="15875">
                  <a:solidFill>
                    <a:srgbClr val="C00000"/>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21" name="TextBox 120"/>
                <p:cNvSpPr txBox="1"/>
                <p:nvPr/>
              </p:nvSpPr>
              <p:spPr>
                <a:xfrm>
                  <a:off x="8586838" y="1981267"/>
                  <a:ext cx="2600545" cy="564191"/>
                </a:xfrm>
                <a:prstGeom prst="rect">
                  <a:avLst/>
                </a:prstGeom>
                <a:noFill/>
                <a:ln w="38100">
                  <a:noFill/>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defTabSz="913330" eaLnBrk="1" hangingPunct="1"/>
                  <a:r>
                    <a:rPr lang="en-US" sz="1371" b="1" dirty="0">
                      <a:solidFill>
                        <a:srgbClr val="494949"/>
                      </a:solidFill>
                    </a:rPr>
                    <a:t>SELECT Name FROM Patients WHERE SSN=@SSN</a:t>
                  </a:r>
                </a:p>
              </p:txBody>
            </p:sp>
            <p:sp>
              <p:nvSpPr>
                <p:cNvPr id="122" name="TextBox 121"/>
                <p:cNvSpPr txBox="1"/>
                <p:nvPr/>
              </p:nvSpPr>
              <p:spPr>
                <a:xfrm>
                  <a:off x="8490581" y="2592327"/>
                  <a:ext cx="2639288" cy="329188"/>
                </a:xfrm>
                <a:prstGeom prst="rect">
                  <a:avLst/>
                </a:prstGeom>
                <a:noFill/>
                <a:ln w="38100">
                  <a:noFill/>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algn="ctr" defTabSz="913330" eaLnBrk="1" hangingPunct="1"/>
                  <a:r>
                    <a:rPr lang="en-US" sz="1371" b="1" dirty="0">
                      <a:solidFill>
                        <a:srgbClr val="C00000"/>
                      </a:solidFill>
                    </a:rPr>
                    <a:t>@SSN=</a:t>
                  </a:r>
                  <a:r>
                    <a:rPr lang="en-US" sz="1371" dirty="0"/>
                    <a:t>0x7ff654ae6d</a:t>
                  </a:r>
                </a:p>
              </p:txBody>
            </p:sp>
          </p:grpSp>
          <p:grpSp>
            <p:nvGrpSpPr>
              <p:cNvPr id="7" name="Group 6"/>
              <p:cNvGrpSpPr/>
              <p:nvPr/>
            </p:nvGrpSpPr>
            <p:grpSpPr>
              <a:xfrm>
                <a:off x="8160734" y="2257288"/>
                <a:ext cx="554906" cy="334577"/>
                <a:chOff x="8146220" y="2387914"/>
                <a:chExt cx="554906" cy="334577"/>
              </a:xfrm>
            </p:grpSpPr>
            <p:cxnSp>
              <p:nvCxnSpPr>
                <p:cNvPr id="81" name="Straight Connector 80"/>
                <p:cNvCxnSpPr/>
                <p:nvPr/>
              </p:nvCxnSpPr>
              <p:spPr>
                <a:xfrm rot="5400000">
                  <a:off x="8423673" y="2110461"/>
                  <a:ext cx="0" cy="554906"/>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8152579" y="2398496"/>
                  <a:ext cx="0" cy="323995"/>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grpSp>
        <p:sp>
          <p:nvSpPr>
            <p:cNvPr id="123" name="Oval 122"/>
            <p:cNvSpPr>
              <a:spLocks noChangeArrowheads="1"/>
            </p:cNvSpPr>
            <p:nvPr/>
          </p:nvSpPr>
          <p:spPr bwMode="auto">
            <a:xfrm>
              <a:off x="7730521" y="2584312"/>
              <a:ext cx="794803" cy="151025"/>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sp>
          <p:nvSpPr>
            <p:cNvPr id="126" name="Freeform 123"/>
            <p:cNvSpPr>
              <a:spLocks noEditPoints="1"/>
            </p:cNvSpPr>
            <p:nvPr/>
          </p:nvSpPr>
          <p:spPr bwMode="auto">
            <a:xfrm>
              <a:off x="7716442" y="2689264"/>
              <a:ext cx="822960" cy="96374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Segoe UI"/>
                <a:ea typeface="MS PGothic" charset="0"/>
                <a:cs typeface="+mn-cs"/>
              </a:endParaRPr>
            </a:p>
          </p:txBody>
        </p:sp>
      </p:grpSp>
      <p:cxnSp>
        <p:nvCxnSpPr>
          <p:cNvPr id="143" name="Straight Connector 142"/>
          <p:cNvCxnSpPr/>
          <p:nvPr/>
        </p:nvCxnSpPr>
        <p:spPr>
          <a:xfrm>
            <a:off x="8095380" y="3642526"/>
            <a:ext cx="6233" cy="975663"/>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9808643" y="3494332"/>
            <a:ext cx="1893178" cy="800593"/>
            <a:chOff x="5937924" y="1902840"/>
            <a:chExt cx="1931414" cy="816763"/>
          </a:xfrm>
        </p:grpSpPr>
        <p:sp>
          <p:nvSpPr>
            <p:cNvPr id="98" name="TextBox 97"/>
            <p:cNvSpPr txBox="1"/>
            <p:nvPr/>
          </p:nvSpPr>
          <p:spPr>
            <a:xfrm>
              <a:off x="5937924" y="2276143"/>
              <a:ext cx="1931414" cy="443460"/>
            </a:xfrm>
            <a:prstGeom prst="rect">
              <a:avLst/>
            </a:prstGeom>
            <a:noFill/>
          </p:spPr>
          <p:txBody>
            <a:bodyPr wrap="square" lIns="179234" tIns="143387" rIns="179234" bIns="143387" rtlCol="0">
              <a:noAutofit/>
            </a:bodyPr>
            <a:lstStyle/>
            <a:p>
              <a:pPr algn="r" defTabSz="913154" eaLnBrk="1" hangingPunct="1">
                <a:lnSpc>
                  <a:spcPct val="90000"/>
                </a:lnSpc>
                <a:spcAft>
                  <a:spcPts val="588"/>
                </a:spcAft>
              </a:pPr>
              <a:r>
                <a:rPr lang="en-US" sz="1175" dirty="0">
                  <a:solidFill>
                    <a:srgbClr val="DC3C00"/>
                  </a:solidFill>
                  <a:latin typeface="Segoe UI Semibold" panose="020B0702040204020203" pitchFamily="34" charset="0"/>
                  <a:ea typeface="MS PGothic" charset="0"/>
                  <a:cs typeface="Segoe UI Semibold" panose="020B0702040204020203" pitchFamily="34" charset="0"/>
                </a:rPr>
                <a:t>Column </a:t>
              </a:r>
              <a:br>
                <a:rPr lang="en-US" sz="1175" dirty="0">
                  <a:solidFill>
                    <a:srgbClr val="DC3C00"/>
                  </a:solidFill>
                  <a:latin typeface="Segoe UI Semibold" panose="020B0702040204020203" pitchFamily="34" charset="0"/>
                  <a:ea typeface="MS PGothic" charset="0"/>
                  <a:cs typeface="Segoe UI Semibold" panose="020B0702040204020203" pitchFamily="34" charset="0"/>
                </a:rPr>
              </a:br>
              <a:r>
                <a:rPr lang="en-US" sz="1175" dirty="0">
                  <a:solidFill>
                    <a:srgbClr val="DC3C00"/>
                  </a:solidFill>
                  <a:latin typeface="Segoe UI Semibold" panose="020B0702040204020203" pitchFamily="34" charset="0"/>
                  <a:ea typeface="MS PGothic" charset="0"/>
                  <a:cs typeface="Segoe UI Semibold" panose="020B0702040204020203" pitchFamily="34" charset="0"/>
                </a:rPr>
                <a:t>Encryption</a:t>
              </a:r>
              <a:br>
                <a:rPr lang="en-US" sz="1175" dirty="0">
                  <a:solidFill>
                    <a:srgbClr val="DC3C00"/>
                  </a:solidFill>
                  <a:latin typeface="Segoe UI Semibold" panose="020B0702040204020203" pitchFamily="34" charset="0"/>
                  <a:ea typeface="MS PGothic" charset="0"/>
                  <a:cs typeface="Segoe UI Semibold" panose="020B0702040204020203" pitchFamily="34" charset="0"/>
                </a:rPr>
              </a:br>
              <a:r>
                <a:rPr lang="en-US" sz="1175" dirty="0">
                  <a:solidFill>
                    <a:srgbClr val="DC3C00"/>
                  </a:solidFill>
                  <a:latin typeface="Segoe UI Semibold" panose="020B0702040204020203" pitchFamily="34" charset="0"/>
                  <a:ea typeface="MS PGothic" charset="0"/>
                  <a:cs typeface="Segoe UI Semibold" panose="020B0702040204020203" pitchFamily="34" charset="0"/>
                </a:rPr>
                <a:t>Key</a:t>
              </a:r>
            </a:p>
          </p:txBody>
        </p:sp>
        <p:grpSp>
          <p:nvGrpSpPr>
            <p:cNvPr id="99" name="Group 98"/>
            <p:cNvGrpSpPr>
              <a:grpSpLocks noChangeAspect="1"/>
            </p:cNvGrpSpPr>
            <p:nvPr/>
          </p:nvGrpSpPr>
          <p:grpSpPr>
            <a:xfrm>
              <a:off x="7322743" y="1902840"/>
              <a:ext cx="355753" cy="457200"/>
              <a:chOff x="551587" y="3970765"/>
              <a:chExt cx="432008" cy="555201"/>
            </a:xfrm>
          </p:grpSpPr>
          <p:sp>
            <p:nvSpPr>
              <p:cNvPr id="100" name="Rectangle 74"/>
              <p:cNvSpPr/>
              <p:nvPr>
                <p:custDataLst>
                  <p:tags r:id="rId2"/>
                </p:custDataLst>
              </p:nvPr>
            </p:nvSpPr>
            <p:spPr>
              <a:xfrm>
                <a:off x="551587" y="3970765"/>
                <a:ext cx="432008" cy="555201"/>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chemeClr val="accent4"/>
              </a:solid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154" eaLnBrk="1" hangingPunct="1"/>
                <a:endParaRPr lang="en-US" sz="2353">
                  <a:solidFill>
                    <a:srgbClr val="FFFFFF"/>
                  </a:solidFill>
                </a:endParaRPr>
              </a:p>
            </p:txBody>
          </p:sp>
          <p:sp>
            <p:nvSpPr>
              <p:cNvPr id="101" name="Freeform 100"/>
              <p:cNvSpPr/>
              <p:nvPr/>
            </p:nvSpPr>
            <p:spPr bwMode="auto">
              <a:xfrm flipH="1">
                <a:off x="563639" y="4188578"/>
                <a:ext cx="328348" cy="325991"/>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2002754" y="0"/>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55898" y="53253"/>
                    </a:lnTo>
                    <a:cubicBezTo>
                      <a:pt x="2055898" y="23842"/>
                      <a:pt x="2032105" y="0"/>
                      <a:pt x="2002754" y="0"/>
                    </a:cubicBez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grpSp>
      <p:grpSp>
        <p:nvGrpSpPr>
          <p:cNvPr id="12" name="Group 11"/>
          <p:cNvGrpSpPr/>
          <p:nvPr/>
        </p:nvGrpSpPr>
        <p:grpSpPr>
          <a:xfrm rot="10800000">
            <a:off x="5720161" y="3804854"/>
            <a:ext cx="2116919" cy="1172009"/>
            <a:chOff x="5615466" y="5068441"/>
            <a:chExt cx="2159368" cy="1195510"/>
          </a:xfrm>
        </p:grpSpPr>
        <p:cxnSp>
          <p:nvCxnSpPr>
            <p:cNvPr id="152" name="Straight Connector 151"/>
            <p:cNvCxnSpPr/>
            <p:nvPr/>
          </p:nvCxnSpPr>
          <p:spPr>
            <a:xfrm rot="10800000">
              <a:off x="7774834" y="5076321"/>
              <a:ext cx="0" cy="118763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rot="10800000">
              <a:off x="5615466" y="5068441"/>
              <a:ext cx="2159368" cy="1"/>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5074883" y="2597518"/>
            <a:ext cx="1305398" cy="1488484"/>
            <a:chOff x="5176644" y="2649107"/>
            <a:chExt cx="1331574" cy="1518331"/>
          </a:xfrm>
        </p:grpSpPr>
        <p:grpSp>
          <p:nvGrpSpPr>
            <p:cNvPr id="69" name="Group 68"/>
            <p:cNvGrpSpPr/>
            <p:nvPr/>
          </p:nvGrpSpPr>
          <p:grpSpPr>
            <a:xfrm>
              <a:off x="5178445" y="2649107"/>
              <a:ext cx="1329773" cy="1518331"/>
              <a:chOff x="2280648" y="3221298"/>
              <a:chExt cx="1604158" cy="1831631"/>
            </a:xfrm>
          </p:grpSpPr>
          <p:sp>
            <p:nvSpPr>
              <p:cNvPr id="97" name="Rectangle 96"/>
              <p:cNvSpPr/>
              <p:nvPr/>
            </p:nvSpPr>
            <p:spPr bwMode="auto">
              <a:xfrm>
                <a:off x="2280648" y="3714445"/>
                <a:ext cx="1035562" cy="1338484"/>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107" name="Rectangle 106"/>
              <p:cNvSpPr/>
              <p:nvPr/>
            </p:nvSpPr>
            <p:spPr bwMode="auto">
              <a:xfrm>
                <a:off x="2846287" y="3714445"/>
                <a:ext cx="1038519" cy="1338483"/>
              </a:xfrm>
              <a:prstGeom prst="rect">
                <a:avLst/>
              </a:prstGeom>
              <a:solidFill>
                <a:srgbClr val="611C1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109" name="Group 108"/>
              <p:cNvGrpSpPr/>
              <p:nvPr/>
            </p:nvGrpSpPr>
            <p:grpSpPr>
              <a:xfrm>
                <a:off x="2987875" y="4362404"/>
                <a:ext cx="170804" cy="345682"/>
                <a:chOff x="4663818" y="4990741"/>
                <a:chExt cx="144934" cy="293326"/>
              </a:xfrm>
            </p:grpSpPr>
            <p:sp>
              <p:nvSpPr>
                <p:cNvPr id="111" name="Rounded Rectangle 110"/>
                <p:cNvSpPr/>
                <p:nvPr/>
              </p:nvSpPr>
              <p:spPr bwMode="auto">
                <a:xfrm>
                  <a:off x="4663818" y="4990741"/>
                  <a:ext cx="144934" cy="293326"/>
                </a:xfrm>
                <a:prstGeom prst="roundRect">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113" name="Rounded Rectangle 112"/>
                <p:cNvSpPr/>
                <p:nvPr/>
              </p:nvSpPr>
              <p:spPr bwMode="auto">
                <a:xfrm>
                  <a:off x="4704753" y="5109315"/>
                  <a:ext cx="63064" cy="150479"/>
                </a:xfrm>
                <a:prstGeom prst="roundRect">
                  <a:avLst/>
                </a:prstGeom>
                <a:solidFill>
                  <a:schemeClr val="tx1">
                    <a:lumMod val="65000"/>
                    <a:lumOff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sp>
            <p:nvSpPr>
              <p:cNvPr id="95" name="Freeform 94"/>
              <p:cNvSpPr/>
              <p:nvPr/>
            </p:nvSpPr>
            <p:spPr bwMode="auto">
              <a:xfrm>
                <a:off x="2280648" y="3221298"/>
                <a:ext cx="1030635" cy="1139757"/>
              </a:xfrm>
              <a:custGeom>
                <a:avLst/>
                <a:gdLst>
                  <a:gd name="connsiteX0" fmla="*/ 79459 w 1537818"/>
                  <a:gd name="connsiteY0" fmla="*/ 0 h 1670206"/>
                  <a:gd name="connsiteX1" fmla="*/ 767480 w 1537818"/>
                  <a:gd name="connsiteY1" fmla="*/ 0 h 1670206"/>
                  <a:gd name="connsiteX2" fmla="*/ 1458359 w 1537818"/>
                  <a:gd name="connsiteY2" fmla="*/ 0 h 1670206"/>
                  <a:gd name="connsiteX3" fmla="*/ 1537818 w 1537818"/>
                  <a:gd name="connsiteY3" fmla="*/ 0 h 1670206"/>
                  <a:gd name="connsiteX4" fmla="*/ 1537818 w 1537818"/>
                  <a:gd name="connsiteY4" fmla="*/ 79459 h 1670206"/>
                  <a:gd name="connsiteX5" fmla="*/ 1537818 w 1537818"/>
                  <a:gd name="connsiteY5" fmla="*/ 1670206 h 1670206"/>
                  <a:gd name="connsiteX6" fmla="*/ 767480 w 1537818"/>
                  <a:gd name="connsiteY6" fmla="*/ 1670206 h 1670206"/>
                  <a:gd name="connsiteX7" fmla="*/ 0 w 1537818"/>
                  <a:gd name="connsiteY7" fmla="*/ 1670206 h 1670206"/>
                  <a:gd name="connsiteX8" fmla="*/ 0 w 1537818"/>
                  <a:gd name="connsiteY8" fmla="*/ 79459 h 1670206"/>
                  <a:gd name="connsiteX9" fmla="*/ 79459 w 1537818"/>
                  <a:gd name="connsiteY9" fmla="*/ 0 h 167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7818" h="1670206">
                    <a:moveTo>
                      <a:pt x="79459" y="0"/>
                    </a:moveTo>
                    <a:lnTo>
                      <a:pt x="767480" y="0"/>
                    </a:lnTo>
                    <a:lnTo>
                      <a:pt x="1458359" y="0"/>
                    </a:lnTo>
                    <a:lnTo>
                      <a:pt x="1537818" y="0"/>
                    </a:lnTo>
                    <a:lnTo>
                      <a:pt x="1537818" y="79459"/>
                    </a:lnTo>
                    <a:lnTo>
                      <a:pt x="1537818" y="1670206"/>
                    </a:lnTo>
                    <a:lnTo>
                      <a:pt x="767480" y="1670206"/>
                    </a:lnTo>
                    <a:lnTo>
                      <a:pt x="0" y="1670206"/>
                    </a:lnTo>
                    <a:lnTo>
                      <a:pt x="0" y="79459"/>
                    </a:lnTo>
                    <a:cubicBezTo>
                      <a:pt x="0" y="35575"/>
                      <a:pt x="35575" y="0"/>
                      <a:pt x="79459" y="0"/>
                    </a:cubicBezTo>
                    <a:close/>
                  </a:path>
                </a:pathLst>
              </a:cu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96" name="Freeform 95"/>
              <p:cNvSpPr/>
              <p:nvPr/>
            </p:nvSpPr>
            <p:spPr bwMode="auto">
              <a:xfrm>
                <a:off x="2856270" y="3221298"/>
                <a:ext cx="1028536" cy="1139757"/>
              </a:xfrm>
              <a:custGeom>
                <a:avLst/>
                <a:gdLst>
                  <a:gd name="connsiteX0" fmla="*/ 0 w 1537818"/>
                  <a:gd name="connsiteY0" fmla="*/ 0 h 1670206"/>
                  <a:gd name="connsiteX1" fmla="*/ 79459 w 1537818"/>
                  <a:gd name="connsiteY1" fmla="*/ 0 h 1670206"/>
                  <a:gd name="connsiteX2" fmla="*/ 921585 w 1537818"/>
                  <a:gd name="connsiteY2" fmla="*/ 0 h 1670206"/>
                  <a:gd name="connsiteX3" fmla="*/ 1458359 w 1537818"/>
                  <a:gd name="connsiteY3" fmla="*/ 0 h 1670206"/>
                  <a:gd name="connsiteX4" fmla="*/ 1537818 w 1537818"/>
                  <a:gd name="connsiteY4" fmla="*/ 79459 h 1670206"/>
                  <a:gd name="connsiteX5" fmla="*/ 1537818 w 1537818"/>
                  <a:gd name="connsiteY5" fmla="*/ 1670206 h 1670206"/>
                  <a:gd name="connsiteX6" fmla="*/ 921585 w 1537818"/>
                  <a:gd name="connsiteY6" fmla="*/ 1670206 h 1670206"/>
                  <a:gd name="connsiteX7" fmla="*/ 0 w 1537818"/>
                  <a:gd name="connsiteY7" fmla="*/ 1670206 h 1670206"/>
                  <a:gd name="connsiteX8" fmla="*/ 0 w 1537818"/>
                  <a:gd name="connsiteY8" fmla="*/ 79459 h 167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7818" h="1670206">
                    <a:moveTo>
                      <a:pt x="0" y="0"/>
                    </a:moveTo>
                    <a:lnTo>
                      <a:pt x="79459" y="0"/>
                    </a:lnTo>
                    <a:lnTo>
                      <a:pt x="921585" y="0"/>
                    </a:lnTo>
                    <a:lnTo>
                      <a:pt x="1458359" y="0"/>
                    </a:lnTo>
                    <a:cubicBezTo>
                      <a:pt x="1502243" y="0"/>
                      <a:pt x="1537818" y="35575"/>
                      <a:pt x="1537818" y="79459"/>
                    </a:cubicBezTo>
                    <a:lnTo>
                      <a:pt x="1537818" y="1670206"/>
                    </a:lnTo>
                    <a:lnTo>
                      <a:pt x="921585" y="1670206"/>
                    </a:lnTo>
                    <a:lnTo>
                      <a:pt x="0" y="1670206"/>
                    </a:lnTo>
                    <a:lnTo>
                      <a:pt x="0" y="79459"/>
                    </a:lnTo>
                    <a:close/>
                  </a:path>
                </a:pathLst>
              </a:custGeom>
              <a:solidFill>
                <a:srgbClr val="C0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106" name="Rectangle 105"/>
              <p:cNvSpPr/>
              <p:nvPr/>
            </p:nvSpPr>
            <p:spPr>
              <a:xfrm>
                <a:off x="2412883" y="3293956"/>
                <a:ext cx="1320788" cy="1021952"/>
              </a:xfrm>
              <a:prstGeom prst="rect">
                <a:avLst/>
              </a:prstGeom>
            </p:spPr>
            <p:txBody>
              <a:bodyPr wrap="none">
                <a:spAutoFit/>
              </a:bodyPr>
              <a:lstStyle/>
              <a:p>
                <a:pPr algn="ctr" defTabSz="913154" eaLnBrk="1" hangingPunct="1"/>
                <a:r>
                  <a:rPr lang="en-IN" sz="1567" dirty="0">
                    <a:solidFill>
                      <a:srgbClr val="FFFFFF"/>
                    </a:solidFill>
                    <a:latin typeface="Segoe UI"/>
                    <a:ea typeface="MS PGothic" charset="0"/>
                    <a:cs typeface="+mn-cs"/>
                  </a:rPr>
                  <a:t>Enhanced</a:t>
                </a:r>
                <a:br>
                  <a:rPr lang="en-IN" sz="1567" dirty="0">
                    <a:solidFill>
                      <a:srgbClr val="FFFFFF"/>
                    </a:solidFill>
                    <a:latin typeface="Segoe UI"/>
                    <a:ea typeface="MS PGothic" charset="0"/>
                    <a:cs typeface="+mn-cs"/>
                  </a:rPr>
                </a:br>
                <a:r>
                  <a:rPr lang="en-IN" sz="1567" dirty="0">
                    <a:solidFill>
                      <a:srgbClr val="FFFFFF"/>
                    </a:solidFill>
                    <a:latin typeface="Segoe UI"/>
                    <a:ea typeface="MS PGothic" charset="0"/>
                    <a:cs typeface="+mn-cs"/>
                  </a:rPr>
                  <a:t>ADO.NET </a:t>
                </a:r>
              </a:p>
              <a:p>
                <a:pPr algn="ctr" defTabSz="913154" eaLnBrk="1" hangingPunct="1"/>
                <a:r>
                  <a:rPr lang="en-IN" sz="1567" dirty="0">
                    <a:solidFill>
                      <a:srgbClr val="FFFFFF"/>
                    </a:solidFill>
                    <a:latin typeface="Segoe UI"/>
                    <a:ea typeface="MS PGothic" charset="0"/>
                    <a:cs typeface="+mn-cs"/>
                  </a:rPr>
                  <a:t>Library</a:t>
                </a:r>
              </a:p>
            </p:txBody>
          </p:sp>
        </p:grpSp>
        <p:sp>
          <p:nvSpPr>
            <p:cNvPr id="149" name="Freeform 148"/>
            <p:cNvSpPr/>
            <p:nvPr/>
          </p:nvSpPr>
          <p:spPr bwMode="auto">
            <a:xfrm flipH="1">
              <a:off x="5176644" y="2649107"/>
              <a:ext cx="1316435" cy="1518330"/>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2002754" y="0"/>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55898" y="53253"/>
                  </a:lnTo>
                  <a:cubicBezTo>
                    <a:pt x="2055898" y="23842"/>
                    <a:pt x="2032105" y="0"/>
                    <a:pt x="2002754" y="0"/>
                  </a:cubicBezTo>
                  <a:close/>
                </a:path>
              </a:pathLst>
            </a:custGeom>
            <a:solidFill>
              <a:schemeClr val="bg1">
                <a:alpha val="12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grpSp>
        <p:nvGrpSpPr>
          <p:cNvPr id="8" name="Group 7"/>
          <p:cNvGrpSpPr/>
          <p:nvPr/>
        </p:nvGrpSpPr>
        <p:grpSpPr>
          <a:xfrm>
            <a:off x="522638" y="3492489"/>
            <a:ext cx="1483293" cy="1044233"/>
            <a:chOff x="533118" y="3562024"/>
            <a:chExt cx="1513036" cy="1065172"/>
          </a:xfrm>
        </p:grpSpPr>
        <p:sp>
          <p:nvSpPr>
            <p:cNvPr id="167" name="Rectangle 74"/>
            <p:cNvSpPr/>
            <p:nvPr>
              <p:custDataLst>
                <p:tags r:id="rId1"/>
              </p:custDataLst>
            </p:nvPr>
          </p:nvSpPr>
          <p:spPr>
            <a:xfrm>
              <a:off x="718308" y="3562024"/>
              <a:ext cx="355702" cy="457135"/>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chemeClr val="accent4"/>
            </a:solidFill>
            <a:ln w="63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154" eaLnBrk="1" hangingPunct="1"/>
              <a:endParaRPr lang="en-US" sz="2353">
                <a:solidFill>
                  <a:srgbClr val="FFFFFF"/>
                </a:solidFill>
              </a:endParaRPr>
            </a:p>
          </p:txBody>
        </p:sp>
        <p:sp>
          <p:nvSpPr>
            <p:cNvPr id="173" name="Freeform 172"/>
            <p:cNvSpPr/>
            <p:nvPr/>
          </p:nvSpPr>
          <p:spPr bwMode="auto">
            <a:xfrm flipH="1">
              <a:off x="741877" y="3741365"/>
              <a:ext cx="270352" cy="268411"/>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2002754" y="0"/>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55898" y="53253"/>
                  </a:lnTo>
                  <a:cubicBezTo>
                    <a:pt x="2055898" y="23842"/>
                    <a:pt x="2032105" y="0"/>
                    <a:pt x="2002754" y="0"/>
                  </a:cubicBez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174" name="TextBox 173"/>
            <p:cNvSpPr txBox="1"/>
            <p:nvPr/>
          </p:nvSpPr>
          <p:spPr>
            <a:xfrm>
              <a:off x="533118" y="3920761"/>
              <a:ext cx="1513036" cy="706435"/>
            </a:xfrm>
            <a:prstGeom prst="rect">
              <a:avLst/>
            </a:prstGeom>
            <a:noFill/>
          </p:spPr>
          <p:txBody>
            <a:bodyPr wrap="square" lIns="179234" tIns="143387" rIns="179234" bIns="143387" rtlCol="0">
              <a:noAutofit/>
            </a:bodyPr>
            <a:lstStyle/>
            <a:p>
              <a:pPr defTabSz="913154" eaLnBrk="1" hangingPunct="1">
                <a:lnSpc>
                  <a:spcPct val="90000"/>
                </a:lnSpc>
                <a:spcAft>
                  <a:spcPts val="0"/>
                </a:spcAft>
              </a:pPr>
              <a:r>
                <a:rPr lang="en-US" sz="1175" dirty="0">
                  <a:solidFill>
                    <a:srgbClr val="DC3C00"/>
                  </a:solidFill>
                  <a:latin typeface="Segoe UI Semibold" panose="020B0702040204020203" pitchFamily="34" charset="0"/>
                  <a:ea typeface="MS PGothic" charset="0"/>
                  <a:cs typeface="Segoe UI Semibold" panose="020B0702040204020203" pitchFamily="34" charset="0"/>
                </a:rPr>
                <a:t>Column</a:t>
              </a:r>
            </a:p>
            <a:p>
              <a:pPr defTabSz="913154" eaLnBrk="1" hangingPunct="1">
                <a:lnSpc>
                  <a:spcPct val="90000"/>
                </a:lnSpc>
                <a:spcAft>
                  <a:spcPts val="588"/>
                </a:spcAft>
              </a:pPr>
              <a:r>
                <a:rPr lang="en-US" sz="1175" dirty="0">
                  <a:solidFill>
                    <a:srgbClr val="DC3C00"/>
                  </a:solidFill>
                  <a:latin typeface="Segoe UI Semibold" panose="020B0702040204020203" pitchFamily="34" charset="0"/>
                  <a:ea typeface="MS PGothic" charset="0"/>
                  <a:cs typeface="Segoe UI Semibold" panose="020B0702040204020203" pitchFamily="34" charset="0"/>
                </a:rPr>
                <a:t>Master</a:t>
              </a:r>
              <a:br>
                <a:rPr lang="en-US" sz="1175" dirty="0">
                  <a:solidFill>
                    <a:srgbClr val="DC3C00"/>
                  </a:solidFill>
                  <a:latin typeface="Segoe UI Semibold" panose="020B0702040204020203" pitchFamily="34" charset="0"/>
                  <a:ea typeface="MS PGothic" charset="0"/>
                  <a:cs typeface="Segoe UI Semibold" panose="020B0702040204020203" pitchFamily="34" charset="0"/>
                </a:rPr>
              </a:br>
              <a:r>
                <a:rPr lang="en-US" sz="1175" dirty="0">
                  <a:solidFill>
                    <a:srgbClr val="DC3C00"/>
                  </a:solidFill>
                  <a:latin typeface="Segoe UI Semibold" panose="020B0702040204020203" pitchFamily="34" charset="0"/>
                  <a:ea typeface="MS PGothic" charset="0"/>
                  <a:cs typeface="Segoe UI Semibold" panose="020B0702040204020203" pitchFamily="34" charset="0"/>
                </a:rPr>
                <a:t>Key</a:t>
              </a:r>
            </a:p>
          </p:txBody>
        </p:sp>
      </p:grpSp>
      <p:sp>
        <p:nvSpPr>
          <p:cNvPr id="151" name="TextBox 150"/>
          <p:cNvSpPr txBox="1"/>
          <p:nvPr/>
        </p:nvSpPr>
        <p:spPr>
          <a:xfrm>
            <a:off x="5004520" y="2329310"/>
            <a:ext cx="1245459" cy="301727"/>
          </a:xfrm>
          <a:prstGeom prst="rect">
            <a:avLst/>
          </a:prstGeom>
          <a:noFill/>
        </p:spPr>
        <p:txBody>
          <a:bodyPr wrap="square" rtlCol="0">
            <a:spAutoFit/>
          </a:bodyPr>
          <a:lstStyle/>
          <a:p>
            <a:pPr defTabSz="913330" eaLnBrk="1" hangingPunct="1"/>
            <a:r>
              <a:rPr lang="en-US" sz="1372" dirty="0">
                <a:solidFill>
                  <a:srgbClr val="FF8C00"/>
                </a:solidFill>
                <a:latin typeface="Segoe UI"/>
                <a:ea typeface="MS PGothic" charset="0"/>
                <a:cs typeface="Segoe UI" panose="020B0502040204020203" pitchFamily="34" charset="0"/>
              </a:rPr>
              <a:t>Client side</a:t>
            </a:r>
          </a:p>
        </p:txBody>
      </p:sp>
    </p:spTree>
    <p:extLst>
      <p:ext uri="{BB962C8B-B14F-4D97-AF65-F5344CB8AC3E}">
        <p14:creationId xmlns:p14="http://schemas.microsoft.com/office/powerpoint/2010/main" val="2747406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2"/>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nodeType="afterEffect">
                                  <p:stCondLst>
                                    <p:cond delay="0"/>
                                  </p:stCondLst>
                                  <p:childTnLst>
                                    <p:set>
                                      <p:cBhvr>
                                        <p:cTn id="11" dur="1" fill="hold">
                                          <p:stCondLst>
                                            <p:cond delay="0"/>
                                          </p:stCondLst>
                                        </p:cTn>
                                        <p:tgtEl>
                                          <p:spTgt spid="143"/>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 presetClass="entr" presetSubtype="0" fill="hold" grpId="0" nodeType="withEffect">
                                  <p:stCondLst>
                                    <p:cond delay="0"/>
                                  </p:stCondLst>
                                  <p:childTnLst>
                                    <p:set>
                                      <p:cBhvr>
                                        <p:cTn id="18" dur="1" fill="hold">
                                          <p:stCondLst>
                                            <p:cond delay="0"/>
                                          </p:stCondLst>
                                        </p:cTn>
                                        <p:tgtEl>
                                          <p:spTgt spid="151"/>
                                        </p:tgtEl>
                                        <p:attrNameLst>
                                          <p:attrName>style.visibility</p:attrName>
                                        </p:attrNameLst>
                                      </p:cBhvr>
                                      <p:to>
                                        <p:strVal val="visible"/>
                                      </p:to>
                                    </p:se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22" presetClass="entr" presetSubtype="8" fill="hold" nodeType="withEffect">
                                  <p:stCondLst>
                                    <p:cond delay="50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750"/>
                                        <p:tgtEl>
                                          <p:spTgt spid="12"/>
                                        </p:tgtEl>
                                      </p:cBhvr>
                                    </p:animEffect>
                                  </p:childTnLst>
                                </p:cTn>
                              </p:par>
                            </p:childTnLst>
                          </p:cTn>
                        </p:par>
                        <p:par>
                          <p:cTn id="25" fill="hold">
                            <p:stCondLst>
                              <p:cond delay="1250"/>
                            </p:stCondLst>
                            <p:childTnLst>
                              <p:par>
                                <p:cTn id="26" presetID="22" presetClass="entr" presetSubtype="8" fill="hold" nodeType="after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1000"/>
                                        <p:tgtEl>
                                          <p:spTgt spid="9"/>
                                        </p:tgtEl>
                                      </p:cBhvr>
                                    </p:animEffect>
                                  </p:childTnLst>
                                </p:cTn>
                              </p:par>
                            </p:childTnLst>
                          </p:cTn>
                        </p:par>
                        <p:par>
                          <p:cTn id="29" fill="hold">
                            <p:stCondLst>
                              <p:cond delay="2250"/>
                            </p:stCondLst>
                            <p:childTnLst>
                              <p:par>
                                <p:cTn id="30" presetID="9" presetClass="emph" presetSubtype="0" nodeType="afterEffect">
                                  <p:stCondLst>
                                    <p:cond delay="250"/>
                                  </p:stCondLst>
                                  <p:childTnLst>
                                    <p:set>
                                      <p:cBhvr rctx="PPT">
                                        <p:cTn id="31" dur="indefinite"/>
                                        <p:tgtEl>
                                          <p:spTgt spid="38"/>
                                        </p:tgtEl>
                                        <p:attrNameLst>
                                          <p:attrName>style.opacity</p:attrName>
                                        </p:attrNameLst>
                                      </p:cBhvr>
                                      <p:to>
                                        <p:strVal val="0.5"/>
                                      </p:to>
                                    </p:set>
                                    <p:animEffect filter="image" prLst="opacity: 0.5">
                                      <p:cBhvr rctx="IE">
                                        <p:cTn id="32" dur="indefinite"/>
                                        <p:tgtEl>
                                          <p:spTgt spid="38"/>
                                        </p:tgtEl>
                                      </p:cBhvr>
                                    </p:animEffect>
                                  </p:childTnLst>
                                </p:cTn>
                              </p:par>
                              <p:par>
                                <p:cTn id="33" presetID="9" presetClass="emph" presetSubtype="0" nodeType="withEffect">
                                  <p:stCondLst>
                                    <p:cond delay="0"/>
                                  </p:stCondLst>
                                  <p:childTnLst>
                                    <p:set>
                                      <p:cBhvr rctx="PPT">
                                        <p:cTn id="34" dur="indefinite"/>
                                        <p:tgtEl>
                                          <p:spTgt spid="143"/>
                                        </p:tgtEl>
                                        <p:attrNameLst>
                                          <p:attrName>style.opacity</p:attrName>
                                        </p:attrNameLst>
                                      </p:cBhvr>
                                      <p:to>
                                        <p:strVal val="0.5"/>
                                      </p:to>
                                    </p:set>
                                    <p:animEffect filter="image" prLst="opacity: 0.5">
                                      <p:cBhvr rctx="IE">
                                        <p:cTn id="35" dur="indefinite"/>
                                        <p:tgtEl>
                                          <p:spTgt spid="143"/>
                                        </p:tgtEl>
                                      </p:cBhvr>
                                    </p:animEffect>
                                  </p:childTnLst>
                                </p:cTn>
                              </p:par>
                              <p:par>
                                <p:cTn id="36" presetID="10" presetClass="entr" presetSubtype="0" fill="hold" nodeType="withEffect">
                                  <p:stCondLst>
                                    <p:cond delay="25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par>
                                <p:cTn id="44" presetID="10" presetClass="entr" presetSubtype="0"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left)">
                                      <p:cBhvr>
                                        <p:cTn id="50" dur="500"/>
                                        <p:tgtEl>
                                          <p:spTgt spid="5"/>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102"/>
                                        </p:tgtEl>
                                        <p:attrNameLst>
                                          <p:attrName>style.visibility</p:attrName>
                                        </p:attrNameLst>
                                      </p:cBhvr>
                                      <p:to>
                                        <p:strVal val="visible"/>
                                      </p:to>
                                    </p:set>
                                    <p:animEffect transition="in" filter="wipe(left)">
                                      <p:cBhvr>
                                        <p:cTn id="55" dur="500"/>
                                        <p:tgtEl>
                                          <p:spTgt spid="102"/>
                                        </p:tgtEl>
                                      </p:cBhvr>
                                    </p:animEffect>
                                  </p:childTnLst>
                                </p:cTn>
                              </p:par>
                              <p:par>
                                <p:cTn id="56" presetID="9" presetClass="emph" presetSubtype="0" nodeType="withEffect">
                                  <p:stCondLst>
                                    <p:cond delay="0"/>
                                  </p:stCondLst>
                                  <p:childTnLst>
                                    <p:set>
                                      <p:cBhvr rctx="PPT">
                                        <p:cTn id="57" dur="indefinite"/>
                                        <p:tgtEl>
                                          <p:spTgt spid="41"/>
                                        </p:tgtEl>
                                        <p:attrNameLst>
                                          <p:attrName>style.opacity</p:attrName>
                                        </p:attrNameLst>
                                      </p:cBhvr>
                                      <p:to>
                                        <p:strVal val="0.5"/>
                                      </p:to>
                                    </p:set>
                                    <p:animEffect filter="image" prLst="opacity: 0.5">
                                      <p:cBhvr rctx="IE">
                                        <p:cTn id="58" dur="indefinite"/>
                                        <p:tgtEl>
                                          <p:spTgt spid="41"/>
                                        </p:tgtEl>
                                      </p:cBhvr>
                                    </p:animEffect>
                                  </p:childTnLst>
                                </p:cTn>
                              </p:par>
                              <p:par>
                                <p:cTn id="59" presetID="9" presetClass="emph" presetSubtype="0" nodeType="withEffect">
                                  <p:stCondLst>
                                    <p:cond delay="0"/>
                                  </p:stCondLst>
                                  <p:childTnLst>
                                    <p:set>
                                      <p:cBhvr rctx="PPT">
                                        <p:cTn id="60" dur="indefinite"/>
                                        <p:tgtEl>
                                          <p:spTgt spid="5"/>
                                        </p:tgtEl>
                                        <p:attrNameLst>
                                          <p:attrName>style.opacity</p:attrName>
                                        </p:attrNameLst>
                                      </p:cBhvr>
                                      <p:to>
                                        <p:strVal val="0.5"/>
                                      </p:to>
                                    </p:set>
                                    <p:animEffect filter="image" prLst="opacity: 0.5">
                                      <p:cBhvr rctx="IE">
                                        <p:cTn id="61" dur="indefinite"/>
                                        <p:tgtEl>
                                          <p:spTgt spid="5"/>
                                        </p:tgtEl>
                                      </p:cBhvr>
                                    </p:animEffect>
                                  </p:childTnLst>
                                </p:cTn>
                              </p:par>
                            </p:childTnLst>
                          </p:cTn>
                        </p:par>
                        <p:par>
                          <p:cTn id="62" fill="hold">
                            <p:stCondLst>
                              <p:cond delay="500"/>
                            </p:stCondLst>
                            <p:childTnLst>
                              <p:par>
                                <p:cTn id="63" presetID="10" presetClass="entr" presetSubtype="0" fill="hold" nodeType="afterEffect">
                                  <p:stCondLst>
                                    <p:cond delay="0"/>
                                  </p:stCondLst>
                                  <p:childTnLst>
                                    <p:set>
                                      <p:cBhvr>
                                        <p:cTn id="64" dur="1" fill="hold">
                                          <p:stCondLst>
                                            <p:cond delay="0"/>
                                          </p:stCondLst>
                                        </p:cTn>
                                        <p:tgtEl>
                                          <p:spTgt spid="3"/>
                                        </p:tgtEl>
                                        <p:attrNameLst>
                                          <p:attrName>style.visibility</p:attrName>
                                        </p:attrNameLst>
                                      </p:cBhvr>
                                      <p:to>
                                        <p:strVal val="visible"/>
                                      </p:to>
                                    </p:set>
                                    <p:animEffect transition="in" filter="fade">
                                      <p:cBhvr>
                                        <p:cTn id="65" dur="500"/>
                                        <p:tgtEl>
                                          <p:spTgt spid="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46"/>
                                        </p:tgtEl>
                                        <p:attrNameLst>
                                          <p:attrName>style.visibility</p:attrName>
                                        </p:attrNameLst>
                                      </p:cBhvr>
                                      <p:to>
                                        <p:strVal val="visible"/>
                                      </p:to>
                                    </p:set>
                                    <p:animEffect transition="in" filter="fade">
                                      <p:cBhvr>
                                        <p:cTn id="70" dur="500"/>
                                        <p:tgtEl>
                                          <p:spTgt spid="46"/>
                                        </p:tgtEl>
                                      </p:cBhvr>
                                    </p:animEffect>
                                  </p:childTnLst>
                                </p:cTn>
                              </p:par>
                              <p:par>
                                <p:cTn id="71" presetID="9" presetClass="emph" presetSubtype="0" nodeType="withEffect">
                                  <p:stCondLst>
                                    <p:cond delay="0"/>
                                  </p:stCondLst>
                                  <p:childTnLst>
                                    <p:set>
                                      <p:cBhvr rctx="PPT">
                                        <p:cTn id="72" dur="indefinite"/>
                                        <p:tgtEl>
                                          <p:spTgt spid="143"/>
                                        </p:tgtEl>
                                        <p:attrNameLst>
                                          <p:attrName>style.opacity</p:attrName>
                                        </p:attrNameLst>
                                      </p:cBhvr>
                                      <p:to>
                                        <p:strVal val="0"/>
                                      </p:to>
                                    </p:set>
                                    <p:animEffect filter="image" prLst="opacity: 0">
                                      <p:cBhvr rctx="IE">
                                        <p:cTn id="73" dur="indefinite"/>
                                        <p:tgtEl>
                                          <p:spTgt spid="143"/>
                                        </p:tgtEl>
                                      </p:cBhvr>
                                    </p:animEffect>
                                  </p:childTnLst>
                                </p:cTn>
                              </p:par>
                              <p:par>
                                <p:cTn id="74" presetID="9" presetClass="emph" presetSubtype="0" nodeType="withEffect">
                                  <p:stCondLst>
                                    <p:cond delay="0"/>
                                  </p:stCondLst>
                                  <p:childTnLst>
                                    <p:set>
                                      <p:cBhvr rctx="PPT">
                                        <p:cTn id="75" dur="indefinite"/>
                                        <p:tgtEl>
                                          <p:spTgt spid="3"/>
                                        </p:tgtEl>
                                        <p:attrNameLst>
                                          <p:attrName>style.opacity</p:attrName>
                                        </p:attrNameLst>
                                      </p:cBhvr>
                                      <p:to>
                                        <p:strVal val="0.5"/>
                                      </p:to>
                                    </p:set>
                                    <p:animEffect filter="image" prLst="opacity: 0.5">
                                      <p:cBhvr rctx="IE">
                                        <p:cTn id="76" dur="indefinite"/>
                                        <p:tgtEl>
                                          <p:spTgt spid="3"/>
                                        </p:tgtEl>
                                      </p:cBhvr>
                                    </p:animEffect>
                                  </p:childTnLst>
                                </p:cTn>
                              </p:par>
                              <p:par>
                                <p:cTn id="77" presetID="9" presetClass="emph" presetSubtype="0" grpId="1" nodeType="withEffect">
                                  <p:stCondLst>
                                    <p:cond delay="0"/>
                                  </p:stCondLst>
                                  <p:childTnLst>
                                    <p:set>
                                      <p:cBhvr rctx="PPT">
                                        <p:cTn id="78" dur="indefinite"/>
                                        <p:tgtEl>
                                          <p:spTgt spid="102"/>
                                        </p:tgtEl>
                                        <p:attrNameLst>
                                          <p:attrName>style.opacity</p:attrName>
                                        </p:attrNameLst>
                                      </p:cBhvr>
                                      <p:to>
                                        <p:strVal val="0.5"/>
                                      </p:to>
                                    </p:set>
                                    <p:animEffect filter="image" prLst="opacity: 0.5">
                                      <p:cBhvr rctx="IE">
                                        <p:cTn id="79" dur="indefinite"/>
                                        <p:tgtEl>
                                          <p:spTgt spid="102"/>
                                        </p:tgtEl>
                                      </p:cBhvr>
                                    </p:animEffect>
                                  </p:childTnLst>
                                </p:cTn>
                              </p:par>
                            </p:childTnLst>
                          </p:cTn>
                        </p:par>
                        <p:par>
                          <p:cTn id="80" fill="hold">
                            <p:stCondLst>
                              <p:cond delay="500"/>
                            </p:stCondLst>
                            <p:childTnLst>
                              <p:par>
                                <p:cTn id="81" presetID="22" presetClass="entr" presetSubtype="2" fill="hold" grpId="0" nodeType="afterEffect">
                                  <p:stCondLst>
                                    <p:cond delay="0"/>
                                  </p:stCondLst>
                                  <p:childTnLst>
                                    <p:set>
                                      <p:cBhvr>
                                        <p:cTn id="82" dur="1" fill="hold">
                                          <p:stCondLst>
                                            <p:cond delay="0"/>
                                          </p:stCondLst>
                                        </p:cTn>
                                        <p:tgtEl>
                                          <p:spTgt spid="103"/>
                                        </p:tgtEl>
                                        <p:attrNameLst>
                                          <p:attrName>style.visibility</p:attrName>
                                        </p:attrNameLst>
                                      </p:cBhvr>
                                      <p:to>
                                        <p:strVal val="visible"/>
                                      </p:to>
                                    </p:set>
                                    <p:animEffect transition="in" filter="wipe(right)">
                                      <p:cBhvr>
                                        <p:cTn id="83" dur="500"/>
                                        <p:tgtEl>
                                          <p:spTgt spid="103"/>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2" fill="hold" grpId="0" nodeType="clickEffect">
                                  <p:stCondLst>
                                    <p:cond delay="0"/>
                                  </p:stCondLst>
                                  <p:childTnLst>
                                    <p:set>
                                      <p:cBhvr>
                                        <p:cTn id="87" dur="1" fill="hold">
                                          <p:stCondLst>
                                            <p:cond delay="0"/>
                                          </p:stCondLst>
                                        </p:cTn>
                                        <p:tgtEl>
                                          <p:spTgt spid="120"/>
                                        </p:tgtEl>
                                        <p:attrNameLst>
                                          <p:attrName>style.visibility</p:attrName>
                                        </p:attrNameLst>
                                      </p:cBhvr>
                                      <p:to>
                                        <p:strVal val="visible"/>
                                      </p:to>
                                    </p:set>
                                    <p:animEffect transition="in" filter="wipe(right)">
                                      <p:cBhvr>
                                        <p:cTn id="88" dur="500"/>
                                        <p:tgtEl>
                                          <p:spTgt spid="120"/>
                                        </p:tgtEl>
                                      </p:cBhvr>
                                    </p:animEffect>
                                  </p:childTnLst>
                                </p:cTn>
                              </p:par>
                            </p:childTnLst>
                          </p:cTn>
                        </p:par>
                        <p:par>
                          <p:cTn id="89" fill="hold">
                            <p:stCondLst>
                              <p:cond delay="500"/>
                            </p:stCondLst>
                            <p:childTnLst>
                              <p:par>
                                <p:cTn id="90" presetID="10" presetClass="entr" presetSubtype="0" fill="hold" nodeType="afterEffect">
                                  <p:stCondLst>
                                    <p:cond delay="0"/>
                                  </p:stCondLst>
                                  <p:childTnLst>
                                    <p:set>
                                      <p:cBhvr>
                                        <p:cTn id="91" dur="1" fill="hold">
                                          <p:stCondLst>
                                            <p:cond delay="0"/>
                                          </p:stCondLst>
                                        </p:cTn>
                                        <p:tgtEl>
                                          <p:spTgt spid="168"/>
                                        </p:tgtEl>
                                        <p:attrNameLst>
                                          <p:attrName>style.visibility</p:attrName>
                                        </p:attrNameLst>
                                      </p:cBhvr>
                                      <p:to>
                                        <p:strVal val="visible"/>
                                      </p:to>
                                    </p:set>
                                    <p:animEffect transition="in" filter="fade">
                                      <p:cBhvr>
                                        <p:cTn id="92" dur="500"/>
                                        <p:tgtEl>
                                          <p:spTgt spid="168"/>
                                        </p:tgtEl>
                                      </p:cBhvr>
                                    </p:animEffect>
                                  </p:childTnLst>
                                </p:cTn>
                              </p:par>
                              <p:par>
                                <p:cTn id="93" presetID="9" presetClass="emph" presetSubtype="0" nodeType="withEffect">
                                  <p:stCondLst>
                                    <p:cond delay="0"/>
                                  </p:stCondLst>
                                  <p:childTnLst>
                                    <p:set>
                                      <p:cBhvr rctx="PPT">
                                        <p:cTn id="94" dur="indefinite"/>
                                        <p:tgtEl>
                                          <p:spTgt spid="46"/>
                                        </p:tgtEl>
                                        <p:attrNameLst>
                                          <p:attrName>style.opacity</p:attrName>
                                        </p:attrNameLst>
                                      </p:cBhvr>
                                      <p:to>
                                        <p:strVal val="0.5"/>
                                      </p:to>
                                    </p:set>
                                    <p:animEffect filter="image" prLst="opacity: 0.5">
                                      <p:cBhvr rctx="IE">
                                        <p:cTn id="95" dur="indefinite"/>
                                        <p:tgtEl>
                                          <p:spTgt spid="46"/>
                                        </p:tgtEl>
                                      </p:cBhvr>
                                    </p:animEffect>
                                  </p:childTnLst>
                                </p:cTn>
                              </p:par>
                              <p:par>
                                <p:cTn id="96" presetID="9" presetClass="emph" presetSubtype="0" grpId="1" nodeType="withEffect">
                                  <p:stCondLst>
                                    <p:cond delay="0"/>
                                  </p:stCondLst>
                                  <p:childTnLst>
                                    <p:set>
                                      <p:cBhvr rctx="PPT">
                                        <p:cTn id="97" dur="indefinite"/>
                                        <p:tgtEl>
                                          <p:spTgt spid="103"/>
                                        </p:tgtEl>
                                        <p:attrNameLst>
                                          <p:attrName>style.opacity</p:attrName>
                                        </p:attrNameLst>
                                      </p:cBhvr>
                                      <p:to>
                                        <p:strVal val="0.5"/>
                                      </p:to>
                                    </p:set>
                                    <p:animEffect filter="image" prLst="opacity: 0.5">
                                      <p:cBhvr rctx="IE">
                                        <p:cTn id="98" dur="indefinite"/>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102" grpId="0" animBg="1"/>
      <p:bldP spid="102" grpId="1" animBg="1"/>
      <p:bldP spid="103" grpId="0" animBg="1"/>
      <p:bldP spid="103" grpId="1" animBg="1"/>
      <p:bldP spid="120" grpId="0" animBg="1"/>
      <p:bldP spid="15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p:cNvSpPr txBox="1"/>
          <p:nvPr/>
        </p:nvSpPr>
        <p:spPr>
          <a:xfrm>
            <a:off x="390047" y="1135688"/>
            <a:ext cx="10836116" cy="641623"/>
          </a:xfrm>
          <a:prstGeom prst="rect">
            <a:avLst/>
          </a:prstGeom>
          <a:noFill/>
        </p:spPr>
        <p:txBody>
          <a:bodyPr wrap="square" rtlCol="0">
            <a:spAutoFit/>
          </a:bodyPr>
          <a:lstStyle/>
          <a:p>
            <a:pPr defTabSz="913505" fontAlgn="base">
              <a:spcBef>
                <a:spcPct val="0"/>
              </a:spcBef>
              <a:spcAft>
                <a:spcPct val="0"/>
              </a:spcAft>
            </a:pPr>
            <a:r>
              <a:rPr lang="en-US" sz="1100" dirty="0">
                <a:solidFill>
                  <a:srgbClr val="C00000"/>
                </a:solidFill>
                <a:latin typeface="Segoe UI Semibold" panose="020B0702040204020203" pitchFamily="34" charset="0"/>
                <a:ea typeface="MS PGothic" charset="0"/>
                <a:cs typeface="Segoe UI Semibold" panose="020B0702040204020203" pitchFamily="34" charset="0"/>
              </a:rPr>
              <a:t>Two</a:t>
            </a:r>
            <a:br>
              <a:rPr lang="en-US" sz="1100" dirty="0">
                <a:solidFill>
                  <a:srgbClr val="0072C6"/>
                </a:solidFill>
                <a:latin typeface="Segoe UI Semibold" panose="020B0702040204020203" pitchFamily="34" charset="0"/>
                <a:ea typeface="MS PGothic" charset="0"/>
                <a:cs typeface="Segoe UI Semibold" panose="020B0702040204020203" pitchFamily="34" charset="0"/>
              </a:rPr>
            </a:br>
            <a:r>
              <a:rPr lang="en-US" sz="2400" dirty="0">
                <a:solidFill>
                  <a:srgbClr val="2C2C2C"/>
                </a:solidFill>
                <a:latin typeface="Segoe UI Light"/>
                <a:ea typeface="MS PGothic" charset="0"/>
              </a:rPr>
              <a:t>App user (e.g., nurse) selects from Patients table</a:t>
            </a:r>
          </a:p>
        </p:txBody>
      </p:sp>
      <p:sp>
        <p:nvSpPr>
          <p:cNvPr id="41" name="TextBox 40"/>
          <p:cNvSpPr txBox="1"/>
          <p:nvPr/>
        </p:nvSpPr>
        <p:spPr>
          <a:xfrm>
            <a:off x="337276" y="1382959"/>
            <a:ext cx="10836116" cy="641623"/>
          </a:xfrm>
          <a:prstGeom prst="rect">
            <a:avLst/>
          </a:prstGeom>
          <a:noFill/>
        </p:spPr>
        <p:txBody>
          <a:bodyPr wrap="square" rtlCol="0">
            <a:spAutoFit/>
          </a:bodyPr>
          <a:lstStyle/>
          <a:p>
            <a:pPr defTabSz="913505" fontAlgn="base">
              <a:spcBef>
                <a:spcPct val="0"/>
              </a:spcBef>
              <a:spcAft>
                <a:spcPct val="0"/>
              </a:spcAft>
            </a:pPr>
            <a:r>
              <a:rPr lang="en-US" sz="1100" dirty="0">
                <a:solidFill>
                  <a:srgbClr val="C00000"/>
                </a:solidFill>
                <a:latin typeface="Segoe UI Semibold" panose="020B0702040204020203" pitchFamily="34" charset="0"/>
                <a:ea typeface="MS PGothic" charset="0"/>
                <a:cs typeface="Segoe UI Semibold" panose="020B0702040204020203" pitchFamily="34" charset="0"/>
              </a:rPr>
              <a:t>Three</a:t>
            </a:r>
            <a:br>
              <a:rPr lang="en-US" sz="1100" dirty="0">
                <a:solidFill>
                  <a:srgbClr val="0072C6"/>
                </a:solidFill>
                <a:latin typeface="Segoe UI Semibold" panose="020B0702040204020203" pitchFamily="34" charset="0"/>
                <a:ea typeface="MS PGothic" charset="0"/>
                <a:cs typeface="Segoe UI Semibold" panose="020B0702040204020203" pitchFamily="34" charset="0"/>
              </a:rPr>
            </a:br>
            <a:r>
              <a:rPr lang="en-US" sz="2400" dirty="0">
                <a:solidFill>
                  <a:srgbClr val="2C2C2C"/>
                </a:solidFill>
                <a:latin typeface="Segoe UI Light"/>
                <a:ea typeface="MS PGothic" charset="0"/>
              </a:rPr>
              <a:t>Security Policy transparently rewrites query to apply filter predicate</a:t>
            </a:r>
          </a:p>
        </p:txBody>
      </p:sp>
      <p:grpSp>
        <p:nvGrpSpPr>
          <p:cNvPr id="33" name="Group 32"/>
          <p:cNvGrpSpPr/>
          <p:nvPr/>
        </p:nvGrpSpPr>
        <p:grpSpPr>
          <a:xfrm>
            <a:off x="3989427" y="1933620"/>
            <a:ext cx="3647041" cy="3877284"/>
            <a:chOff x="3988827" y="2057401"/>
            <a:chExt cx="3648075" cy="4234976"/>
          </a:xfrm>
          <a:solidFill>
            <a:schemeClr val="accent2">
              <a:lumMod val="75000"/>
            </a:schemeClr>
          </a:solidFill>
        </p:grpSpPr>
        <p:sp>
          <p:nvSpPr>
            <p:cNvPr id="30" name="Rectangle 29"/>
            <p:cNvSpPr/>
            <p:nvPr/>
          </p:nvSpPr>
          <p:spPr>
            <a:xfrm>
              <a:off x="3988827" y="2057401"/>
              <a:ext cx="3648075" cy="42349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endParaRPr lang="en-US" sz="2400">
                <a:solidFill>
                  <a:srgbClr val="2C2C2C"/>
                </a:solidFill>
              </a:endParaRPr>
            </a:p>
          </p:txBody>
        </p:sp>
        <p:sp>
          <p:nvSpPr>
            <p:cNvPr id="32" name="TextBox 31"/>
            <p:cNvSpPr txBox="1"/>
            <p:nvPr/>
          </p:nvSpPr>
          <p:spPr>
            <a:xfrm>
              <a:off x="4734434" y="2090209"/>
              <a:ext cx="2105025" cy="504255"/>
            </a:xfrm>
            <a:prstGeom prst="rect">
              <a:avLst/>
            </a:prstGeom>
            <a:noFill/>
            <a:ln>
              <a:noFill/>
            </a:ln>
          </p:spPr>
          <p:txBody>
            <a:bodyPr wrap="square" rtlCol="0">
              <a:spAutoFit/>
            </a:bodyPr>
            <a:lstStyle/>
            <a:p>
              <a:pPr algn="ctr" defTabSz="913505" fontAlgn="base">
                <a:spcBef>
                  <a:spcPct val="0"/>
                </a:spcBef>
                <a:spcAft>
                  <a:spcPct val="0"/>
                </a:spcAft>
              </a:pPr>
              <a:r>
                <a:rPr lang="en-US" sz="2400" dirty="0">
                  <a:solidFill>
                    <a:srgbClr val="C00000"/>
                  </a:solidFill>
                  <a:latin typeface="Segoe UI Light"/>
                  <a:ea typeface="MS PGothic" charset="0"/>
                </a:rPr>
                <a:t>Database</a:t>
              </a:r>
            </a:p>
          </p:txBody>
        </p:sp>
      </p:grpSp>
      <p:sp>
        <p:nvSpPr>
          <p:cNvPr id="6" name="TextBox 5"/>
          <p:cNvSpPr txBox="1"/>
          <p:nvPr/>
        </p:nvSpPr>
        <p:spPr>
          <a:xfrm>
            <a:off x="5937138" y="2676853"/>
            <a:ext cx="1999150" cy="621880"/>
          </a:xfrm>
          <a:prstGeom prst="rect">
            <a:avLst/>
          </a:prstGeom>
          <a:noFill/>
        </p:spPr>
        <p:txBody>
          <a:bodyPr wrap="square" lIns="179234" tIns="143387" rIns="179234" bIns="143387" rtlCol="0">
            <a:spAutoFit/>
          </a:bodyPr>
          <a:lstStyle/>
          <a:p>
            <a:pPr defTabSz="913505" fontAlgn="base">
              <a:lnSpc>
                <a:spcPct val="90000"/>
              </a:lnSpc>
              <a:spcBef>
                <a:spcPct val="0"/>
              </a:spcBef>
              <a:spcAft>
                <a:spcPts val="588"/>
              </a:spcAft>
            </a:pPr>
            <a:endParaRPr lang="en-US" sz="2353" dirty="0" err="1">
              <a:gradFill>
                <a:gsLst>
                  <a:gs pos="2917">
                    <a:srgbClr val="2C2C2C"/>
                  </a:gs>
                  <a:gs pos="30000">
                    <a:srgbClr val="2C2C2C"/>
                  </a:gs>
                </a:gsLst>
                <a:lin ang="5400000" scaled="0"/>
              </a:gradFill>
              <a:ea typeface="MS PGothic" charset="0"/>
            </a:endParaRPr>
          </a:p>
        </p:txBody>
      </p:sp>
      <p:grpSp>
        <p:nvGrpSpPr>
          <p:cNvPr id="23" name="Group 22"/>
          <p:cNvGrpSpPr/>
          <p:nvPr/>
        </p:nvGrpSpPr>
        <p:grpSpPr>
          <a:xfrm>
            <a:off x="9615212" y="2006929"/>
            <a:ext cx="1341264" cy="1556247"/>
            <a:chOff x="9615711" y="2006727"/>
            <a:chExt cx="1341454" cy="1556468"/>
          </a:xfrm>
        </p:grpSpPr>
        <p:sp>
          <p:nvSpPr>
            <p:cNvPr id="48" name="Oval 47"/>
            <p:cNvSpPr/>
            <p:nvPr/>
          </p:nvSpPr>
          <p:spPr bwMode="auto">
            <a:xfrm>
              <a:off x="9740272" y="2421832"/>
              <a:ext cx="1141363" cy="1141363"/>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algn="ctr" defTabSz="932293"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19" name="TextBox 18"/>
            <p:cNvSpPr txBox="1"/>
            <p:nvPr/>
          </p:nvSpPr>
          <p:spPr>
            <a:xfrm>
              <a:off x="9615711" y="2006727"/>
              <a:ext cx="1341454" cy="445042"/>
            </a:xfrm>
            <a:prstGeom prst="rect">
              <a:avLst/>
            </a:prstGeom>
            <a:noFill/>
          </p:spPr>
          <p:txBody>
            <a:bodyPr wrap="none" lIns="179234" tIns="143387" rIns="179234" bIns="143387" rtlCol="0">
              <a:spAutoFit/>
            </a:bodyPr>
            <a:lstStyle/>
            <a:p>
              <a:pPr defTabSz="913505" fontAlgn="base">
                <a:lnSpc>
                  <a:spcPct val="90000"/>
                </a:lnSpc>
                <a:spcBef>
                  <a:spcPct val="0"/>
                </a:spcBef>
                <a:spcAft>
                  <a:spcPts val="588"/>
                </a:spcAft>
              </a:pPr>
              <a:r>
                <a:rPr lang="en-US" sz="1100" dirty="0">
                  <a:solidFill>
                    <a:srgbClr val="2C2C2C"/>
                  </a:solidFill>
                  <a:ea typeface="MS PGothic" charset="0"/>
                </a:rPr>
                <a:t>Policy Manager</a:t>
              </a:r>
            </a:p>
          </p:txBody>
        </p:sp>
      </p:grpSp>
      <p:sp>
        <p:nvSpPr>
          <p:cNvPr id="8" name="Rectangle 7"/>
          <p:cNvSpPr/>
          <p:nvPr/>
        </p:nvSpPr>
        <p:spPr>
          <a:xfrm>
            <a:off x="6267969" y="4277354"/>
            <a:ext cx="5313820" cy="1885522"/>
          </a:xfrm>
          <a:prstGeom prst="rect">
            <a:avLst/>
          </a:prstGeom>
          <a:solidFill>
            <a:schemeClr val="bg1"/>
          </a:solidFill>
          <a:ln w="63500">
            <a:solidFill>
              <a:schemeClr val="accent4"/>
            </a:solidFill>
            <a:miter lim="800000"/>
          </a:ln>
        </p:spPr>
        <p:txBody>
          <a:bodyPr wrap="square">
            <a:noAutofit/>
          </a:bodyPr>
          <a:lstStyle/>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CREATE FUNCTION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dbo.fn_securitypredicate</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(@wing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int</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RETURNS TABLE WITH SCHEMABINDING AS</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return SELECT 1 as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fn_securitypredicate_result</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FROM</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StaffDuties</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d INNER JOIN Employees e </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ON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d.EmpId</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e.EmpId</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WHERE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e.UserSID</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 SUSER_SID() AND @wing =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d.Wing</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lnSpc>
                <a:spcPct val="107000"/>
              </a:lnSpc>
              <a:spcBef>
                <a:spcPct val="0"/>
              </a:spcBef>
              <a:spcAft>
                <a:spcPct val="0"/>
              </a:spcAft>
            </a:pPr>
            <a:endPar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endParaRP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CREATE SECURITY POLICY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dbo.SecPol</a:t>
            </a:r>
            <a:endPar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endParaRP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ADD FILTER PREDICATE </a:t>
            </a:r>
            <a:r>
              <a:rPr lang="en-US" sz="1100" dirty="0" err="1">
                <a:solidFill>
                  <a:srgbClr val="2C2C2C"/>
                </a:solidFill>
                <a:latin typeface="Consolas" panose="020B0609020204030204" pitchFamily="49" charset="0"/>
                <a:ea typeface="Calibri" panose="020F0502020204030204" pitchFamily="34" charset="0"/>
                <a:cs typeface="Consolas" panose="020B0609020204030204" pitchFamily="49" charset="0"/>
              </a:rPr>
              <a:t>dbo.fn_securitypredicate</a:t>
            </a: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(Wing) ON Patients</a:t>
            </a:r>
          </a:p>
          <a:p>
            <a:pPr defTabSz="913505" fontAlgn="base">
              <a:lnSpc>
                <a:spcPct val="107000"/>
              </a:lnSpc>
              <a:spcBef>
                <a:spcPct val="0"/>
              </a:spcBef>
              <a:spcAft>
                <a:spcPct val="0"/>
              </a:spcAft>
            </a:pPr>
            <a:r>
              <a:rPr lang="en-US" sz="1100" dirty="0">
                <a:solidFill>
                  <a:srgbClr val="2C2C2C"/>
                </a:solidFill>
                <a:latin typeface="Consolas" panose="020B0609020204030204" pitchFamily="49" charset="0"/>
                <a:ea typeface="Calibri" panose="020F0502020204030204" pitchFamily="34" charset="0"/>
                <a:cs typeface="Consolas" panose="020B0609020204030204" pitchFamily="49" charset="0"/>
              </a:rPr>
              <a:t>    WITH (STATE = ON)</a:t>
            </a:r>
          </a:p>
        </p:txBody>
      </p:sp>
      <p:grpSp>
        <p:nvGrpSpPr>
          <p:cNvPr id="28" name="Group 27"/>
          <p:cNvGrpSpPr/>
          <p:nvPr/>
        </p:nvGrpSpPr>
        <p:grpSpPr>
          <a:xfrm>
            <a:off x="4366881" y="2585914"/>
            <a:ext cx="2903219" cy="1609318"/>
            <a:chOff x="4464620" y="2717243"/>
            <a:chExt cx="2904044" cy="1609775"/>
          </a:xfrm>
          <a:solidFill>
            <a:schemeClr val="bg1"/>
          </a:solidFill>
        </p:grpSpPr>
        <p:sp>
          <p:nvSpPr>
            <p:cNvPr id="4" name="Down Arrow 3"/>
            <p:cNvSpPr/>
            <p:nvPr/>
          </p:nvSpPr>
          <p:spPr bwMode="auto">
            <a:xfrm>
              <a:off x="5021100" y="3742227"/>
              <a:ext cx="281726" cy="584791"/>
            </a:xfrm>
            <a:prstGeom prst="downArrow">
              <a:avLst/>
            </a:prstGeom>
            <a:solidFill>
              <a:schemeClr val="bg2">
                <a:lumMod val="75000"/>
              </a:schemeClr>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06" rIns="0" bIns="45706" numCol="1" rtlCol="0" anchor="ctr" anchorCtr="0" compatLnSpc="1">
              <a:prstTxWarp prst="textNoShape">
                <a:avLst/>
              </a:prstTxWarp>
            </a:bodyPr>
            <a:lstStyle/>
            <a:p>
              <a:pPr algn="ctr" defTabSz="913751" fontAlgn="base">
                <a:spcBef>
                  <a:spcPct val="0"/>
                </a:spcBef>
                <a:spcAft>
                  <a:spcPct val="0"/>
                </a:spcAft>
              </a:pPr>
              <a:endParaRPr lang="en-US" sz="1961" dirty="0">
                <a:gradFill>
                  <a:gsLst>
                    <a:gs pos="0">
                      <a:srgbClr val="FFFFFF"/>
                    </a:gs>
                    <a:gs pos="100000">
                      <a:srgbClr val="FFFFFF"/>
                    </a:gs>
                  </a:gsLst>
                  <a:lin ang="5400000" scaled="0"/>
                </a:gradFill>
              </a:endParaRPr>
            </a:p>
          </p:txBody>
        </p:sp>
        <p:sp>
          <p:nvSpPr>
            <p:cNvPr id="7" name="Rectangle 6"/>
            <p:cNvSpPr/>
            <p:nvPr/>
          </p:nvSpPr>
          <p:spPr bwMode="auto">
            <a:xfrm>
              <a:off x="6035321" y="2717243"/>
              <a:ext cx="1333343" cy="1197600"/>
            </a:xfrm>
            <a:prstGeom prst="rect">
              <a:avLst/>
            </a:prstGeom>
            <a:solidFill>
              <a:schemeClr val="bg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06" rIns="0" bIns="45706" numCol="1" rtlCol="0" anchor="ctr" anchorCtr="0" compatLnSpc="1">
              <a:prstTxWarp prst="textNoShape">
                <a:avLst/>
              </a:prstTxWarp>
            </a:bodyPr>
            <a:lstStyle/>
            <a:p>
              <a:pPr algn="ctr" defTabSz="913751" fontAlgn="base">
                <a:spcBef>
                  <a:spcPct val="0"/>
                </a:spcBef>
                <a:spcAft>
                  <a:spcPct val="0"/>
                </a:spcAft>
              </a:pPr>
              <a:r>
                <a:rPr lang="en-US" sz="1200" dirty="0">
                  <a:solidFill>
                    <a:srgbClr val="C00000"/>
                  </a:solidFill>
                </a:rPr>
                <a:t>Filter</a:t>
              </a:r>
              <a:br>
                <a:rPr lang="en-US" sz="1200" dirty="0">
                  <a:solidFill>
                    <a:srgbClr val="C00000"/>
                  </a:solidFill>
                </a:rPr>
              </a:br>
              <a:r>
                <a:rPr lang="en-US" sz="1200" dirty="0">
                  <a:solidFill>
                    <a:srgbClr val="C00000"/>
                  </a:solidFill>
                </a:rPr>
                <a:t>Predicate:</a:t>
              </a:r>
            </a:p>
            <a:p>
              <a:pPr algn="ctr" defTabSz="913751" fontAlgn="base">
                <a:spcBef>
                  <a:spcPct val="0"/>
                </a:spcBef>
                <a:spcAft>
                  <a:spcPct val="0"/>
                </a:spcAft>
              </a:pPr>
              <a:r>
                <a:rPr lang="en-US" sz="1200" dirty="0">
                  <a:solidFill>
                    <a:srgbClr val="C00000"/>
                  </a:solidFill>
                </a:rPr>
                <a:t>INNER </a:t>
              </a:r>
              <a:br>
                <a:rPr lang="en-US" sz="1200" dirty="0">
                  <a:solidFill>
                    <a:srgbClr val="C00000"/>
                  </a:solidFill>
                </a:rPr>
              </a:br>
              <a:r>
                <a:rPr lang="en-US" sz="1200" dirty="0">
                  <a:solidFill>
                    <a:srgbClr val="C00000"/>
                  </a:solidFill>
                </a:rPr>
                <a:t>JOIN…</a:t>
              </a:r>
            </a:p>
          </p:txBody>
        </p:sp>
        <p:sp>
          <p:nvSpPr>
            <p:cNvPr id="18" name="Rectangle 17"/>
            <p:cNvSpPr/>
            <p:nvPr/>
          </p:nvSpPr>
          <p:spPr bwMode="auto">
            <a:xfrm>
              <a:off x="4464620" y="2719203"/>
              <a:ext cx="1420557" cy="1198034"/>
            </a:xfrm>
            <a:prstGeom prst="rect">
              <a:avLst/>
            </a:prstGeom>
            <a:solidFill>
              <a:schemeClr val="accent4"/>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06" rIns="0" bIns="45706" numCol="1" rtlCol="0" anchor="ctr" anchorCtr="0" compatLnSpc="1">
              <a:prstTxWarp prst="textNoShape">
                <a:avLst/>
              </a:prstTxWarp>
            </a:bodyPr>
            <a:lstStyle/>
            <a:p>
              <a:pPr algn="ctr" defTabSz="913751" fontAlgn="base">
                <a:spcBef>
                  <a:spcPct val="0"/>
                </a:spcBef>
                <a:spcAft>
                  <a:spcPct val="0"/>
                </a:spcAft>
              </a:pPr>
              <a:r>
                <a:rPr lang="en-US" sz="2400" dirty="0">
                  <a:solidFill>
                    <a:srgbClr val="FFFFFF"/>
                  </a:solidFill>
                  <a:latin typeface="Segoe UI Light"/>
                </a:rPr>
                <a:t>Security</a:t>
              </a:r>
            </a:p>
            <a:p>
              <a:pPr algn="ctr" defTabSz="913751" fontAlgn="base">
                <a:spcBef>
                  <a:spcPct val="0"/>
                </a:spcBef>
                <a:spcAft>
                  <a:spcPct val="0"/>
                </a:spcAft>
              </a:pPr>
              <a:r>
                <a:rPr lang="en-US" sz="2400" dirty="0">
                  <a:solidFill>
                    <a:srgbClr val="FFFFFF"/>
                  </a:solidFill>
                  <a:latin typeface="Segoe UI Light"/>
                </a:rPr>
                <a:t>Policy</a:t>
              </a:r>
            </a:p>
          </p:txBody>
        </p:sp>
      </p:grpSp>
      <p:sp>
        <p:nvSpPr>
          <p:cNvPr id="17" name="Rectangle 16"/>
          <p:cNvSpPr/>
          <p:nvPr/>
        </p:nvSpPr>
        <p:spPr>
          <a:xfrm>
            <a:off x="911944" y="4247547"/>
            <a:ext cx="1645504" cy="1197694"/>
          </a:xfrm>
          <a:prstGeom prst="rect">
            <a:avLst/>
          </a:prstGeom>
          <a:solidFill>
            <a:schemeClr val="accent4"/>
          </a:solidFill>
          <a:ln>
            <a:solidFill>
              <a:schemeClr val="bg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r>
              <a:rPr lang="en-US" sz="2400" dirty="0">
                <a:solidFill>
                  <a:srgbClr val="FFFFFF"/>
                </a:solidFill>
                <a:latin typeface="Segoe UI Light"/>
              </a:rPr>
              <a:t>Application</a:t>
            </a:r>
          </a:p>
        </p:txBody>
      </p:sp>
      <p:graphicFrame>
        <p:nvGraphicFramePr>
          <p:cNvPr id="26" name="Table 25"/>
          <p:cNvGraphicFramePr>
            <a:graphicFrameLocks noGrp="1"/>
          </p:cNvGraphicFramePr>
          <p:nvPr>
            <p:extLst/>
          </p:nvPr>
        </p:nvGraphicFramePr>
        <p:xfrm>
          <a:off x="4362125" y="4273866"/>
          <a:ext cx="1425675" cy="1313988"/>
        </p:xfrm>
        <a:graphic>
          <a:graphicData uri="http://schemas.openxmlformats.org/drawingml/2006/table">
            <a:tbl>
              <a:tblPr firstRow="1" bandRow="1">
                <a:tableStyleId>{5C22544A-7EE6-4342-B048-85BDC9FD1C3A}</a:tableStyleId>
              </a:tblPr>
              <a:tblGrid>
                <a:gridCol w="475225">
                  <a:extLst>
                    <a:ext uri="{9D8B030D-6E8A-4147-A177-3AD203B41FA5}">
                      <a16:colId xmlns:a16="http://schemas.microsoft.com/office/drawing/2014/main" val="20000"/>
                    </a:ext>
                  </a:extLst>
                </a:gridCol>
                <a:gridCol w="475225">
                  <a:extLst>
                    <a:ext uri="{9D8B030D-6E8A-4147-A177-3AD203B41FA5}">
                      <a16:colId xmlns:a16="http://schemas.microsoft.com/office/drawing/2014/main" val="20001"/>
                    </a:ext>
                  </a:extLst>
                </a:gridCol>
                <a:gridCol w="475225">
                  <a:extLst>
                    <a:ext uri="{9D8B030D-6E8A-4147-A177-3AD203B41FA5}">
                      <a16:colId xmlns:a16="http://schemas.microsoft.com/office/drawing/2014/main" val="20002"/>
                    </a:ext>
                  </a:extLst>
                </a:gridCol>
              </a:tblGrid>
              <a:tr h="365694">
                <a:tc gridSpan="3">
                  <a:txBody>
                    <a:bodyPr/>
                    <a:lstStyle/>
                    <a:p>
                      <a:pPr algn="ctr"/>
                      <a:r>
                        <a:rPr lang="en-US" sz="1800" b="0" dirty="0">
                          <a:latin typeface="+mj-lt"/>
                        </a:rPr>
                        <a:t>Patients</a:t>
                      </a:r>
                    </a:p>
                  </a:txBody>
                  <a:tcPr marL="91414" marR="91414" marT="45706" marB="45706">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tc hMerge="1">
                  <a:txBody>
                    <a:bodyPr/>
                    <a:lstStyle/>
                    <a:p>
                      <a:endParaRPr lang="en-US" sz="100" dirty="0"/>
                    </a:p>
                  </a:txBody>
                  <a:tcPr/>
                </a:tc>
                <a:tc hMerge="1">
                  <a:txBody>
                    <a:bodyPr/>
                    <a:lstStyle/>
                    <a:p>
                      <a:endParaRPr lang="en-US" sz="100" dirty="0"/>
                    </a:p>
                  </a:txBody>
                  <a:tcPr/>
                </a:tc>
                <a:extLst>
                  <a:ext uri="{0D108BD9-81ED-4DB2-BD59-A6C34878D82A}">
                    <a16:rowId xmlns:a16="http://schemas.microsoft.com/office/drawing/2014/main" val="10000"/>
                  </a:ext>
                </a:extLst>
              </a:tr>
              <a:tr h="237064">
                <a:tc>
                  <a:txBody>
                    <a:bodyPr/>
                    <a:lstStyle/>
                    <a:p>
                      <a:endParaRPr lang="en-US" sz="100" b="1"/>
                    </a:p>
                  </a:txBody>
                  <a:tcPr marL="91414" marR="91414" marT="45706" marB="45706">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85000"/>
                      </a:schemeClr>
                    </a:solidFill>
                  </a:tcPr>
                </a:tc>
                <a:tc>
                  <a:txBody>
                    <a:bodyPr/>
                    <a:lstStyle/>
                    <a:p>
                      <a:endParaRPr lang="en-US" sz="100" b="1" dirty="0">
                        <a:solidFill>
                          <a:schemeClr val="tx1"/>
                        </a:solidFill>
                      </a:endParaRPr>
                    </a:p>
                  </a:txBody>
                  <a:tcPr marL="91414" marR="91414" marT="45706" marB="45706">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85000"/>
                      </a:schemeClr>
                    </a:solidFill>
                  </a:tcPr>
                </a:tc>
                <a:tc>
                  <a:txBody>
                    <a:bodyPr/>
                    <a:lstStyle/>
                    <a:p>
                      <a:endParaRPr lang="en-US" sz="100" b="1"/>
                    </a:p>
                  </a:txBody>
                  <a:tcPr marL="91414" marR="91414" marT="45706" marB="45706">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1"/>
                  </a:ext>
                </a:extLst>
              </a:tr>
              <a:tr h="237064">
                <a:tc>
                  <a:txBody>
                    <a:bodyPr/>
                    <a:lstStyle/>
                    <a:p>
                      <a:endParaRPr lang="en-US" sz="100" b="1"/>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tc>
                  <a:txBody>
                    <a:bodyPr/>
                    <a:lstStyle/>
                    <a:p>
                      <a:endParaRPr lang="en-US" sz="100" b="1">
                        <a:solidFill>
                          <a:schemeClr val="tx1"/>
                        </a:solidFill>
                      </a:endParaRPr>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tc>
                  <a:txBody>
                    <a:bodyPr/>
                    <a:lstStyle/>
                    <a:p>
                      <a:endParaRPr lang="en-US" sz="100" b="1"/>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0002"/>
                  </a:ext>
                </a:extLst>
              </a:tr>
              <a:tr h="237064">
                <a:tc>
                  <a:txBody>
                    <a:bodyPr/>
                    <a:lstStyle/>
                    <a:p>
                      <a:endParaRPr lang="en-US" sz="100" b="1" dirty="0"/>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85000"/>
                      </a:schemeClr>
                    </a:solidFill>
                  </a:tcPr>
                </a:tc>
                <a:tc>
                  <a:txBody>
                    <a:bodyPr/>
                    <a:lstStyle/>
                    <a:p>
                      <a:endParaRPr lang="en-US" sz="100" b="1">
                        <a:solidFill>
                          <a:schemeClr val="tx1"/>
                        </a:solidFill>
                      </a:endParaRPr>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85000"/>
                      </a:schemeClr>
                    </a:solidFill>
                  </a:tcPr>
                </a:tc>
                <a:tc>
                  <a:txBody>
                    <a:bodyPr/>
                    <a:lstStyle/>
                    <a:p>
                      <a:endParaRPr lang="en-US" sz="100" b="1"/>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03"/>
                  </a:ext>
                </a:extLst>
              </a:tr>
              <a:tr h="237064">
                <a:tc>
                  <a:txBody>
                    <a:bodyPr/>
                    <a:lstStyle/>
                    <a:p>
                      <a:endParaRPr lang="en-US" sz="100" b="1"/>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tc>
                  <a:txBody>
                    <a:bodyPr/>
                    <a:lstStyle/>
                    <a:p>
                      <a:endParaRPr lang="en-US" sz="100" b="1" dirty="0">
                        <a:solidFill>
                          <a:schemeClr val="tx1"/>
                        </a:solidFill>
                      </a:endParaRPr>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tc>
                  <a:txBody>
                    <a:bodyPr/>
                    <a:lstStyle/>
                    <a:p>
                      <a:endParaRPr lang="en-US" sz="100" b="1" dirty="0"/>
                    </a:p>
                  </a:txBody>
                  <a:tcPr marL="91414" marR="91414" marT="45706" marB="45706">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0004"/>
                  </a:ext>
                </a:extLst>
              </a:tr>
            </a:tbl>
          </a:graphicData>
        </a:graphic>
      </p:graphicFrame>
      <p:grpSp>
        <p:nvGrpSpPr>
          <p:cNvPr id="22" name="Group 21"/>
          <p:cNvGrpSpPr/>
          <p:nvPr/>
        </p:nvGrpSpPr>
        <p:grpSpPr>
          <a:xfrm>
            <a:off x="1129371" y="2006928"/>
            <a:ext cx="1141202" cy="1562032"/>
            <a:chOff x="1128665" y="2006727"/>
            <a:chExt cx="1141363" cy="1562254"/>
          </a:xfrm>
        </p:grpSpPr>
        <p:sp>
          <p:nvSpPr>
            <p:cNvPr id="21" name="Oval 20"/>
            <p:cNvSpPr/>
            <p:nvPr/>
          </p:nvSpPr>
          <p:spPr bwMode="auto">
            <a:xfrm>
              <a:off x="1128665" y="2427618"/>
              <a:ext cx="1141363" cy="1141363"/>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algn="ctr" defTabSz="932293" fontAlgn="base">
                <a:lnSpc>
                  <a:spcPct val="90000"/>
                </a:lnSpc>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38" name="TextBox 37"/>
            <p:cNvSpPr txBox="1"/>
            <p:nvPr/>
          </p:nvSpPr>
          <p:spPr>
            <a:xfrm>
              <a:off x="1333992" y="2006727"/>
              <a:ext cx="730710" cy="441964"/>
            </a:xfrm>
            <a:prstGeom prst="rect">
              <a:avLst/>
            </a:prstGeom>
            <a:noFill/>
          </p:spPr>
          <p:txBody>
            <a:bodyPr wrap="none" lIns="179234" tIns="143387" rIns="179234" bIns="143387" rtlCol="0">
              <a:spAutoFit/>
            </a:bodyPr>
            <a:lstStyle/>
            <a:p>
              <a:pPr algn="ctr" defTabSz="913505" fontAlgn="base">
                <a:lnSpc>
                  <a:spcPct val="90000"/>
                </a:lnSpc>
                <a:spcBef>
                  <a:spcPct val="0"/>
                </a:spcBef>
                <a:spcAft>
                  <a:spcPts val="588"/>
                </a:spcAft>
              </a:pPr>
              <a:r>
                <a:rPr lang="en-US" sz="1100" dirty="0">
                  <a:solidFill>
                    <a:srgbClr val="2C2C2C"/>
                  </a:solidFill>
                  <a:ea typeface="MS PGothic" charset="0"/>
                </a:rPr>
                <a:t>Nurse</a:t>
              </a:r>
            </a:p>
          </p:txBody>
        </p:sp>
      </p:grpSp>
      <p:cxnSp>
        <p:nvCxnSpPr>
          <p:cNvPr id="40" name="Straight Arrow Connector 39"/>
          <p:cNvCxnSpPr>
            <a:endCxn id="17" idx="0"/>
          </p:cNvCxnSpPr>
          <p:nvPr/>
        </p:nvCxnSpPr>
        <p:spPr>
          <a:xfrm>
            <a:off x="1734696" y="3610607"/>
            <a:ext cx="1" cy="636941"/>
          </a:xfrm>
          <a:prstGeom prst="straightConnector1">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p:cNvCxnSpPr>
            <a:stCxn id="8" idx="0"/>
          </p:cNvCxnSpPr>
          <p:nvPr/>
        </p:nvCxnSpPr>
        <p:spPr>
          <a:xfrm rot="16200000" flipV="1">
            <a:off x="7627137" y="2979612"/>
            <a:ext cx="1090807" cy="1504677"/>
          </a:xfrm>
          <a:prstGeom prst="bentConnector2">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6" name="Curved Right Arrow 45"/>
          <p:cNvSpPr/>
          <p:nvPr/>
        </p:nvSpPr>
        <p:spPr>
          <a:xfrm>
            <a:off x="5879651" y="4451033"/>
            <a:ext cx="314236" cy="621554"/>
          </a:xfrm>
          <a:prstGeom prst="curvedRightArrow">
            <a:avLst>
              <a:gd name="adj1" fmla="val 25266"/>
              <a:gd name="adj2" fmla="val 56109"/>
              <a:gd name="adj3" fmla="val 4621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endParaRPr lang="en-US" sz="2400">
              <a:ln w="0"/>
              <a:solidFill>
                <a:srgbClr val="2C2C2C"/>
              </a:solidFill>
              <a:effectLst>
                <a:outerShdw blurRad="38100" dist="19050" dir="2700000" algn="tl" rotWithShape="0">
                  <a:srgbClr val="2C2C2C">
                    <a:alpha val="40000"/>
                  </a:srgbClr>
                </a:outerShdw>
              </a:effectLst>
            </a:endParaRPr>
          </a:p>
        </p:txBody>
      </p:sp>
      <p:sp>
        <p:nvSpPr>
          <p:cNvPr id="47" name="Curved Right Arrow 46"/>
          <p:cNvSpPr/>
          <p:nvPr/>
        </p:nvSpPr>
        <p:spPr>
          <a:xfrm>
            <a:off x="5894797" y="5068595"/>
            <a:ext cx="314236" cy="945779"/>
          </a:xfrm>
          <a:prstGeom prst="curvedRightArrow">
            <a:avLst>
              <a:gd name="adj1" fmla="val 25266"/>
              <a:gd name="adj2" fmla="val 56109"/>
              <a:gd name="adj3" fmla="val 4621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endParaRPr lang="en-US" sz="2400">
              <a:ln w="0"/>
              <a:solidFill>
                <a:srgbClr val="2C2C2C"/>
              </a:solidFill>
              <a:effectLst>
                <a:outerShdw blurRad="38100" dist="19050" dir="2700000" algn="tl" rotWithShape="0">
                  <a:srgbClr val="2C2C2C">
                    <a:alpha val="40000"/>
                  </a:srgbClr>
                </a:outerShdw>
              </a:effectLst>
            </a:endParaRPr>
          </a:p>
        </p:txBody>
      </p:sp>
      <p:sp>
        <p:nvSpPr>
          <p:cNvPr id="35" name="TextBox 34"/>
          <p:cNvSpPr txBox="1"/>
          <p:nvPr/>
        </p:nvSpPr>
        <p:spPr>
          <a:xfrm>
            <a:off x="1183030" y="5259582"/>
            <a:ext cx="2273658" cy="293885"/>
          </a:xfrm>
          <a:prstGeom prst="rect">
            <a:avLst/>
          </a:prstGeom>
          <a:solidFill>
            <a:schemeClr val="bg1"/>
          </a:solidFill>
          <a:ln w="63500">
            <a:solidFill>
              <a:schemeClr val="accent4"/>
            </a:solidFill>
            <a:miter lim="800000"/>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algn="ctr" defTabSz="913505" fontAlgn="base">
              <a:spcBef>
                <a:spcPct val="0"/>
              </a:spcBef>
              <a:spcAft>
                <a:spcPct val="0"/>
              </a:spcAft>
            </a:pPr>
            <a:r>
              <a:rPr lang="en-US" dirty="0">
                <a:solidFill>
                  <a:srgbClr val="2C2C2C"/>
                </a:solidFill>
              </a:rPr>
              <a:t>SELECT * FROM Patients</a:t>
            </a:r>
          </a:p>
        </p:txBody>
      </p:sp>
      <p:sp>
        <p:nvSpPr>
          <p:cNvPr id="42" name="TextBox 41"/>
          <p:cNvSpPr txBox="1"/>
          <p:nvPr/>
        </p:nvSpPr>
        <p:spPr>
          <a:xfrm>
            <a:off x="6271084" y="4789397"/>
            <a:ext cx="5092757" cy="461856"/>
          </a:xfrm>
          <a:prstGeom prst="rect">
            <a:avLst/>
          </a:prstGeom>
          <a:solidFill>
            <a:schemeClr val="bg1"/>
          </a:solidFill>
          <a:ln w="63500">
            <a:solidFill>
              <a:schemeClr val="accent4"/>
            </a:solidFill>
            <a:miter lim="800000"/>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defTabSz="913505" fontAlgn="base">
              <a:spcBef>
                <a:spcPct val="0"/>
              </a:spcBef>
              <a:spcAft>
                <a:spcPct val="0"/>
              </a:spcAft>
            </a:pPr>
            <a:r>
              <a:rPr lang="en-US" sz="1100" dirty="0">
                <a:solidFill>
                  <a:srgbClr val="2C2C2C"/>
                </a:solidFill>
              </a:rPr>
              <a:t>SELECT * FROM Patients</a:t>
            </a:r>
          </a:p>
          <a:p>
            <a:pPr defTabSz="913505" fontAlgn="base">
              <a:spcBef>
                <a:spcPct val="0"/>
              </a:spcBef>
              <a:spcAft>
                <a:spcPct val="0"/>
              </a:spcAft>
            </a:pPr>
            <a:r>
              <a:rPr lang="en-US" sz="1100" dirty="0">
                <a:solidFill>
                  <a:srgbClr val="2C2C2C"/>
                </a:solidFill>
              </a:rPr>
              <a:t>   SEMIJOIN APPLY </a:t>
            </a:r>
            <a:r>
              <a:rPr lang="en-US" sz="1100" dirty="0" err="1">
                <a:solidFill>
                  <a:srgbClr val="2C2C2C"/>
                </a:solidFill>
              </a:rPr>
              <a:t>dbo.fn_securitypredicate</a:t>
            </a:r>
            <a:r>
              <a:rPr lang="en-US" sz="1100" dirty="0">
                <a:solidFill>
                  <a:srgbClr val="2C2C2C"/>
                </a:solidFill>
              </a:rPr>
              <a:t>(</a:t>
            </a:r>
            <a:r>
              <a:rPr lang="en-US" sz="1100" dirty="0" err="1">
                <a:solidFill>
                  <a:srgbClr val="2C2C2C"/>
                </a:solidFill>
              </a:rPr>
              <a:t>patients.Wing</a:t>
            </a:r>
            <a:r>
              <a:rPr lang="en-US" sz="1100" dirty="0">
                <a:solidFill>
                  <a:srgbClr val="2C2C2C"/>
                </a:solidFill>
              </a:rPr>
              <a:t>);</a:t>
            </a:r>
          </a:p>
        </p:txBody>
      </p:sp>
      <p:sp>
        <p:nvSpPr>
          <p:cNvPr id="43" name="TextBox 42"/>
          <p:cNvSpPr txBox="1"/>
          <p:nvPr/>
        </p:nvSpPr>
        <p:spPr>
          <a:xfrm>
            <a:off x="6266413" y="5476680"/>
            <a:ext cx="5097428" cy="680879"/>
          </a:xfrm>
          <a:prstGeom prst="rect">
            <a:avLst/>
          </a:prstGeom>
          <a:solidFill>
            <a:schemeClr val="bg1"/>
          </a:solidFill>
          <a:ln w="63500">
            <a:solidFill>
              <a:schemeClr val="accent4"/>
            </a:solidFill>
            <a:miter lim="800000"/>
          </a:ln>
        </p:spPr>
        <p:txBody>
          <a:bodyPr wrap="square">
            <a:no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defTabSz="913505" fontAlgn="base">
              <a:spcBef>
                <a:spcPct val="0"/>
              </a:spcBef>
              <a:spcAft>
                <a:spcPct val="0"/>
              </a:spcAft>
            </a:pPr>
            <a:r>
              <a:rPr lang="en-US" sz="1100" dirty="0">
                <a:solidFill>
                  <a:srgbClr val="2C2C2C"/>
                </a:solidFill>
              </a:rPr>
              <a:t>SELECT Patients.* FROM Patients,</a:t>
            </a:r>
          </a:p>
          <a:p>
            <a:pPr defTabSz="913505" fontAlgn="base">
              <a:spcBef>
                <a:spcPct val="0"/>
              </a:spcBef>
              <a:spcAft>
                <a:spcPct val="0"/>
              </a:spcAft>
            </a:pPr>
            <a:r>
              <a:rPr lang="en-US" sz="1100" dirty="0">
                <a:solidFill>
                  <a:srgbClr val="2C2C2C"/>
                </a:solidFill>
              </a:rPr>
              <a:t>   </a:t>
            </a:r>
            <a:r>
              <a:rPr lang="en-US" sz="1100" dirty="0" err="1">
                <a:solidFill>
                  <a:srgbClr val="2C2C2C"/>
                </a:solidFill>
              </a:rPr>
              <a:t>StaffDuties</a:t>
            </a:r>
            <a:r>
              <a:rPr lang="en-US" sz="1100" dirty="0">
                <a:solidFill>
                  <a:srgbClr val="2C2C2C"/>
                </a:solidFill>
              </a:rPr>
              <a:t> d INNER JOIN Employees e ON (</a:t>
            </a:r>
            <a:r>
              <a:rPr lang="en-US" sz="1100" dirty="0" err="1">
                <a:solidFill>
                  <a:srgbClr val="2C2C2C"/>
                </a:solidFill>
              </a:rPr>
              <a:t>d.EmpId</a:t>
            </a:r>
            <a:r>
              <a:rPr lang="en-US" sz="1100" dirty="0">
                <a:solidFill>
                  <a:srgbClr val="2C2C2C"/>
                </a:solidFill>
              </a:rPr>
              <a:t> = </a:t>
            </a:r>
            <a:r>
              <a:rPr lang="en-US" sz="1100" dirty="0" err="1">
                <a:solidFill>
                  <a:srgbClr val="2C2C2C"/>
                </a:solidFill>
              </a:rPr>
              <a:t>e.EmpId</a:t>
            </a:r>
            <a:r>
              <a:rPr lang="en-US" sz="1100" dirty="0">
                <a:solidFill>
                  <a:srgbClr val="2C2C2C"/>
                </a:solidFill>
              </a:rPr>
              <a:t>) </a:t>
            </a:r>
          </a:p>
          <a:p>
            <a:pPr defTabSz="913505" fontAlgn="base">
              <a:spcBef>
                <a:spcPct val="0"/>
              </a:spcBef>
              <a:spcAft>
                <a:spcPct val="0"/>
              </a:spcAft>
            </a:pPr>
            <a:r>
              <a:rPr lang="en-US" sz="1100" dirty="0">
                <a:solidFill>
                  <a:srgbClr val="2C2C2C"/>
                </a:solidFill>
              </a:rPr>
              <a:t>   WHERE </a:t>
            </a:r>
            <a:r>
              <a:rPr lang="en-US" sz="1100" dirty="0" err="1">
                <a:solidFill>
                  <a:srgbClr val="2C2C2C"/>
                </a:solidFill>
              </a:rPr>
              <a:t>e.UserSID</a:t>
            </a:r>
            <a:r>
              <a:rPr lang="en-US" sz="1100" dirty="0">
                <a:solidFill>
                  <a:srgbClr val="2C2C2C"/>
                </a:solidFill>
              </a:rPr>
              <a:t> = SUSER_SID() AND </a:t>
            </a:r>
            <a:r>
              <a:rPr lang="en-US" sz="1100" dirty="0" err="1">
                <a:solidFill>
                  <a:srgbClr val="2C2C2C"/>
                </a:solidFill>
              </a:rPr>
              <a:t>Patients.wing</a:t>
            </a:r>
            <a:r>
              <a:rPr lang="en-US" sz="1100" dirty="0">
                <a:solidFill>
                  <a:srgbClr val="2C2C2C"/>
                </a:solidFill>
              </a:rPr>
              <a:t> = </a:t>
            </a:r>
            <a:r>
              <a:rPr lang="en-US" sz="1100" dirty="0" err="1">
                <a:solidFill>
                  <a:srgbClr val="2C2C2C"/>
                </a:solidFill>
              </a:rPr>
              <a:t>d.Wing</a:t>
            </a:r>
            <a:r>
              <a:rPr lang="en-US" sz="1100" dirty="0">
                <a:solidFill>
                  <a:srgbClr val="2C2C2C"/>
                </a:solidFill>
              </a:rPr>
              <a:t>;</a:t>
            </a:r>
          </a:p>
          <a:p>
            <a:pPr defTabSz="913505" fontAlgn="base">
              <a:spcBef>
                <a:spcPct val="0"/>
              </a:spcBef>
              <a:spcAft>
                <a:spcPct val="0"/>
              </a:spcAft>
            </a:pPr>
            <a:endParaRPr lang="en-US" sz="1100" dirty="0">
              <a:solidFill>
                <a:srgbClr val="2C2C2C"/>
              </a:solidFill>
            </a:endParaRPr>
          </a:p>
        </p:txBody>
      </p:sp>
      <p:pic>
        <p:nvPicPr>
          <p:cNvPr id="14" name="Picture 13"/>
          <p:cNvPicPr>
            <a:picLocks noChangeAspect="1"/>
          </p:cNvPicPr>
          <p:nvPr/>
        </p:nvPicPr>
        <p:blipFill>
          <a:blip r:embed="rId3"/>
          <a:stretch>
            <a:fillRect/>
          </a:stretch>
        </p:blipFill>
        <p:spPr>
          <a:xfrm>
            <a:off x="9221953" y="2370621"/>
            <a:ext cx="2069706" cy="1597273"/>
          </a:xfrm>
          <a:prstGeom prst="rect">
            <a:avLst/>
          </a:prstGeom>
        </p:spPr>
      </p:pic>
      <p:pic>
        <p:nvPicPr>
          <p:cNvPr id="15" name="Picture 14"/>
          <p:cNvPicPr>
            <a:picLocks noChangeAspect="1"/>
          </p:cNvPicPr>
          <p:nvPr/>
        </p:nvPicPr>
        <p:blipFill>
          <a:blip r:embed="rId4"/>
          <a:stretch>
            <a:fillRect/>
          </a:stretch>
        </p:blipFill>
        <p:spPr>
          <a:xfrm>
            <a:off x="1085191" y="2370622"/>
            <a:ext cx="1271069" cy="1518534"/>
          </a:xfrm>
          <a:prstGeom prst="rect">
            <a:avLst/>
          </a:prstGeom>
        </p:spPr>
      </p:pic>
      <p:sp>
        <p:nvSpPr>
          <p:cNvPr id="36" name="Title 1"/>
          <p:cNvSpPr txBox="1">
            <a:spLocks/>
          </p:cNvSpPr>
          <p:nvPr/>
        </p:nvSpPr>
        <p:spPr>
          <a:xfrm>
            <a:off x="321578" y="245080"/>
            <a:ext cx="11424437" cy="1054734"/>
          </a:xfrm>
          <a:prstGeom prst="rect">
            <a:avLst/>
          </a:prstGeom>
        </p:spPr>
        <p:txBody>
          <a:bodyPr anchor="ctr" anchorCtr="0"/>
          <a:lstStyle>
            <a:lvl1pPr algn="l" defTabSz="931863" rtl="0" fontAlgn="base">
              <a:lnSpc>
                <a:spcPct val="90000"/>
              </a:lnSpc>
              <a:spcBef>
                <a:spcPct val="0"/>
              </a:spcBef>
              <a:spcAft>
                <a:spcPct val="0"/>
              </a:spcAft>
              <a:defRPr lang="en-US" sz="40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a:solidFill>
                  <a:srgbClr val="2C2C2C"/>
                </a:solidFill>
              </a:rPr>
              <a:t>RLS in three steps</a:t>
            </a:r>
          </a:p>
        </p:txBody>
      </p:sp>
      <p:sp>
        <p:nvSpPr>
          <p:cNvPr id="31" name="TextBox 30"/>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Security</a:t>
            </a:r>
          </a:p>
        </p:txBody>
      </p:sp>
    </p:spTree>
    <p:extLst>
      <p:ext uri="{BB962C8B-B14F-4D97-AF65-F5344CB8AC3E}">
        <p14:creationId xmlns:p14="http://schemas.microsoft.com/office/powerpoint/2010/main" val="2577726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750"/>
                                        <p:tgtEl>
                                          <p:spTgt spid="8"/>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fade">
                                      <p:cBhvr>
                                        <p:cTn id="11" dur="750"/>
                                        <p:tgtEl>
                                          <p:spTgt spid="4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750"/>
                                        <p:tgtEl>
                                          <p:spTgt spid="28"/>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8" fill="hold" grpId="0" nodeType="clickEffect">
                                  <p:stCondLst>
                                    <p:cond delay="0"/>
                                  </p:stCondLst>
                                  <p:childTnLst>
                                    <p:set>
                                      <p:cBhvr>
                                        <p:cTn id="19" dur="1" fill="hold">
                                          <p:stCondLst>
                                            <p:cond delay="0"/>
                                          </p:stCondLst>
                                        </p:cTn>
                                        <p:tgtEl>
                                          <p:spTgt spid="34"/>
                                        </p:tgtEl>
                                        <p:attrNameLst>
                                          <p:attrName>style.visibility</p:attrName>
                                        </p:attrNameLst>
                                      </p:cBhvr>
                                      <p:to>
                                        <p:strVal val="visible"/>
                                      </p:to>
                                    </p:set>
                                    <p:anim calcmode="lin" valueType="num">
                                      <p:cBhvr additive="base">
                                        <p:cTn id="20" dur="750" fill="hold"/>
                                        <p:tgtEl>
                                          <p:spTgt spid="34"/>
                                        </p:tgtEl>
                                        <p:attrNameLst>
                                          <p:attrName>ppt_x</p:attrName>
                                        </p:attrNameLst>
                                      </p:cBhvr>
                                      <p:tavLst>
                                        <p:tav tm="0">
                                          <p:val>
                                            <p:strVal val="0-#ppt_w/2"/>
                                          </p:val>
                                        </p:tav>
                                        <p:tav tm="100000">
                                          <p:val>
                                            <p:strVal val="#ppt_x"/>
                                          </p:val>
                                        </p:tav>
                                      </p:tavLst>
                                    </p:anim>
                                    <p:anim calcmode="lin" valueType="num">
                                      <p:cBhvr additive="base">
                                        <p:cTn id="21" dur="750" fill="hold"/>
                                        <p:tgtEl>
                                          <p:spTgt spid="34"/>
                                        </p:tgtEl>
                                        <p:attrNameLst>
                                          <p:attrName>ppt_y</p:attrName>
                                        </p:attrNameLst>
                                      </p:cBhvr>
                                      <p:tavLst>
                                        <p:tav tm="0">
                                          <p:val>
                                            <p:strVal val="#ppt_y"/>
                                          </p:val>
                                        </p:tav>
                                        <p:tav tm="100000">
                                          <p:val>
                                            <p:strVal val="#ppt_y"/>
                                          </p:val>
                                        </p:tav>
                                      </p:tavLst>
                                    </p:anim>
                                  </p:childTnLst>
                                </p:cTn>
                              </p:par>
                              <p:par>
                                <p:cTn id="22" presetID="9" presetClass="emph" presetSubtype="0" nodeType="withEffect">
                                  <p:stCondLst>
                                    <p:cond delay="0"/>
                                  </p:stCondLst>
                                  <p:childTnLst>
                                    <p:set>
                                      <p:cBhvr rctx="PPT">
                                        <p:cTn id="23" dur="indefinite"/>
                                        <p:tgtEl>
                                          <p:spTgt spid="14"/>
                                        </p:tgtEl>
                                        <p:attrNameLst>
                                          <p:attrName>style.opacity</p:attrName>
                                        </p:attrNameLst>
                                      </p:cBhvr>
                                      <p:to>
                                        <p:strVal val="0.25"/>
                                      </p:to>
                                    </p:set>
                                    <p:animEffect filter="image" prLst="opacity: 0.25">
                                      <p:cBhvr rctx="IE">
                                        <p:cTn id="24" dur="indefinite"/>
                                        <p:tgtEl>
                                          <p:spTgt spid="14"/>
                                        </p:tgtEl>
                                      </p:cBhvr>
                                    </p:animEffect>
                                  </p:childTnLst>
                                </p:cTn>
                              </p:par>
                              <p:par>
                                <p:cTn id="25" presetID="10" presetClass="exit" presetSubtype="0" fill="hold" grpId="1" nodeType="withEffect">
                                  <p:stCondLst>
                                    <p:cond delay="0"/>
                                  </p:stCondLst>
                                  <p:childTnLst>
                                    <p:animEffect transition="out" filter="fade">
                                      <p:cBhvr>
                                        <p:cTn id="26" dur="500"/>
                                        <p:tgtEl>
                                          <p:spTgt spid="8"/>
                                        </p:tgtEl>
                                      </p:cBhvr>
                                    </p:animEffect>
                                    <p:set>
                                      <p:cBhvr>
                                        <p:cTn id="27" dur="1" fill="hold">
                                          <p:stCondLst>
                                            <p:cond delay="499"/>
                                          </p:stCondLst>
                                        </p:cTn>
                                        <p:tgtEl>
                                          <p:spTgt spid="8"/>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45"/>
                                        </p:tgtEl>
                                      </p:cBhvr>
                                    </p:animEffect>
                                    <p:set>
                                      <p:cBhvr>
                                        <p:cTn id="30" dur="1" fill="hold">
                                          <p:stCondLst>
                                            <p:cond delay="499"/>
                                          </p:stCondLst>
                                        </p:cTn>
                                        <p:tgtEl>
                                          <p:spTgt spid="45"/>
                                        </p:tgtEl>
                                        <p:attrNameLst>
                                          <p:attrName>style.visibility</p:attrName>
                                        </p:attrNameLst>
                                      </p:cBhvr>
                                      <p:to>
                                        <p:strVal val="hidden"/>
                                      </p:to>
                                    </p:set>
                                  </p:childTnLst>
                                </p:cTn>
                              </p:par>
                            </p:childTnLst>
                          </p:cTn>
                        </p:par>
                        <p:par>
                          <p:cTn id="31" fill="hold">
                            <p:stCondLst>
                              <p:cond delay="750"/>
                            </p:stCondLst>
                            <p:childTnLst>
                              <p:par>
                                <p:cTn id="32" presetID="22" presetClass="entr" presetSubtype="1" fill="hold" nodeType="after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wipe(up)">
                                      <p:cBhvr>
                                        <p:cTn id="34" dur="750"/>
                                        <p:tgtEl>
                                          <p:spTgt spid="40"/>
                                        </p:tgtEl>
                                      </p:cBhvr>
                                    </p:animEffect>
                                  </p:childTnLst>
                                </p:cTn>
                              </p:par>
                            </p:childTnLst>
                          </p:cTn>
                        </p:par>
                        <p:par>
                          <p:cTn id="35" fill="hold">
                            <p:stCondLst>
                              <p:cond delay="1500"/>
                            </p:stCondLst>
                            <p:childTnLst>
                              <p:par>
                                <p:cTn id="36" presetID="10" presetClass="entr" presetSubtype="0" fill="hold" grpId="1" nodeType="after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750"/>
                                        <p:tgtEl>
                                          <p:spTgt spid="35"/>
                                        </p:tgtEl>
                                      </p:cBhvr>
                                    </p:animEffect>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grpId="0" nodeType="clickEffect">
                                  <p:stCondLst>
                                    <p:cond delay="0"/>
                                  </p:stCondLst>
                                  <p:childTnLst>
                                    <p:animMotion origin="layout" path="M -4.375E-6 1.48148E-6 L 0.42032 -0.14283 " pathEditMode="relative" rAng="0" ptsTypes="AA">
                                      <p:cBhvr>
                                        <p:cTn id="42" dur="2000" fill="hold"/>
                                        <p:tgtEl>
                                          <p:spTgt spid="35"/>
                                        </p:tgtEl>
                                        <p:attrNameLst>
                                          <p:attrName>ppt_x</p:attrName>
                                          <p:attrName>ppt_y</p:attrName>
                                        </p:attrNameLst>
                                      </p:cBhvr>
                                      <p:rCtr x="21016" y="-7153"/>
                                    </p:animMotion>
                                  </p:childTnLst>
                                </p:cTn>
                              </p:par>
                              <p:par>
                                <p:cTn id="43" presetID="42" presetClass="exit" presetSubtype="0" fill="hold" grpId="1" nodeType="withEffect">
                                  <p:stCondLst>
                                    <p:cond delay="0"/>
                                  </p:stCondLst>
                                  <p:childTnLst>
                                    <p:animEffect transition="out" filter="fade">
                                      <p:cBhvr>
                                        <p:cTn id="44" dur="1000"/>
                                        <p:tgtEl>
                                          <p:spTgt spid="34"/>
                                        </p:tgtEl>
                                      </p:cBhvr>
                                    </p:animEffect>
                                    <p:anim calcmode="lin" valueType="num">
                                      <p:cBhvr>
                                        <p:cTn id="45" dur="1000"/>
                                        <p:tgtEl>
                                          <p:spTgt spid="34"/>
                                        </p:tgtEl>
                                        <p:attrNameLst>
                                          <p:attrName>ppt_x</p:attrName>
                                        </p:attrNameLst>
                                      </p:cBhvr>
                                      <p:tavLst>
                                        <p:tav tm="0">
                                          <p:val>
                                            <p:strVal val="ppt_x"/>
                                          </p:val>
                                        </p:tav>
                                        <p:tav tm="100000">
                                          <p:val>
                                            <p:strVal val="ppt_x"/>
                                          </p:val>
                                        </p:tav>
                                      </p:tavLst>
                                    </p:anim>
                                    <p:anim calcmode="lin" valueType="num">
                                      <p:cBhvr>
                                        <p:cTn id="46" dur="1000"/>
                                        <p:tgtEl>
                                          <p:spTgt spid="34"/>
                                        </p:tgtEl>
                                        <p:attrNameLst>
                                          <p:attrName>ppt_y</p:attrName>
                                        </p:attrNameLst>
                                      </p:cBhvr>
                                      <p:tavLst>
                                        <p:tav tm="0">
                                          <p:val>
                                            <p:strVal val="ppt_y"/>
                                          </p:val>
                                        </p:tav>
                                        <p:tav tm="100000">
                                          <p:val>
                                            <p:strVal val="ppt_y+.1"/>
                                          </p:val>
                                        </p:tav>
                                      </p:tavLst>
                                    </p:anim>
                                    <p:set>
                                      <p:cBhvr>
                                        <p:cTn id="47" dur="1" fill="hold">
                                          <p:stCondLst>
                                            <p:cond delay="999"/>
                                          </p:stCondLst>
                                        </p:cTn>
                                        <p:tgtEl>
                                          <p:spTgt spid="34"/>
                                        </p:tgtEl>
                                        <p:attrNameLst>
                                          <p:attrName>style.visibility</p:attrName>
                                        </p:attrNameLst>
                                      </p:cBhvr>
                                      <p:to>
                                        <p:strVal val="hidden"/>
                                      </p:to>
                                    </p:set>
                                  </p:childTnLst>
                                </p:cTn>
                              </p:par>
                              <p:par>
                                <p:cTn id="48" presetID="2" presetClass="entr" presetSubtype="8" fill="hold" grpId="0" nodeType="withEffect">
                                  <p:stCondLst>
                                    <p:cond delay="0"/>
                                  </p:stCondLst>
                                  <p:childTnLst>
                                    <p:set>
                                      <p:cBhvr>
                                        <p:cTn id="49" dur="1" fill="hold">
                                          <p:stCondLst>
                                            <p:cond delay="0"/>
                                          </p:stCondLst>
                                        </p:cTn>
                                        <p:tgtEl>
                                          <p:spTgt spid="41"/>
                                        </p:tgtEl>
                                        <p:attrNameLst>
                                          <p:attrName>style.visibility</p:attrName>
                                        </p:attrNameLst>
                                      </p:cBhvr>
                                      <p:to>
                                        <p:strVal val="visible"/>
                                      </p:to>
                                    </p:set>
                                    <p:anim calcmode="lin" valueType="num">
                                      <p:cBhvr additive="base">
                                        <p:cTn id="50" dur="750" fill="hold"/>
                                        <p:tgtEl>
                                          <p:spTgt spid="41"/>
                                        </p:tgtEl>
                                        <p:attrNameLst>
                                          <p:attrName>ppt_x</p:attrName>
                                        </p:attrNameLst>
                                      </p:cBhvr>
                                      <p:tavLst>
                                        <p:tav tm="0">
                                          <p:val>
                                            <p:strVal val="0-#ppt_w/2"/>
                                          </p:val>
                                        </p:tav>
                                        <p:tav tm="100000">
                                          <p:val>
                                            <p:strVal val="#ppt_x"/>
                                          </p:val>
                                        </p:tav>
                                      </p:tavLst>
                                    </p:anim>
                                    <p:anim calcmode="lin" valueType="num">
                                      <p:cBhvr additive="base">
                                        <p:cTn id="51" dur="750" fill="hold"/>
                                        <p:tgtEl>
                                          <p:spTgt spid="41"/>
                                        </p:tgtEl>
                                        <p:attrNameLst>
                                          <p:attrName>ppt_y</p:attrName>
                                        </p:attrNameLst>
                                      </p:cBhvr>
                                      <p:tavLst>
                                        <p:tav tm="0">
                                          <p:val>
                                            <p:strVal val="#ppt_y"/>
                                          </p:val>
                                        </p:tav>
                                        <p:tav tm="100000">
                                          <p:val>
                                            <p:strVal val="#ppt_y"/>
                                          </p:val>
                                        </p:tav>
                                      </p:tavLst>
                                    </p:anim>
                                  </p:childTnLst>
                                </p:cTn>
                              </p:par>
                            </p:childTnLst>
                          </p:cTn>
                        </p:par>
                        <p:par>
                          <p:cTn id="52" fill="hold">
                            <p:stCondLst>
                              <p:cond delay="2000"/>
                            </p:stCondLst>
                            <p:childTnLst>
                              <p:par>
                                <p:cTn id="53" presetID="10" presetClass="entr" presetSubtype="0" fill="hold" grpId="0" nodeType="after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750"/>
                                        <p:tgtEl>
                                          <p:spTgt spid="42"/>
                                        </p:tgtEl>
                                      </p:cBhvr>
                                    </p:animEffect>
                                  </p:childTnLst>
                                </p:cTn>
                              </p:par>
                              <p:par>
                                <p:cTn id="56" presetID="22" presetClass="entr" presetSubtype="1" fill="hold" grpId="0" nodeType="withEffect">
                                  <p:stCondLst>
                                    <p:cond delay="0"/>
                                  </p:stCondLst>
                                  <p:childTnLst>
                                    <p:set>
                                      <p:cBhvr>
                                        <p:cTn id="57" dur="1" fill="hold">
                                          <p:stCondLst>
                                            <p:cond delay="0"/>
                                          </p:stCondLst>
                                        </p:cTn>
                                        <p:tgtEl>
                                          <p:spTgt spid="46"/>
                                        </p:tgtEl>
                                        <p:attrNameLst>
                                          <p:attrName>style.visibility</p:attrName>
                                        </p:attrNameLst>
                                      </p:cBhvr>
                                      <p:to>
                                        <p:strVal val="visible"/>
                                      </p:to>
                                    </p:set>
                                    <p:animEffect transition="in" filter="wipe(up)">
                                      <p:cBhvr>
                                        <p:cTn id="58" dur="750"/>
                                        <p:tgtEl>
                                          <p:spTgt spid="46"/>
                                        </p:tgtEl>
                                      </p:cBhvr>
                                    </p:animEffect>
                                  </p:childTnLst>
                                </p:cTn>
                              </p:par>
                            </p:childTnLst>
                          </p:cTn>
                        </p:par>
                        <p:par>
                          <p:cTn id="59" fill="hold">
                            <p:stCondLst>
                              <p:cond delay="2750"/>
                            </p:stCondLst>
                            <p:childTnLst>
                              <p:par>
                                <p:cTn id="60" presetID="10" presetClass="entr" presetSubtype="0" fill="hold" grpId="0" nodeType="after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fade">
                                      <p:cBhvr>
                                        <p:cTn id="62" dur="750"/>
                                        <p:tgtEl>
                                          <p:spTgt spid="43"/>
                                        </p:tgtEl>
                                      </p:cBhvr>
                                    </p:animEffect>
                                  </p:childTnLst>
                                </p:cTn>
                              </p:par>
                              <p:par>
                                <p:cTn id="63" presetID="22" presetClass="entr" presetSubtype="1" fill="hold" grpId="0" nodeType="withEffect">
                                  <p:stCondLst>
                                    <p:cond delay="0"/>
                                  </p:stCondLst>
                                  <p:childTnLst>
                                    <p:set>
                                      <p:cBhvr>
                                        <p:cTn id="64" dur="1" fill="hold">
                                          <p:stCondLst>
                                            <p:cond delay="0"/>
                                          </p:stCondLst>
                                        </p:cTn>
                                        <p:tgtEl>
                                          <p:spTgt spid="47"/>
                                        </p:tgtEl>
                                        <p:attrNameLst>
                                          <p:attrName>style.visibility</p:attrName>
                                        </p:attrNameLst>
                                      </p:cBhvr>
                                      <p:to>
                                        <p:strVal val="visible"/>
                                      </p:to>
                                    </p:set>
                                    <p:animEffect transition="in" filter="wipe(up)">
                                      <p:cBhvr>
                                        <p:cTn id="65" dur="75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4" grpId="1"/>
      <p:bldP spid="41" grpId="0"/>
      <p:bldP spid="8" grpId="0" animBg="1"/>
      <p:bldP spid="8" grpId="1" animBg="1"/>
      <p:bldP spid="46" grpId="0" animBg="1"/>
      <p:bldP spid="47" grpId="0" animBg="1"/>
      <p:bldP spid="35" grpId="0" animBg="1"/>
      <p:bldP spid="35" grpId="1" animBg="1"/>
      <p:bldP spid="42" grpId="0" animBg="1"/>
      <p:bldP spid="43"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Dynamic data masking walkthrough </a:t>
            </a:r>
          </a:p>
        </p:txBody>
      </p:sp>
      <p:grpSp>
        <p:nvGrpSpPr>
          <p:cNvPr id="20" name="Group 19"/>
          <p:cNvGrpSpPr/>
          <p:nvPr/>
        </p:nvGrpSpPr>
        <p:grpSpPr>
          <a:xfrm>
            <a:off x="10827885" y="2267603"/>
            <a:ext cx="1324217" cy="2020380"/>
            <a:chOff x="10049379" y="3408499"/>
            <a:chExt cx="1350960" cy="2061185"/>
          </a:xfrm>
        </p:grpSpPr>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049379" y="3408499"/>
              <a:ext cx="1350960" cy="1332196"/>
            </a:xfrm>
            <a:prstGeom prst="rect">
              <a:avLst/>
            </a:prstGeom>
          </p:spPr>
        </p:pic>
        <p:sp>
          <p:nvSpPr>
            <p:cNvPr id="19" name="TextBox 18"/>
            <p:cNvSpPr txBox="1"/>
            <p:nvPr/>
          </p:nvSpPr>
          <p:spPr>
            <a:xfrm>
              <a:off x="10205345" y="4588719"/>
              <a:ext cx="1194993" cy="880965"/>
            </a:xfrm>
            <a:prstGeom prst="rect">
              <a:avLst/>
            </a:prstGeom>
            <a:noFill/>
          </p:spPr>
          <p:txBody>
            <a:bodyPr wrap="none" lIns="179259" tIns="143407" rIns="179259" bIns="143407" rtlCol="0">
              <a:spAutoFit/>
            </a:bodyPr>
            <a:lstStyle/>
            <a:p>
              <a:pPr defTabSz="913505" fontAlgn="base">
                <a:lnSpc>
                  <a:spcPct val="90000"/>
                </a:lnSpc>
                <a:spcBef>
                  <a:spcPct val="0"/>
                </a:spcBef>
                <a:spcAft>
                  <a:spcPts val="588"/>
                </a:spcAft>
              </a:pPr>
              <a:r>
                <a:rPr lang="en-US" dirty="0">
                  <a:gradFill>
                    <a:gsLst>
                      <a:gs pos="2917">
                        <a:srgbClr val="2C2C2C"/>
                      </a:gs>
                      <a:gs pos="30000">
                        <a:srgbClr val="2C2C2C"/>
                      </a:gs>
                    </a:gsLst>
                    <a:lin ang="5400000" scaled="0"/>
                  </a:gradFill>
                  <a:ea typeface="MS PGothic" charset="0"/>
                </a:rPr>
                <a:t>Security</a:t>
              </a:r>
            </a:p>
            <a:p>
              <a:pPr defTabSz="913505" fontAlgn="base">
                <a:lnSpc>
                  <a:spcPct val="90000"/>
                </a:lnSpc>
                <a:spcBef>
                  <a:spcPct val="0"/>
                </a:spcBef>
                <a:spcAft>
                  <a:spcPts val="588"/>
                </a:spcAft>
              </a:pPr>
              <a:r>
                <a:rPr lang="en-US" dirty="0">
                  <a:gradFill>
                    <a:gsLst>
                      <a:gs pos="2917">
                        <a:srgbClr val="2C2C2C"/>
                      </a:gs>
                      <a:gs pos="30000">
                        <a:srgbClr val="2C2C2C"/>
                      </a:gs>
                    </a:gsLst>
                    <a:lin ang="5400000" scaled="0"/>
                  </a:gradFill>
                  <a:ea typeface="MS PGothic" charset="0"/>
                </a:rPr>
                <a:t> Officer </a:t>
              </a:r>
              <a:endParaRPr lang="en-US" sz="1371" dirty="0">
                <a:gradFill>
                  <a:gsLst>
                    <a:gs pos="2917">
                      <a:srgbClr val="2C2C2C"/>
                    </a:gs>
                    <a:gs pos="30000">
                      <a:srgbClr val="2C2C2C"/>
                    </a:gs>
                  </a:gsLst>
                  <a:lin ang="5400000" scaled="0"/>
                </a:gradFill>
                <a:ea typeface="MS PGothic" charset="0"/>
              </a:endParaRPr>
            </a:p>
          </p:txBody>
        </p:sp>
      </p:grpSp>
      <p:sp>
        <p:nvSpPr>
          <p:cNvPr id="8" name="Rectangle 7"/>
          <p:cNvSpPr/>
          <p:nvPr/>
        </p:nvSpPr>
        <p:spPr>
          <a:xfrm>
            <a:off x="5724474" y="2382978"/>
            <a:ext cx="5068535" cy="1937334"/>
          </a:xfrm>
          <a:prstGeom prst="rect">
            <a:avLst/>
          </a:prstGeom>
          <a:solidFill>
            <a:schemeClr val="bg1"/>
          </a:solidFill>
          <a:ln w="38100">
            <a:solidFill>
              <a:schemeClr val="accent3"/>
            </a:solidFill>
          </a:ln>
        </p:spPr>
        <p:txBody>
          <a:bodyPr wrap="square">
            <a:spAutoFit/>
          </a:bodyPr>
          <a:lstStyle/>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TABLE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[Employee] </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COLUMN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a:t>
            </a:r>
            <a:r>
              <a:rPr lang="en-US" sz="1200" dirty="0" err="1">
                <a:solidFill>
                  <a:srgbClr val="008080"/>
                </a:solidFill>
                <a:latin typeface="Consolas" panose="020B0609020204030204" pitchFamily="49" charset="0"/>
                <a:ea typeface="Calibri" panose="020F0502020204030204" pitchFamily="34" charset="0"/>
                <a:cs typeface="Consolas" panose="020B0609020204030204" pitchFamily="49" charset="0"/>
              </a:rPr>
              <a:t>SocialSecurityNumber</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ADD MASKED WITH (FUNCTION =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‘SSN()’</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spcBef>
                <a:spcPct val="0"/>
              </a:spcBef>
              <a:spcAft>
                <a:spcPct val="0"/>
              </a:spcAft>
            </a:pPr>
            <a:endParaRPr lang="en-US" sz="1200" dirty="0">
              <a:solidFill>
                <a:srgbClr val="FFFFFF"/>
              </a:solidFill>
              <a:latin typeface="Consolas" panose="020B0609020204030204" pitchFamily="49" charset="0"/>
              <a:ea typeface="Calibri" panose="020F0502020204030204" pitchFamily="34" charset="0"/>
              <a:cs typeface="Consolas" panose="020B0609020204030204" pitchFamily="49" charset="0"/>
            </a:endParaRP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TABLE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[Employee] </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COLUMN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[Email]</a:t>
            </a: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ADD MASKED WITH (FUNCTION =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‘EMAIL()’</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spcBef>
                <a:spcPct val="0"/>
              </a:spcBef>
              <a:spcAft>
                <a:spcPct val="0"/>
              </a:spcAft>
            </a:pPr>
            <a:endPar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endParaRP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TABLE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[Employee] </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ALTER COLUMN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[Salary] </a:t>
            </a: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ADD MASKED WITH (FUNCTION =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‘RANDOM(1,20000)</a:t>
            </a: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a:t>
            </a: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 </a:t>
            </a:r>
          </a:p>
          <a:p>
            <a:pPr defTabSz="913505" fontAlgn="base">
              <a:spcBef>
                <a:spcPct val="0"/>
              </a:spcBef>
              <a:spcAft>
                <a:spcPct val="0"/>
              </a:spcAft>
            </a:pPr>
            <a:r>
              <a:rPr lang="en-US" sz="1200" dirty="0">
                <a:solidFill>
                  <a:srgbClr val="0000FF"/>
                </a:solidFill>
                <a:latin typeface="Consolas" panose="020B0609020204030204" pitchFamily="49" charset="0"/>
                <a:ea typeface="Calibri" panose="020F0502020204030204" pitchFamily="34" charset="0"/>
                <a:cs typeface="Consolas" panose="020B0609020204030204" pitchFamily="49" charset="0"/>
              </a:rPr>
              <a:t>GRANT UNMASK to </a:t>
            </a:r>
            <a:r>
              <a:rPr lang="en-US" sz="1200" dirty="0">
                <a:solidFill>
                  <a:srgbClr val="008080"/>
                </a:solidFill>
                <a:latin typeface="Consolas" panose="020B0609020204030204" pitchFamily="49" charset="0"/>
                <a:ea typeface="Calibri" panose="020F0502020204030204" pitchFamily="34" charset="0"/>
                <a:cs typeface="Consolas" panose="020B0609020204030204" pitchFamily="49" charset="0"/>
              </a:rPr>
              <a:t>admin1</a:t>
            </a:r>
          </a:p>
        </p:txBody>
      </p:sp>
      <p:sp>
        <p:nvSpPr>
          <p:cNvPr id="31" name="TextBox 30"/>
          <p:cNvSpPr txBox="1"/>
          <p:nvPr/>
        </p:nvSpPr>
        <p:spPr>
          <a:xfrm>
            <a:off x="441397" y="1265736"/>
            <a:ext cx="10837653" cy="367477"/>
          </a:xfrm>
          <a:prstGeom prst="rect">
            <a:avLst/>
          </a:prstGeom>
          <a:noFill/>
        </p:spPr>
        <p:txBody>
          <a:bodyPr wrap="square" rtlCol="0">
            <a:spAutoFit/>
          </a:bodyPr>
          <a:lstStyle/>
          <a:p>
            <a:pPr marL="448193" indent="-448193" defTabSz="913505" fontAlgn="base">
              <a:spcBef>
                <a:spcPct val="0"/>
              </a:spcBef>
              <a:spcAft>
                <a:spcPct val="0"/>
              </a:spcAft>
              <a:buFontTx/>
              <a:buAutoNum type="arabicParenR"/>
            </a:pPr>
            <a:r>
              <a:rPr lang="en-US" dirty="0">
                <a:solidFill>
                  <a:srgbClr val="2C2C2C"/>
                </a:solidFill>
                <a:latin typeface="Segoe UI Light"/>
                <a:ea typeface="MS PGothic" charset="0"/>
              </a:rPr>
              <a:t>Security officer defines dynamic data masking policy in T-SQL over sensitive data in Employee table</a:t>
            </a:r>
          </a:p>
        </p:txBody>
      </p:sp>
      <p:sp>
        <p:nvSpPr>
          <p:cNvPr id="34" name="TextBox 33"/>
          <p:cNvSpPr txBox="1"/>
          <p:nvPr/>
        </p:nvSpPr>
        <p:spPr>
          <a:xfrm>
            <a:off x="441396" y="1255296"/>
            <a:ext cx="10837653" cy="374793"/>
          </a:xfrm>
          <a:prstGeom prst="rect">
            <a:avLst/>
          </a:prstGeom>
          <a:noFill/>
        </p:spPr>
        <p:txBody>
          <a:bodyPr wrap="square" rtlCol="0">
            <a:spAutoFit/>
          </a:bodyPr>
          <a:lstStyle/>
          <a:p>
            <a:pPr defTabSz="913505" fontAlgn="base">
              <a:spcBef>
                <a:spcPct val="0"/>
              </a:spcBef>
              <a:spcAft>
                <a:spcPct val="0"/>
              </a:spcAft>
            </a:pPr>
            <a:r>
              <a:rPr lang="en-US" dirty="0">
                <a:solidFill>
                  <a:srgbClr val="2C2C2C"/>
                </a:solidFill>
                <a:latin typeface="Segoe UI Light"/>
                <a:ea typeface="MS PGothic" charset="0"/>
              </a:rPr>
              <a:t>2) Application user selects from Employee table</a:t>
            </a:r>
          </a:p>
        </p:txBody>
      </p:sp>
      <p:sp>
        <p:nvSpPr>
          <p:cNvPr id="41" name="TextBox 40"/>
          <p:cNvSpPr txBox="1"/>
          <p:nvPr/>
        </p:nvSpPr>
        <p:spPr>
          <a:xfrm>
            <a:off x="435303" y="1297952"/>
            <a:ext cx="10837653" cy="367477"/>
          </a:xfrm>
          <a:prstGeom prst="rect">
            <a:avLst/>
          </a:prstGeom>
          <a:noFill/>
        </p:spPr>
        <p:txBody>
          <a:bodyPr wrap="square" rtlCol="0">
            <a:spAutoFit/>
          </a:bodyPr>
          <a:lstStyle/>
          <a:p>
            <a:pPr defTabSz="913505" fontAlgn="base">
              <a:spcBef>
                <a:spcPct val="0"/>
              </a:spcBef>
              <a:spcAft>
                <a:spcPct val="0"/>
              </a:spcAft>
            </a:pPr>
            <a:r>
              <a:rPr lang="en-US" dirty="0">
                <a:solidFill>
                  <a:srgbClr val="2C2C2C"/>
                </a:solidFill>
                <a:latin typeface="Segoe UI Light"/>
                <a:ea typeface="MS PGothic" charset="0"/>
              </a:rPr>
              <a:t>3) Dynamic data masking policy obfuscates the sensitive data in the query results </a:t>
            </a:r>
          </a:p>
        </p:txBody>
      </p:sp>
      <p:sp>
        <p:nvSpPr>
          <p:cNvPr id="35" name="TextBox 34"/>
          <p:cNvSpPr txBox="1"/>
          <p:nvPr/>
        </p:nvSpPr>
        <p:spPr>
          <a:xfrm>
            <a:off x="175559" y="5005001"/>
            <a:ext cx="2708253" cy="1078671"/>
          </a:xfrm>
          <a:prstGeom prst="rect">
            <a:avLst/>
          </a:prstGeom>
          <a:solidFill>
            <a:schemeClr val="tx1"/>
          </a:solidFill>
          <a:ln w="38100">
            <a:solidFill>
              <a:schemeClr val="tx2"/>
            </a:solidFill>
          </a:ln>
        </p:spPr>
        <p:txBody>
          <a:bodyPr wrap="square">
            <a:spAutoFit/>
          </a:bodyPr>
          <a:lstStyle>
            <a:defPPr>
              <a:defRPr lang="en-US"/>
            </a:defPPr>
            <a:lvl1pPr>
              <a:lnSpc>
                <a:spcPct val="107000"/>
              </a:lnSpc>
              <a:defRPr sz="1200">
                <a:solidFill>
                  <a:srgbClr val="0000FF"/>
                </a:solidFill>
                <a:latin typeface="Consolas" panose="020B0609020204030204" pitchFamily="49" charset="0"/>
                <a:ea typeface="Calibri" panose="020F0502020204030204" pitchFamily="34" charset="0"/>
                <a:cs typeface="Consolas" panose="020B0609020204030204" pitchFamily="49" charset="0"/>
              </a:defRPr>
            </a:lvl1pPr>
          </a:lstStyle>
          <a:p>
            <a:pPr defTabSz="913505" fontAlgn="base">
              <a:spcBef>
                <a:spcPct val="0"/>
              </a:spcBef>
              <a:spcAft>
                <a:spcPct val="0"/>
              </a:spcAft>
            </a:pPr>
            <a:r>
              <a:rPr lang="en-US" dirty="0"/>
              <a:t>SELECT </a:t>
            </a:r>
            <a:r>
              <a:rPr lang="en-US" dirty="0">
                <a:solidFill>
                  <a:srgbClr val="008080"/>
                </a:solidFill>
              </a:rPr>
              <a:t>[Name],</a:t>
            </a:r>
          </a:p>
          <a:p>
            <a:pPr defTabSz="913505" fontAlgn="base">
              <a:spcBef>
                <a:spcPct val="0"/>
              </a:spcBef>
              <a:spcAft>
                <a:spcPct val="0"/>
              </a:spcAft>
            </a:pPr>
            <a:r>
              <a:rPr lang="en-US" dirty="0">
                <a:solidFill>
                  <a:srgbClr val="008080"/>
                </a:solidFill>
              </a:rPr>
              <a:t>       [</a:t>
            </a:r>
            <a:r>
              <a:rPr lang="en-US" dirty="0" err="1">
                <a:solidFill>
                  <a:srgbClr val="008080"/>
                </a:solidFill>
              </a:rPr>
              <a:t>SocialSecurityNumber</a:t>
            </a:r>
            <a:r>
              <a:rPr lang="en-US" dirty="0">
                <a:solidFill>
                  <a:srgbClr val="008080"/>
                </a:solidFill>
              </a:rPr>
              <a:t>],</a:t>
            </a:r>
          </a:p>
          <a:p>
            <a:pPr defTabSz="913505" fontAlgn="base">
              <a:spcBef>
                <a:spcPct val="0"/>
              </a:spcBef>
              <a:spcAft>
                <a:spcPct val="0"/>
              </a:spcAft>
            </a:pPr>
            <a:r>
              <a:rPr lang="en-US" dirty="0">
                <a:solidFill>
                  <a:srgbClr val="008080"/>
                </a:solidFill>
              </a:rPr>
              <a:t>       [Email],</a:t>
            </a:r>
          </a:p>
          <a:p>
            <a:pPr defTabSz="913505" fontAlgn="base">
              <a:spcBef>
                <a:spcPct val="0"/>
              </a:spcBef>
              <a:spcAft>
                <a:spcPct val="0"/>
              </a:spcAft>
            </a:pPr>
            <a:r>
              <a:rPr lang="en-US" dirty="0">
                <a:solidFill>
                  <a:srgbClr val="008080"/>
                </a:solidFill>
              </a:rPr>
              <a:t>       [Salary]</a:t>
            </a:r>
          </a:p>
          <a:p>
            <a:pPr defTabSz="913505" fontAlgn="base">
              <a:spcBef>
                <a:spcPct val="0"/>
              </a:spcBef>
              <a:spcAft>
                <a:spcPct val="0"/>
              </a:spcAft>
            </a:pPr>
            <a:r>
              <a:rPr lang="en-US" dirty="0"/>
              <a:t>FROM </a:t>
            </a:r>
            <a:r>
              <a:rPr lang="en-US" dirty="0">
                <a:solidFill>
                  <a:srgbClr val="008080"/>
                </a:solidFill>
              </a:rPr>
              <a:t>[Employee] </a:t>
            </a:r>
            <a:endParaRPr lang="en-US" dirty="0">
              <a:solidFill>
                <a:srgbClr val="505050">
                  <a:lumMod val="50000"/>
                </a:srgbClr>
              </a:solidFill>
            </a:endParaRPr>
          </a:p>
        </p:txBody>
      </p:sp>
      <p:pic>
        <p:nvPicPr>
          <p:cNvPr id="39" name="Picture 38"/>
          <p:cNvPicPr>
            <a:picLocks noChangeAspect="1"/>
          </p:cNvPicPr>
          <p:nvPr/>
        </p:nvPicPr>
        <p:blipFill>
          <a:blip r:embed="rId4"/>
          <a:stretch>
            <a:fillRect/>
          </a:stretch>
        </p:blipFill>
        <p:spPr>
          <a:xfrm>
            <a:off x="-651325" y="1537334"/>
            <a:ext cx="3415229" cy="3415229"/>
          </a:xfrm>
          <a:prstGeom prst="rect">
            <a:avLst/>
          </a:prstGeom>
        </p:spPr>
      </p:pic>
      <p:sp>
        <p:nvSpPr>
          <p:cNvPr id="48" name="Flowchart: Magnetic Disk 47"/>
          <p:cNvSpPr/>
          <p:nvPr/>
        </p:nvSpPr>
        <p:spPr bwMode="auto">
          <a:xfrm>
            <a:off x="3383615" y="3409779"/>
            <a:ext cx="2148462" cy="956173"/>
          </a:xfrm>
          <a:prstGeom prst="flowChartMagneticDisk">
            <a:avLst/>
          </a:prstGeom>
          <a:solidFill>
            <a:srgbClr val="6A34A6"/>
          </a:solidFill>
          <a:ln w="1270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20" rIns="0" bIns="45720" numCol="1" rtlCol="0" anchor="ctr" anchorCtr="0" compatLnSpc="1">
            <a:prstTxWarp prst="textNoShape">
              <a:avLst/>
            </a:prstTxWarp>
          </a:bodyPr>
          <a:lstStyle/>
          <a:p>
            <a:pPr algn="ctr" defTabSz="914102" fontAlgn="base">
              <a:spcBef>
                <a:spcPct val="0"/>
              </a:spcBef>
              <a:spcAft>
                <a:spcPct val="0"/>
              </a:spcAft>
            </a:pPr>
            <a:endParaRPr lang="en-US" sz="1961" dirty="0">
              <a:gradFill>
                <a:gsLst>
                  <a:gs pos="0">
                    <a:srgbClr val="FFFFFF"/>
                  </a:gs>
                  <a:gs pos="100000">
                    <a:srgbClr val="FFFFFF"/>
                  </a:gs>
                </a:gsLst>
                <a:lin ang="5400000" scaled="0"/>
              </a:gradFill>
            </a:endParaRPr>
          </a:p>
        </p:txBody>
      </p:sp>
      <p:sp>
        <p:nvSpPr>
          <p:cNvPr id="49" name="Flowchart: Magnetic Disk 48"/>
          <p:cNvSpPr/>
          <p:nvPr/>
        </p:nvSpPr>
        <p:spPr bwMode="auto">
          <a:xfrm>
            <a:off x="3383615" y="2817934"/>
            <a:ext cx="2148462" cy="956173"/>
          </a:xfrm>
          <a:prstGeom prst="flowChartMagneticDisk">
            <a:avLst/>
          </a:prstGeom>
          <a:solidFill>
            <a:srgbClr val="6A34A6"/>
          </a:solidFill>
          <a:ln w="1270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20" rIns="0" bIns="45720" numCol="1" rtlCol="0" anchor="ctr" anchorCtr="0" compatLnSpc="1">
            <a:prstTxWarp prst="textNoShape">
              <a:avLst/>
            </a:prstTxWarp>
          </a:bodyPr>
          <a:lstStyle/>
          <a:p>
            <a:pPr algn="ctr" defTabSz="914102" fontAlgn="base">
              <a:spcBef>
                <a:spcPct val="0"/>
              </a:spcBef>
              <a:spcAft>
                <a:spcPct val="0"/>
              </a:spcAft>
            </a:pPr>
            <a:endParaRPr lang="en-US" sz="1961" dirty="0">
              <a:gradFill>
                <a:gsLst>
                  <a:gs pos="0">
                    <a:srgbClr val="FFFFFF"/>
                  </a:gs>
                  <a:gs pos="100000">
                    <a:srgbClr val="FFFFFF"/>
                  </a:gs>
                </a:gsLst>
                <a:lin ang="5400000" scaled="0"/>
              </a:gradFill>
            </a:endParaRPr>
          </a:p>
        </p:txBody>
      </p:sp>
      <p:sp>
        <p:nvSpPr>
          <p:cNvPr id="50" name="Flowchart: Magnetic Disk 49"/>
          <p:cNvSpPr/>
          <p:nvPr/>
        </p:nvSpPr>
        <p:spPr bwMode="auto">
          <a:xfrm>
            <a:off x="3383615" y="2226089"/>
            <a:ext cx="2148462" cy="956173"/>
          </a:xfrm>
          <a:prstGeom prst="flowChartMagneticDisk">
            <a:avLst/>
          </a:prstGeom>
          <a:solidFill>
            <a:srgbClr val="6A34A6"/>
          </a:solidFill>
          <a:ln w="1270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20" rIns="0" bIns="45720" numCol="1" rtlCol="0" anchor="ctr" anchorCtr="0" compatLnSpc="1">
            <a:prstTxWarp prst="textNoShape">
              <a:avLst/>
            </a:prstTxWarp>
          </a:bodyPr>
          <a:lstStyle/>
          <a:p>
            <a:pPr algn="ctr" defTabSz="914102" fontAlgn="base">
              <a:spcBef>
                <a:spcPct val="0"/>
              </a:spcBef>
              <a:spcAft>
                <a:spcPct val="0"/>
              </a:spcAft>
            </a:pPr>
            <a:endParaRPr lang="en-US" sz="1961" dirty="0">
              <a:gradFill>
                <a:gsLst>
                  <a:gs pos="0">
                    <a:srgbClr val="FFFFFF"/>
                  </a:gs>
                  <a:gs pos="100000">
                    <a:srgbClr val="FFFFFF"/>
                  </a:gs>
                </a:gsLst>
                <a:lin ang="5400000" scaled="0"/>
              </a:gradFill>
            </a:endParaRPr>
          </a:p>
        </p:txBody>
      </p:sp>
      <p:sp>
        <p:nvSpPr>
          <p:cNvPr id="12" name="Left-Right Arrow 11"/>
          <p:cNvSpPr/>
          <p:nvPr/>
        </p:nvSpPr>
        <p:spPr bwMode="auto">
          <a:xfrm>
            <a:off x="2048762" y="3055099"/>
            <a:ext cx="1192245" cy="475105"/>
          </a:xfrm>
          <a:prstGeom prst="leftRightArrow">
            <a:avLst/>
          </a:prstGeom>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grpSp>
        <p:nvGrpSpPr>
          <p:cNvPr id="16" name="Group 15"/>
          <p:cNvGrpSpPr/>
          <p:nvPr/>
        </p:nvGrpSpPr>
        <p:grpSpPr>
          <a:xfrm>
            <a:off x="3705252" y="4651533"/>
            <a:ext cx="8089106" cy="1529844"/>
            <a:chOff x="3779549" y="4969448"/>
            <a:chExt cx="8251309" cy="1560521"/>
          </a:xfrm>
        </p:grpSpPr>
        <p:pic>
          <p:nvPicPr>
            <p:cNvPr id="52" name="Picture 51"/>
            <p:cNvPicPr>
              <a:picLocks noChangeAspect="1"/>
            </p:cNvPicPr>
            <p:nvPr/>
          </p:nvPicPr>
          <p:blipFill>
            <a:blip r:embed="rId5"/>
            <a:stretch>
              <a:fillRect/>
            </a:stretch>
          </p:blipFill>
          <p:spPr>
            <a:xfrm>
              <a:off x="7992258" y="5462498"/>
              <a:ext cx="4038600" cy="1067471"/>
            </a:xfrm>
            <a:prstGeom prst="rect">
              <a:avLst/>
            </a:prstGeom>
          </p:spPr>
        </p:pic>
        <p:sp>
          <p:nvSpPr>
            <p:cNvPr id="53" name="TextBox 52"/>
            <p:cNvSpPr txBox="1"/>
            <p:nvPr/>
          </p:nvSpPr>
          <p:spPr>
            <a:xfrm>
              <a:off x="8953717" y="4969448"/>
              <a:ext cx="1736641" cy="549660"/>
            </a:xfrm>
            <a:prstGeom prst="rect">
              <a:avLst/>
            </a:prstGeom>
            <a:noFill/>
          </p:spPr>
          <p:txBody>
            <a:bodyPr wrap="none" lIns="179259" tIns="143407" rIns="179259" bIns="143407" rtlCol="0">
              <a:spAutoFit/>
            </a:bodyPr>
            <a:lstStyle/>
            <a:p>
              <a:pPr defTabSz="913505" fontAlgn="base">
                <a:lnSpc>
                  <a:spcPct val="90000"/>
                </a:lnSpc>
                <a:spcBef>
                  <a:spcPct val="0"/>
                </a:spcBef>
                <a:spcAft>
                  <a:spcPts val="588"/>
                </a:spcAft>
              </a:pPr>
              <a:r>
                <a:rPr lang="en-US" dirty="0">
                  <a:gradFill>
                    <a:gsLst>
                      <a:gs pos="2917">
                        <a:srgbClr val="2C2C2C"/>
                      </a:gs>
                      <a:gs pos="30000">
                        <a:srgbClr val="2C2C2C"/>
                      </a:gs>
                    </a:gsLst>
                    <a:lin ang="5400000" scaled="0"/>
                  </a:gradFill>
                  <a:ea typeface="MS PGothic" charset="0"/>
                </a:rPr>
                <a:t>admin1 login</a:t>
              </a:r>
            </a:p>
          </p:txBody>
        </p:sp>
        <p:sp>
          <p:nvSpPr>
            <p:cNvPr id="54" name="TextBox 53"/>
            <p:cNvSpPr txBox="1"/>
            <p:nvPr/>
          </p:nvSpPr>
          <p:spPr>
            <a:xfrm>
              <a:off x="4674003" y="4969448"/>
              <a:ext cx="1513823" cy="549660"/>
            </a:xfrm>
            <a:prstGeom prst="rect">
              <a:avLst/>
            </a:prstGeom>
            <a:noFill/>
          </p:spPr>
          <p:txBody>
            <a:bodyPr wrap="none" lIns="179259" tIns="143407" rIns="179259" bIns="143407" rtlCol="0">
              <a:spAutoFit/>
            </a:bodyPr>
            <a:lstStyle/>
            <a:p>
              <a:pPr defTabSz="913505" fontAlgn="base">
                <a:lnSpc>
                  <a:spcPct val="90000"/>
                </a:lnSpc>
                <a:spcBef>
                  <a:spcPct val="0"/>
                </a:spcBef>
                <a:spcAft>
                  <a:spcPts val="588"/>
                </a:spcAft>
              </a:pPr>
              <a:r>
                <a:rPr lang="en-US" dirty="0">
                  <a:gradFill>
                    <a:gsLst>
                      <a:gs pos="2917">
                        <a:srgbClr val="2C2C2C"/>
                      </a:gs>
                      <a:gs pos="30000">
                        <a:srgbClr val="2C2C2C"/>
                      </a:gs>
                    </a:gsLst>
                    <a:lin ang="5400000" scaled="0"/>
                  </a:gradFill>
                  <a:ea typeface="MS PGothic" charset="0"/>
                </a:rPr>
                <a:t>other login</a:t>
              </a:r>
              <a:endParaRPr lang="en-US" sz="1371" dirty="0">
                <a:gradFill>
                  <a:gsLst>
                    <a:gs pos="2917">
                      <a:srgbClr val="2C2C2C"/>
                    </a:gs>
                    <a:gs pos="30000">
                      <a:srgbClr val="2C2C2C"/>
                    </a:gs>
                  </a:gsLst>
                  <a:lin ang="5400000" scaled="0"/>
                </a:gradFill>
                <a:ea typeface="MS PGothic" charset="0"/>
              </a:endParaRPr>
            </a:p>
          </p:txBody>
        </p:sp>
        <p:pic>
          <p:nvPicPr>
            <p:cNvPr id="15" name="Picture 14"/>
            <p:cNvPicPr>
              <a:picLocks noChangeAspect="1"/>
            </p:cNvPicPr>
            <p:nvPr/>
          </p:nvPicPr>
          <p:blipFill>
            <a:blip r:embed="rId6"/>
            <a:stretch>
              <a:fillRect/>
            </a:stretch>
          </p:blipFill>
          <p:spPr>
            <a:xfrm>
              <a:off x="3779549" y="5404909"/>
              <a:ext cx="3686175" cy="1123950"/>
            </a:xfrm>
            <a:prstGeom prst="rect">
              <a:avLst/>
            </a:prstGeom>
          </p:spPr>
        </p:pic>
      </p:grpSp>
      <p:sp>
        <p:nvSpPr>
          <p:cNvPr id="21" name="TextBox 20"/>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Security</a:t>
            </a:r>
          </a:p>
        </p:txBody>
      </p:sp>
    </p:spTree>
    <p:extLst>
      <p:ext uri="{BB962C8B-B14F-4D97-AF65-F5344CB8AC3E}">
        <p14:creationId xmlns:p14="http://schemas.microsoft.com/office/powerpoint/2010/main" val="236649956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3000"/>
                                        <p:tgtEl>
                                          <p:spTgt spid="31"/>
                                        </p:tgtEl>
                                      </p:cBhvr>
                                    </p:animEffect>
                                  </p:childTnLst>
                                </p:cTn>
                              </p:par>
                              <p:par>
                                <p:cTn id="8" presetID="1" presetClass="entr" presetSubtype="0" fill="hold" nodeType="withEffect">
                                  <p:stCondLst>
                                    <p:cond delay="0"/>
                                  </p:stCondLst>
                                  <p:childTnLst>
                                    <p:set>
                                      <p:cBhvr>
                                        <p:cTn id="9" dur="1" fill="hold">
                                          <p:stCondLst>
                                            <p:cond delay="1999"/>
                                          </p:stCondLst>
                                        </p:cTn>
                                        <p:tgtEl>
                                          <p:spTgt spid="20"/>
                                        </p:tgtEl>
                                        <p:attrNameLst>
                                          <p:attrName>style.visibility</p:attrName>
                                        </p:attrNameLst>
                                      </p:cBhvr>
                                      <p:to>
                                        <p:strVal val="visible"/>
                                      </p:to>
                                    </p:set>
                                  </p:childTnLst>
                                </p:cTn>
                              </p:par>
                              <p:par>
                                <p:cTn id="10" presetID="10" presetClass="entr" presetSubtype="0"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75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xit" presetSubtype="0" fill="hold" grpId="1" nodeType="clickEffect">
                                  <p:stCondLst>
                                    <p:cond delay="0"/>
                                  </p:stCondLst>
                                  <p:childTnLst>
                                    <p:animEffect transition="out" filter="fade">
                                      <p:cBhvr>
                                        <p:cTn id="16" dur="3000"/>
                                        <p:tgtEl>
                                          <p:spTgt spid="31"/>
                                        </p:tgtEl>
                                      </p:cBhvr>
                                    </p:animEffect>
                                    <p:anim calcmode="lin" valueType="num">
                                      <p:cBhvr>
                                        <p:cTn id="17" dur="3000"/>
                                        <p:tgtEl>
                                          <p:spTgt spid="31"/>
                                        </p:tgtEl>
                                        <p:attrNameLst>
                                          <p:attrName>ppt_x</p:attrName>
                                        </p:attrNameLst>
                                      </p:cBhvr>
                                      <p:tavLst>
                                        <p:tav tm="0">
                                          <p:val>
                                            <p:strVal val="ppt_x"/>
                                          </p:val>
                                        </p:tav>
                                        <p:tav tm="100000">
                                          <p:val>
                                            <p:strVal val="ppt_x"/>
                                          </p:val>
                                        </p:tav>
                                      </p:tavLst>
                                    </p:anim>
                                    <p:anim calcmode="lin" valueType="num">
                                      <p:cBhvr>
                                        <p:cTn id="18" dur="3000"/>
                                        <p:tgtEl>
                                          <p:spTgt spid="31"/>
                                        </p:tgtEl>
                                        <p:attrNameLst>
                                          <p:attrName>ppt_y</p:attrName>
                                        </p:attrNameLst>
                                      </p:cBhvr>
                                      <p:tavLst>
                                        <p:tav tm="0">
                                          <p:val>
                                            <p:strVal val="ppt_y"/>
                                          </p:val>
                                        </p:tav>
                                        <p:tav tm="100000">
                                          <p:val>
                                            <p:strVal val="ppt_y+.1"/>
                                          </p:val>
                                        </p:tav>
                                      </p:tavLst>
                                    </p:anim>
                                    <p:set>
                                      <p:cBhvr>
                                        <p:cTn id="19" dur="1" fill="hold">
                                          <p:stCondLst>
                                            <p:cond delay="2999"/>
                                          </p:stCondLst>
                                        </p:cTn>
                                        <p:tgtEl>
                                          <p:spTgt spid="31"/>
                                        </p:tgtEl>
                                        <p:attrNameLst>
                                          <p:attrName>style.visibility</p:attrName>
                                        </p:attrNameLst>
                                      </p:cBhvr>
                                      <p:to>
                                        <p:strVal val="hidden"/>
                                      </p:to>
                                    </p:set>
                                  </p:childTnLst>
                                </p:cTn>
                              </p:par>
                              <p:par>
                                <p:cTn id="20" presetID="1" presetClass="entr" presetSubtype="0"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childTnLst>
                                </p:cTn>
                              </p:par>
                              <p:par>
                                <p:cTn id="22" presetID="2" presetClass="entr" presetSubtype="8" fill="hold" grpId="0" nodeType="withEffect">
                                  <p:stCondLst>
                                    <p:cond delay="0"/>
                                  </p:stCondLst>
                                  <p:childTnLst>
                                    <p:set>
                                      <p:cBhvr>
                                        <p:cTn id="23" dur="1" fill="hold">
                                          <p:stCondLst>
                                            <p:cond delay="0"/>
                                          </p:stCondLst>
                                        </p:cTn>
                                        <p:tgtEl>
                                          <p:spTgt spid="34"/>
                                        </p:tgtEl>
                                        <p:attrNameLst>
                                          <p:attrName>style.visibility</p:attrName>
                                        </p:attrNameLst>
                                      </p:cBhvr>
                                      <p:to>
                                        <p:strVal val="visible"/>
                                      </p:to>
                                    </p:set>
                                    <p:anim calcmode="lin" valueType="num">
                                      <p:cBhvr additive="base">
                                        <p:cTn id="24" dur="750" fill="hold"/>
                                        <p:tgtEl>
                                          <p:spTgt spid="34"/>
                                        </p:tgtEl>
                                        <p:attrNameLst>
                                          <p:attrName>ppt_x</p:attrName>
                                        </p:attrNameLst>
                                      </p:cBhvr>
                                      <p:tavLst>
                                        <p:tav tm="0">
                                          <p:val>
                                            <p:strVal val="0-#ppt_w/2"/>
                                          </p:val>
                                        </p:tav>
                                        <p:tav tm="100000">
                                          <p:val>
                                            <p:strVal val="#ppt_x"/>
                                          </p:val>
                                        </p:tav>
                                      </p:tavLst>
                                    </p:anim>
                                    <p:anim calcmode="lin" valueType="num">
                                      <p:cBhvr additive="base">
                                        <p:cTn id="25" dur="75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8" fill="hold" grpId="0" nodeType="clickEffect">
                                  <p:stCondLst>
                                    <p:cond delay="0"/>
                                  </p:stCondLst>
                                  <p:childTnLst>
                                    <p:set>
                                      <p:cBhvr>
                                        <p:cTn id="29" dur="1" fill="hold">
                                          <p:stCondLst>
                                            <p:cond delay="0"/>
                                          </p:stCondLst>
                                        </p:cTn>
                                        <p:tgtEl>
                                          <p:spTgt spid="41"/>
                                        </p:tgtEl>
                                        <p:attrNameLst>
                                          <p:attrName>style.visibility</p:attrName>
                                        </p:attrNameLst>
                                      </p:cBhvr>
                                      <p:to>
                                        <p:strVal val="visible"/>
                                      </p:to>
                                    </p:set>
                                    <p:anim calcmode="lin" valueType="num">
                                      <p:cBhvr additive="base">
                                        <p:cTn id="30" dur="3000" fill="hold"/>
                                        <p:tgtEl>
                                          <p:spTgt spid="41"/>
                                        </p:tgtEl>
                                        <p:attrNameLst>
                                          <p:attrName>ppt_x</p:attrName>
                                        </p:attrNameLst>
                                      </p:cBhvr>
                                      <p:tavLst>
                                        <p:tav tm="0">
                                          <p:val>
                                            <p:strVal val="0-#ppt_w/2"/>
                                          </p:val>
                                        </p:tav>
                                        <p:tav tm="100000">
                                          <p:val>
                                            <p:strVal val="#ppt_x"/>
                                          </p:val>
                                        </p:tav>
                                      </p:tavLst>
                                    </p:anim>
                                    <p:anim calcmode="lin" valueType="num">
                                      <p:cBhvr additive="base">
                                        <p:cTn id="31" dur="3000" fill="hold"/>
                                        <p:tgtEl>
                                          <p:spTgt spid="41"/>
                                        </p:tgtEl>
                                        <p:attrNameLst>
                                          <p:attrName>ppt_y</p:attrName>
                                        </p:attrNameLst>
                                      </p:cBhvr>
                                      <p:tavLst>
                                        <p:tav tm="0">
                                          <p:val>
                                            <p:strVal val="#ppt_y"/>
                                          </p:val>
                                        </p:tav>
                                        <p:tav tm="100000">
                                          <p:val>
                                            <p:strVal val="#ppt_y"/>
                                          </p:val>
                                        </p:tav>
                                      </p:tavLst>
                                    </p:anim>
                                  </p:childTnLst>
                                </p:cTn>
                              </p:par>
                              <p:par>
                                <p:cTn id="32" presetID="42" presetClass="exit" presetSubtype="0" fill="hold" grpId="1" nodeType="withEffect">
                                  <p:stCondLst>
                                    <p:cond delay="0"/>
                                  </p:stCondLst>
                                  <p:childTnLst>
                                    <p:animEffect transition="out" filter="fade">
                                      <p:cBhvr>
                                        <p:cTn id="33" dur="1000"/>
                                        <p:tgtEl>
                                          <p:spTgt spid="34"/>
                                        </p:tgtEl>
                                      </p:cBhvr>
                                    </p:animEffect>
                                    <p:anim calcmode="lin" valueType="num">
                                      <p:cBhvr>
                                        <p:cTn id="34" dur="1000"/>
                                        <p:tgtEl>
                                          <p:spTgt spid="34"/>
                                        </p:tgtEl>
                                        <p:attrNameLst>
                                          <p:attrName>ppt_x</p:attrName>
                                        </p:attrNameLst>
                                      </p:cBhvr>
                                      <p:tavLst>
                                        <p:tav tm="0">
                                          <p:val>
                                            <p:strVal val="ppt_x"/>
                                          </p:val>
                                        </p:tav>
                                        <p:tav tm="100000">
                                          <p:val>
                                            <p:strVal val="ppt_x"/>
                                          </p:val>
                                        </p:tav>
                                      </p:tavLst>
                                    </p:anim>
                                    <p:anim calcmode="lin" valueType="num">
                                      <p:cBhvr>
                                        <p:cTn id="35" dur="1000"/>
                                        <p:tgtEl>
                                          <p:spTgt spid="34"/>
                                        </p:tgtEl>
                                        <p:attrNameLst>
                                          <p:attrName>ppt_y</p:attrName>
                                        </p:attrNameLst>
                                      </p:cBhvr>
                                      <p:tavLst>
                                        <p:tav tm="0">
                                          <p:val>
                                            <p:strVal val="ppt_y"/>
                                          </p:val>
                                        </p:tav>
                                        <p:tav tm="100000">
                                          <p:val>
                                            <p:strVal val="ppt_y+.1"/>
                                          </p:val>
                                        </p:tav>
                                      </p:tavLst>
                                    </p:anim>
                                    <p:set>
                                      <p:cBhvr>
                                        <p:cTn id="36" dur="1" fill="hold">
                                          <p:stCondLst>
                                            <p:cond delay="999"/>
                                          </p:stCondLst>
                                        </p:cTn>
                                        <p:tgtEl>
                                          <p:spTgt spid="34"/>
                                        </p:tgtEl>
                                        <p:attrNameLst>
                                          <p:attrName>style.visibility</p:attrName>
                                        </p:attrNameLst>
                                      </p:cBhvr>
                                      <p:to>
                                        <p:strVal val="hidden"/>
                                      </p:to>
                                    </p:set>
                                  </p:childTnLst>
                                </p:cTn>
                              </p:par>
                              <p:par>
                                <p:cTn id="37" presetID="1" presetClass="entr" presetSubtype="0"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1" grpId="0"/>
      <p:bldP spid="31" grpId="1"/>
      <p:bldP spid="34" grpId="0"/>
      <p:bldP spid="34" grpId="1"/>
      <p:bldP spid="41" grpId="0"/>
      <p:bldP spid="3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3"/>
          <p:cNvPicPr>
            <a:picLocks noGrp="1" noChangeAspect="1"/>
          </p:cNvPicPr>
          <p:nvPr>
            <p:ph type="pic" sz="quarter" idx="4294967295"/>
          </p:nvPr>
        </p:nvPicPr>
        <p:blipFill>
          <a:blip r:embed="rId3"/>
          <a:srcRect l="67" r="67"/>
          <a:stretch>
            <a:fillRect/>
          </a:stretch>
        </p:blipFill>
        <p:spPr>
          <a:xfrm>
            <a:off x="1" y="1471848"/>
            <a:ext cx="7151167" cy="4852522"/>
          </a:xfrm>
          <a:prstGeom prst="rect">
            <a:avLst/>
          </a:prstGeom>
          <a:ln w="63500">
            <a:noFill/>
            <a:miter lim="800000"/>
          </a:ln>
        </p:spPr>
      </p:pic>
      <p:sp>
        <p:nvSpPr>
          <p:cNvPr id="5" name="Text Placeholder 4"/>
          <p:cNvSpPr>
            <a:spLocks noGrp="1"/>
          </p:cNvSpPr>
          <p:nvPr>
            <p:ph type="body" sz="quarter" idx="4294967295"/>
          </p:nvPr>
        </p:nvSpPr>
        <p:spPr>
          <a:xfrm>
            <a:off x="7683420" y="1471848"/>
            <a:ext cx="4241661" cy="3774929"/>
          </a:xfrm>
        </p:spPr>
        <p:txBody>
          <a:bodyPr/>
          <a:lstStyle/>
          <a:p>
            <a:pPr marL="0" lvl="0" indent="0" defTabSz="931863">
              <a:lnSpc>
                <a:spcPct val="100000"/>
              </a:lnSpc>
              <a:spcBef>
                <a:spcPts val="1200"/>
              </a:spcBef>
              <a:spcAft>
                <a:spcPts val="0"/>
              </a:spcAft>
              <a:buSzTx/>
              <a:buNone/>
            </a:pPr>
            <a:r>
              <a:rPr lang="en-US" sz="2800" dirty="0">
                <a:solidFill>
                  <a:srgbClr val="C00000"/>
                </a:solidFill>
                <a:latin typeface="Segoe UI Semilight" panose="020B0402040204020203" pitchFamily="34" charset="0"/>
                <a:ea typeface="Times New Roman" panose="02020603050405020304" pitchFamily="18" charset="0"/>
                <a:cs typeface="Segoe UI Semilight" panose="020B0402040204020203" pitchFamily="34" charset="0"/>
              </a:rPr>
              <a:t>Capability</a:t>
            </a:r>
          </a:p>
          <a:p>
            <a:pPr marL="0" lvl="0" indent="0" defTabSz="931863">
              <a:lnSpc>
                <a:spcPct val="100000"/>
              </a:lnSpc>
              <a:spcBef>
                <a:spcPts val="1200"/>
              </a:spcBef>
              <a:spcAft>
                <a:spcPts val="0"/>
              </a:spcAft>
              <a:buSzTx/>
              <a:buNone/>
            </a:pPr>
            <a:r>
              <a:rPr lang="en-US" sz="1800" dirty="0">
                <a:solidFill>
                  <a:srgbClr val="2C2C2C"/>
                </a:solidFill>
                <a:latin typeface="Segoe UI"/>
                <a:ea typeface="Times New Roman" panose="02020603050405020304" pitchFamily="18" charset="0"/>
                <a:cs typeface="Segoe UI Light" panose="020B0502040204020203" pitchFamily="34" charset="0"/>
              </a:rPr>
              <a:t>Query Store helps customers quickly find and fix query performance issues</a:t>
            </a:r>
          </a:p>
          <a:p>
            <a:pPr marL="0" lvl="0" indent="0" defTabSz="931863">
              <a:lnSpc>
                <a:spcPct val="100000"/>
              </a:lnSpc>
              <a:spcBef>
                <a:spcPts val="1200"/>
              </a:spcBef>
              <a:spcAft>
                <a:spcPts val="0"/>
              </a:spcAft>
              <a:buSzTx/>
              <a:buNone/>
            </a:pPr>
            <a:r>
              <a:rPr lang="en-US" sz="1800" dirty="0">
                <a:solidFill>
                  <a:srgbClr val="2C2C2C"/>
                </a:solidFill>
                <a:latin typeface="Segoe UI"/>
                <a:ea typeface="Times New Roman" panose="02020603050405020304" pitchFamily="18" charset="0"/>
                <a:cs typeface="Segoe UI Light" panose="020B0502040204020203" pitchFamily="34" charset="0"/>
              </a:rPr>
              <a:t>Query Store is a ‘flight data recorder’ for database workloads</a:t>
            </a:r>
          </a:p>
          <a:p>
            <a:pPr marL="0" lvl="0" indent="0" defTabSz="931863">
              <a:lnSpc>
                <a:spcPct val="100000"/>
              </a:lnSpc>
              <a:spcBef>
                <a:spcPts val="1200"/>
              </a:spcBef>
              <a:spcAft>
                <a:spcPts val="0"/>
              </a:spcAft>
              <a:buSzTx/>
              <a:buNone/>
            </a:pPr>
            <a:r>
              <a:rPr lang="en-US" sz="2800" dirty="0">
                <a:solidFill>
                  <a:srgbClr val="C00000"/>
                </a:solidFill>
                <a:latin typeface="Segoe UI Semilight" panose="020B0402040204020203" pitchFamily="34" charset="0"/>
                <a:ea typeface="Times New Roman" panose="02020603050405020304" pitchFamily="18" charset="0"/>
                <a:cs typeface="Segoe UI Semilight" panose="020B0402040204020203" pitchFamily="34" charset="0"/>
              </a:rPr>
              <a:t>Benefits</a:t>
            </a:r>
          </a:p>
          <a:p>
            <a:pPr marL="0" lvl="0" indent="0" defTabSz="931863">
              <a:lnSpc>
                <a:spcPct val="100000"/>
              </a:lnSpc>
              <a:spcBef>
                <a:spcPts val="1200"/>
              </a:spcBef>
              <a:spcAft>
                <a:spcPts val="0"/>
              </a:spcAft>
              <a:buSzTx/>
              <a:buNone/>
            </a:pPr>
            <a:r>
              <a:rPr lang="en-US" sz="1800" dirty="0">
                <a:solidFill>
                  <a:srgbClr val="2C2C2C"/>
                </a:solidFill>
                <a:latin typeface="Segoe UI"/>
                <a:ea typeface="Times New Roman" panose="02020603050405020304" pitchFamily="18" charset="0"/>
                <a:cs typeface="Segoe UI Light" panose="020B0502040204020203" pitchFamily="34" charset="0"/>
              </a:rPr>
              <a:t>Greatly simplifies query performance troubleshooting</a:t>
            </a:r>
          </a:p>
          <a:p>
            <a:pPr marL="0" lvl="0" indent="0" defTabSz="931863">
              <a:lnSpc>
                <a:spcPct val="100000"/>
              </a:lnSpc>
              <a:spcBef>
                <a:spcPts val="1200"/>
              </a:spcBef>
              <a:spcAft>
                <a:spcPts val="0"/>
              </a:spcAft>
              <a:buSzTx/>
              <a:buNone/>
            </a:pPr>
            <a:r>
              <a:rPr lang="en-US" sz="1800" dirty="0">
                <a:solidFill>
                  <a:srgbClr val="2C2C2C"/>
                </a:solidFill>
                <a:latin typeface="Segoe UI"/>
                <a:ea typeface="Times New Roman" panose="02020603050405020304" pitchFamily="18" charset="0"/>
                <a:cs typeface="Segoe UI Light" panose="020B0502040204020203" pitchFamily="34" charset="0"/>
              </a:rPr>
              <a:t>Provides performance stability across SQL Server upgrades</a:t>
            </a:r>
          </a:p>
          <a:p>
            <a:pPr marL="0" lvl="0" indent="0" defTabSz="931863">
              <a:lnSpc>
                <a:spcPct val="100000"/>
              </a:lnSpc>
              <a:spcBef>
                <a:spcPts val="1200"/>
              </a:spcBef>
              <a:spcAft>
                <a:spcPts val="0"/>
              </a:spcAft>
              <a:buSzTx/>
              <a:buNone/>
            </a:pPr>
            <a:r>
              <a:rPr lang="en-US" sz="1800" dirty="0">
                <a:solidFill>
                  <a:srgbClr val="2C2C2C"/>
                </a:solidFill>
                <a:latin typeface="Segoe UI"/>
                <a:ea typeface="Times New Roman" panose="02020603050405020304" pitchFamily="18" charset="0"/>
                <a:cs typeface="Segoe UI Light" panose="020B0502040204020203" pitchFamily="34" charset="0"/>
              </a:rPr>
              <a:t>Allows deeper insight into workload performance</a:t>
            </a:r>
          </a:p>
        </p:txBody>
      </p:sp>
      <p:sp>
        <p:nvSpPr>
          <p:cNvPr id="6" name="Title 1"/>
          <p:cNvSpPr txBox="1">
            <a:spLocks/>
          </p:cNvSpPr>
          <p:nvPr/>
        </p:nvSpPr>
        <p:spPr>
          <a:xfrm>
            <a:off x="269241" y="268356"/>
            <a:ext cx="11655840" cy="886169"/>
          </a:xfrm>
          <a:prstGeom prst="rect">
            <a:avLst/>
          </a:prstGeom>
        </p:spPr>
        <p:txBody>
          <a:bodyPr vert="horz" wrap="square" lIns="143428" tIns="89642" rIns="143428" bIns="89642" rtlCol="0" anchor="t" anchorCtr="0">
            <a:noAutofit/>
          </a:bodyPr>
          <a:lstStyle>
            <a:lvl1pPr algn="l" defTabSz="932742" rtl="0" eaLnBrk="1" latinLnBrk="0" hangingPunct="1">
              <a:lnSpc>
                <a:spcPct val="90000"/>
              </a:lnSpc>
              <a:spcBef>
                <a:spcPct val="0"/>
              </a:spcBef>
              <a:buNone/>
              <a:defRPr lang="en-US" sz="5400" b="0" kern="1200" cap="none" spc="-102"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defTabSz="913505" fontAlgn="base">
              <a:lnSpc>
                <a:spcPts val="6054"/>
              </a:lnSpc>
              <a:spcAft>
                <a:spcPct val="0"/>
              </a:spcAft>
            </a:pPr>
            <a:r>
              <a:rPr sz="3921">
                <a:solidFill>
                  <a:srgbClr val="2C2C2C"/>
                </a:solidFill>
                <a:ea typeface="ＭＳ Ｐゴシック" charset="0"/>
              </a:rPr>
              <a:t>Monitoring performance by using the Query Store</a:t>
            </a:r>
          </a:p>
        </p:txBody>
      </p:sp>
      <p:sp>
        <p:nvSpPr>
          <p:cNvPr id="7" name="TextBox 6"/>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Performance</a:t>
            </a:r>
          </a:p>
        </p:txBody>
      </p:sp>
    </p:spTree>
    <p:extLst>
      <p:ext uri="{BB962C8B-B14F-4D97-AF65-F5344CB8AC3E}">
        <p14:creationId xmlns:p14="http://schemas.microsoft.com/office/powerpoint/2010/main" val="367223171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606287" y="357809"/>
            <a:ext cx="10972800" cy="3688098"/>
          </a:xfrm>
        </p:spPr>
        <p:txBody>
          <a:bodyPr/>
          <a:lstStyle/>
          <a:p>
            <a:r>
              <a:rPr lang="en-US" dirty="0"/>
              <a:t>Deeper Insights Across Data</a:t>
            </a:r>
          </a:p>
        </p:txBody>
      </p:sp>
    </p:spTree>
    <p:extLst>
      <p:ext uri="{BB962C8B-B14F-4D97-AF65-F5344CB8AC3E}">
        <p14:creationId xmlns:p14="http://schemas.microsoft.com/office/powerpoint/2010/main" val="287010883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1" name="Table 90"/>
          <p:cNvGraphicFramePr>
            <a:graphicFrameLocks noGrp="1"/>
          </p:cNvGraphicFramePr>
          <p:nvPr>
            <p:extLst>
              <p:ext uri="{D42A27DB-BD31-4B8C-83A1-F6EECF244321}">
                <p14:modId xmlns:p14="http://schemas.microsoft.com/office/powerpoint/2010/main" val="66069011"/>
              </p:ext>
            </p:extLst>
          </p:nvPr>
        </p:nvGraphicFramePr>
        <p:xfrm>
          <a:off x="863" y="1342743"/>
          <a:ext cx="12191140" cy="4608199"/>
        </p:xfrm>
        <a:graphic>
          <a:graphicData uri="http://schemas.openxmlformats.org/drawingml/2006/table">
            <a:tbl>
              <a:tblPr firstRow="1" bandRow="1">
                <a:tableStyleId>{5C22544A-7EE6-4342-B048-85BDC9FD1C3A}</a:tableStyleId>
              </a:tblPr>
              <a:tblGrid>
                <a:gridCol w="3047785">
                  <a:extLst>
                    <a:ext uri="{9D8B030D-6E8A-4147-A177-3AD203B41FA5}">
                      <a16:colId xmlns:a16="http://schemas.microsoft.com/office/drawing/2014/main" val="20000"/>
                    </a:ext>
                  </a:extLst>
                </a:gridCol>
                <a:gridCol w="3047785">
                  <a:extLst>
                    <a:ext uri="{9D8B030D-6E8A-4147-A177-3AD203B41FA5}">
                      <a16:colId xmlns:a16="http://schemas.microsoft.com/office/drawing/2014/main" val="20001"/>
                    </a:ext>
                  </a:extLst>
                </a:gridCol>
                <a:gridCol w="3047785">
                  <a:extLst>
                    <a:ext uri="{9D8B030D-6E8A-4147-A177-3AD203B41FA5}">
                      <a16:colId xmlns:a16="http://schemas.microsoft.com/office/drawing/2014/main" val="20002"/>
                    </a:ext>
                  </a:extLst>
                </a:gridCol>
                <a:gridCol w="3047785">
                  <a:extLst>
                    <a:ext uri="{9D8B030D-6E8A-4147-A177-3AD203B41FA5}">
                      <a16:colId xmlns:a16="http://schemas.microsoft.com/office/drawing/2014/main" val="447644168"/>
                    </a:ext>
                  </a:extLst>
                </a:gridCol>
              </a:tblGrid>
              <a:tr h="507974">
                <a:tc>
                  <a:txBody>
                    <a:bodyPr/>
                    <a:lstStyle/>
                    <a:p>
                      <a:pPr algn="ctr"/>
                      <a:r>
                        <a:rPr lang="en-US" sz="2700" b="0" spc="0" dirty="0">
                          <a:latin typeface="+mj-lt"/>
                        </a:rPr>
                        <a:t>Access any</a:t>
                      </a:r>
                      <a:r>
                        <a:rPr lang="en-US" sz="2700" b="0" spc="0" baseline="0" dirty="0">
                          <a:latin typeface="+mj-lt"/>
                        </a:rPr>
                        <a:t> data</a:t>
                      </a:r>
                      <a:endParaRPr lang="en-US" sz="2700" b="0" spc="0" dirty="0">
                        <a:latin typeface="+mj-lt"/>
                      </a:endParaRPr>
                    </a:p>
                  </a:txBody>
                  <a:tcPr marL="89630" marR="89630" marT="0" marB="8964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tc>
                  <a:txBody>
                    <a:bodyPr/>
                    <a:lstStyle/>
                    <a:p>
                      <a:pPr algn="ctr"/>
                      <a:r>
                        <a:rPr lang="en-US" sz="2700" b="0" spc="0" dirty="0">
                          <a:latin typeface="+mj-lt"/>
                        </a:rPr>
                        <a:t>Scale and manage</a:t>
                      </a:r>
                    </a:p>
                  </a:txBody>
                  <a:tcPr marL="89630" marR="89630" marT="0" marB="8964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tc>
                  <a:txBody>
                    <a:bodyPr/>
                    <a:lstStyle/>
                    <a:p>
                      <a:pPr algn="ctr"/>
                      <a:r>
                        <a:rPr lang="en-US" sz="2700" b="0" spc="0" dirty="0">
                          <a:latin typeface="+mj-lt"/>
                        </a:rPr>
                        <a:t>Powerful</a:t>
                      </a:r>
                      <a:r>
                        <a:rPr lang="en-US" sz="2700" b="0" spc="0" baseline="0" dirty="0">
                          <a:latin typeface="+mj-lt"/>
                        </a:rPr>
                        <a:t> insights</a:t>
                      </a:r>
                      <a:endParaRPr lang="en-US" sz="2700" b="0" spc="0" dirty="0">
                        <a:latin typeface="+mj-lt"/>
                      </a:endParaRPr>
                    </a:p>
                  </a:txBody>
                  <a:tcPr marL="89630" marR="89630" marT="0" marB="8964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tc>
                  <a:txBody>
                    <a:bodyPr/>
                    <a:lstStyle/>
                    <a:p>
                      <a:pPr algn="ctr"/>
                      <a:r>
                        <a:rPr lang="en-US" sz="2700" b="0" spc="0" dirty="0">
                          <a:latin typeface="+mj-lt"/>
                        </a:rPr>
                        <a:t>Advanced analytics</a:t>
                      </a:r>
                    </a:p>
                  </a:txBody>
                  <a:tcPr marL="89630" marR="89630" marT="0" marB="8964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solidFill>
                  </a:tcPr>
                </a:tc>
                <a:extLst>
                  <a:ext uri="{0D108BD9-81ED-4DB2-BD59-A6C34878D82A}">
                    <a16:rowId xmlns:a16="http://schemas.microsoft.com/office/drawing/2014/main" val="10000"/>
                  </a:ext>
                </a:extLst>
              </a:tr>
              <a:tr h="4024909">
                <a:tc>
                  <a:txBody>
                    <a:bodyPr/>
                    <a:lstStyle/>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chemeClr val="accent5"/>
                          </a:solidFill>
                          <a:effectLst/>
                          <a:uLnTx/>
                          <a:uFillTx/>
                          <a:latin typeface="+mn-lt"/>
                          <a:ea typeface="+mn-ea"/>
                          <a:cs typeface="+mn-cs"/>
                        </a:rPr>
                        <a:t>PolyBase</a:t>
                      </a:r>
                      <a:r>
                        <a:rPr kumimoji="0" lang="en-US" sz="1800" b="0" i="0" u="none" strike="noStrike" kern="1200" cap="none" spc="0" normalizeH="0" baseline="0" noProof="0" dirty="0">
                          <a:ln>
                            <a:noFill/>
                          </a:ln>
                          <a:solidFill>
                            <a:schemeClr val="accent5"/>
                          </a:solidFill>
                          <a:effectLst/>
                          <a:uLnTx/>
                          <a:uFillTx/>
                          <a:latin typeface="+mn-lt"/>
                          <a:ea typeface="+mn-ea"/>
                          <a:cs typeface="+mn-cs"/>
                        </a:rPr>
                        <a:t> </a:t>
                      </a:r>
                    </a:p>
                    <a:p>
                      <a:pPr marL="0" marR="0" lvl="0" indent="0" algn="l" defTabSz="932742" rtl="0" eaLnBrk="1" fontAlgn="auto" latinLnBrk="0" hangingPunct="1">
                        <a:lnSpc>
                          <a:spcPct val="90000"/>
                        </a:lnSpc>
                        <a:spcBef>
                          <a:spcPts val="600"/>
                        </a:spcBef>
                        <a:spcAft>
                          <a:spcPts val="1200"/>
                        </a:spcAft>
                        <a:buClrTx/>
                        <a:buSzTx/>
                        <a:buFontTx/>
                        <a:buNone/>
                        <a:tabLst/>
                        <a:defRPr/>
                      </a:pPr>
                      <a:r>
                        <a:rPr lang="en-US" sz="1400" kern="1200" spc="0" dirty="0">
                          <a:ln w="3175">
                            <a:noFill/>
                          </a:ln>
                          <a:solidFill>
                            <a:srgbClr val="505050"/>
                          </a:solidFill>
                          <a:latin typeface="+mn-lt"/>
                          <a:ea typeface="ＭＳ Ｐゴシック" charset="0"/>
                          <a:cs typeface="Segoe UI" panose="020B0502040204020203" pitchFamily="34" charset="0"/>
                        </a:rPr>
                        <a:t>Insights from data across SQL Server and Hadoop with the simplicity of T-SQL</a:t>
                      </a:r>
                    </a:p>
                    <a:p>
                      <a:pPr defTabSz="932472">
                        <a:lnSpc>
                          <a:spcPct val="100000"/>
                        </a:lnSpc>
                        <a:spcBef>
                          <a:spcPts val="0"/>
                        </a:spcBef>
                        <a:spcAft>
                          <a:spcPts val="0"/>
                        </a:spcAft>
                      </a:pPr>
                      <a:r>
                        <a:rPr lang="en-US" sz="1800" b="0" kern="1200" spc="0" dirty="0">
                          <a:solidFill>
                            <a:schemeClr val="accent5"/>
                          </a:solidFill>
                          <a:latin typeface="+mn-lt"/>
                          <a:ea typeface="+mn-ea"/>
                          <a:cs typeface="+mn-cs"/>
                        </a:rPr>
                        <a:t>Enhanced SSIS</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Designer support for previous SSIS versions</a:t>
                      </a:r>
                    </a:p>
                  </a:txBody>
                  <a:tcPr marL="179259" marR="179259" marT="179259" marB="89630">
                    <a:lnT w="12700" cap="flat" cmpd="sng" algn="ctr">
                      <a:solidFill>
                        <a:schemeClr val="bg1"/>
                      </a:solidFill>
                      <a:prstDash val="solid"/>
                      <a:round/>
                      <a:headEnd type="none" w="med" len="med"/>
                      <a:tailEnd type="none" w="med" len="med"/>
                    </a:lnT>
                    <a:solidFill>
                      <a:schemeClr val="bg1">
                        <a:alpha val="80000"/>
                      </a:schemeClr>
                    </a:solidFill>
                  </a:tcPr>
                </a:tc>
                <a:tc>
                  <a:txBody>
                    <a:bodyPr/>
                    <a:lstStyle/>
                    <a:p>
                      <a:pPr marL="0" marR="0" lvl="0" indent="0" algn="l" defTabSz="93247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8C00"/>
                          </a:solidFill>
                          <a:effectLst/>
                          <a:uLnTx/>
                          <a:uFillTx/>
                          <a:latin typeface="+mn-lt"/>
                          <a:ea typeface="+mn-ea"/>
                          <a:cs typeface="+mn-cs"/>
                        </a:rPr>
                        <a:t>Enterprise-grade </a:t>
                      </a:r>
                      <a:br>
                        <a:rPr kumimoji="0" lang="en-US" sz="1800" b="0" i="0" u="none" strike="noStrike" kern="1200" cap="none" spc="0" normalizeH="0" baseline="0" noProof="0" dirty="0">
                          <a:ln>
                            <a:noFill/>
                          </a:ln>
                          <a:solidFill>
                            <a:srgbClr val="FF8C00"/>
                          </a:solidFill>
                          <a:effectLst/>
                          <a:uLnTx/>
                          <a:uFillTx/>
                          <a:latin typeface="+mn-lt"/>
                          <a:ea typeface="+mn-ea"/>
                          <a:cs typeface="+mn-cs"/>
                        </a:rPr>
                      </a:br>
                      <a:r>
                        <a:rPr kumimoji="0" lang="en-US" sz="1800" b="0" i="0" u="none" strike="noStrike" kern="1200" cap="none" spc="0" normalizeH="0" baseline="0" noProof="0" dirty="0">
                          <a:ln>
                            <a:noFill/>
                          </a:ln>
                          <a:solidFill>
                            <a:srgbClr val="FF8C00"/>
                          </a:solidFill>
                          <a:effectLst/>
                          <a:uLnTx/>
                          <a:uFillTx/>
                          <a:latin typeface="+mn-lt"/>
                          <a:ea typeface="+mn-ea"/>
                          <a:cs typeface="+mn-cs"/>
                        </a:rPr>
                        <a:t>Analysis Services </a:t>
                      </a:r>
                    </a:p>
                    <a:p>
                      <a:pPr marL="0" marR="0" lvl="0" indent="0" algn="l" defTabSz="932472" rtl="0" eaLnBrk="1" fontAlgn="auto" latinLnBrk="0" hangingPunct="1">
                        <a:lnSpc>
                          <a:spcPct val="90000"/>
                        </a:lnSpc>
                        <a:spcBef>
                          <a:spcPts val="0"/>
                        </a:spcBef>
                        <a:spcAft>
                          <a:spcPts val="1200"/>
                        </a:spcAft>
                        <a:buClrTx/>
                        <a:buSzTx/>
                        <a:buFontTx/>
                        <a:buNone/>
                        <a:tabLst/>
                        <a:defRPr/>
                      </a:pPr>
                      <a:r>
                        <a:rPr kumimoji="0" lang="en-US" sz="1400" b="0" i="0" u="none" strike="noStrike" kern="1200" cap="none" spc="0" normalizeH="0" baseline="0" noProof="0" dirty="0">
                          <a:ln w="3175">
                            <a:noFill/>
                          </a:ln>
                          <a:solidFill>
                            <a:srgbClr val="505050"/>
                          </a:solidFill>
                          <a:effectLst/>
                          <a:uLnTx/>
                          <a:uFillTx/>
                          <a:latin typeface="+mn-lt"/>
                          <a:ea typeface="ＭＳ Ｐゴシック" charset="0"/>
                          <a:cs typeface="Segoe UI" panose="020B0502040204020203" pitchFamily="34" charset="0"/>
                        </a:rPr>
                        <a:t>Enhanced performance and scalability for Analysis Services</a:t>
                      </a:r>
                    </a:p>
                    <a:p>
                      <a:pPr marL="0" marR="0" lvl="0" indent="0" algn="l" defTabSz="93247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8C00"/>
                          </a:solidFill>
                          <a:effectLst/>
                          <a:uLnTx/>
                          <a:uFillTx/>
                          <a:latin typeface="+mn-lt"/>
                          <a:ea typeface="+mn-ea"/>
                          <a:cs typeface="+mn-cs"/>
                        </a:rPr>
                        <a:t>Single SSDT in Visual Studio 2015</a:t>
                      </a:r>
                      <a:endParaRPr kumimoji="0" lang="en-US" sz="1800" b="0" i="0" u="none" strike="noStrike" kern="1200" cap="none" spc="0" normalizeH="0" baseline="0" noProof="0" dirty="0">
                        <a:ln w="3175">
                          <a:noFill/>
                        </a:ln>
                        <a:solidFill>
                          <a:srgbClr val="FF8C00"/>
                        </a:solidFill>
                        <a:effectLst/>
                        <a:uLnTx/>
                        <a:uFillTx/>
                        <a:latin typeface="+mn-lt"/>
                        <a:ea typeface="ＭＳ Ｐゴシック" charset="0"/>
                        <a:cs typeface="Segoe UI" pitchFamily="34" charset="0"/>
                      </a:endParaRPr>
                    </a:p>
                    <a:p>
                      <a:pPr marL="0" marR="0" lvl="0" indent="0" algn="l" defTabSz="932472" rtl="0" eaLnBrk="1" fontAlgn="auto" latinLnBrk="0" hangingPunct="1">
                        <a:lnSpc>
                          <a:spcPct val="90000"/>
                        </a:lnSpc>
                        <a:spcBef>
                          <a:spcPts val="0"/>
                        </a:spcBef>
                        <a:spcAft>
                          <a:spcPts val="1200"/>
                        </a:spcAft>
                        <a:buClrTx/>
                        <a:buSzTx/>
                        <a:buFontTx/>
                        <a:buNone/>
                        <a:tabLst/>
                        <a:defRPr/>
                      </a:pPr>
                      <a:r>
                        <a:rPr kumimoji="0" lang="en-US" sz="1400" b="0" i="0" u="none" strike="noStrike" kern="1200" cap="none" spc="0" normalizeH="0" baseline="0" noProof="0" dirty="0">
                          <a:ln w="3175">
                            <a:noFill/>
                          </a:ln>
                          <a:solidFill>
                            <a:srgbClr val="505050"/>
                          </a:solidFill>
                          <a:effectLst/>
                          <a:uLnTx/>
                          <a:uFillTx/>
                          <a:latin typeface="+mn-lt"/>
                          <a:ea typeface="ＭＳ Ｐゴシック" charset="0"/>
                          <a:cs typeface="Segoe UI" panose="020B0502040204020203" pitchFamily="34" charset="0"/>
                        </a:rPr>
                        <a:t>Build richer analytics solutions as part of your development projects in Visual Studio</a:t>
                      </a:r>
                    </a:p>
                    <a:p>
                      <a:pPr marL="0" algn="l" defTabSz="932472" rtl="0" eaLnBrk="1" latinLnBrk="0" hangingPunct="1">
                        <a:lnSpc>
                          <a:spcPct val="100000"/>
                        </a:lnSpc>
                        <a:spcBef>
                          <a:spcPts val="0"/>
                        </a:spcBef>
                        <a:spcAft>
                          <a:spcPts val="0"/>
                        </a:spcAft>
                      </a:pPr>
                      <a:r>
                        <a:rPr lang="en-US" sz="1800" b="0" kern="1200" spc="0" dirty="0">
                          <a:solidFill>
                            <a:schemeClr val="accent5"/>
                          </a:solidFill>
                          <a:latin typeface="+mn-lt"/>
                          <a:ea typeface="+mn-ea"/>
                          <a:cs typeface="+mn-cs"/>
                        </a:rPr>
                        <a:t>Enhanced MDS </a:t>
                      </a:r>
                    </a:p>
                    <a:p>
                      <a:pPr marL="0" lvl="1" indent="0" algn="l" defTabSz="932472" rtl="0" eaLnBrk="1" latinLnBrk="0" hangingPunct="1">
                        <a:lnSpc>
                          <a:spcPct val="90000"/>
                        </a:lnSpc>
                        <a:spcAft>
                          <a:spcPts val="600"/>
                        </a:spcAft>
                        <a:buClr>
                          <a:schemeClr val="accent5"/>
                        </a:buClr>
                        <a:buFont typeface="Arial" panose="020B0604020202020204" pitchFamily="34" charset="0"/>
                        <a:buNone/>
                      </a:pPr>
                      <a:r>
                        <a:rPr lang="en-US" sz="1400" kern="1200" spc="0" dirty="0">
                          <a:ln w="3175">
                            <a:noFill/>
                          </a:ln>
                          <a:solidFill>
                            <a:srgbClr val="505050"/>
                          </a:solidFill>
                          <a:latin typeface="+mn-lt"/>
                          <a:ea typeface="ＭＳ Ｐゴシック" charset="0"/>
                          <a:cs typeface="Segoe UI" panose="020B0502040204020203" pitchFamily="34" charset="0"/>
                        </a:rPr>
                        <a:t>Excel add-in</a:t>
                      </a:r>
                      <a:r>
                        <a:rPr lang="en-US" sz="1400" kern="1200" spc="0" baseline="0" dirty="0">
                          <a:ln w="3175">
                            <a:noFill/>
                          </a:ln>
                          <a:solidFill>
                            <a:srgbClr val="505050"/>
                          </a:solidFill>
                          <a:latin typeface="+mn-lt"/>
                          <a:ea typeface="ＭＳ Ｐゴシック" charset="0"/>
                          <a:cs typeface="Segoe UI" panose="020B0502040204020203" pitchFamily="34" charset="0"/>
                        </a:rPr>
                        <a:t> 15x faster; m</a:t>
                      </a:r>
                      <a:r>
                        <a:rPr lang="en-US" sz="1400" kern="1200" spc="0" dirty="0">
                          <a:ln w="3175">
                            <a:noFill/>
                          </a:ln>
                          <a:solidFill>
                            <a:srgbClr val="505050"/>
                          </a:solidFill>
                          <a:latin typeface="+mn-lt"/>
                          <a:ea typeface="ＭＳ Ｐゴシック" charset="0"/>
                          <a:cs typeface="Segoe UI" panose="020B0502040204020203" pitchFamily="34" charset="0"/>
                        </a:rPr>
                        <a:t>ore</a:t>
                      </a:r>
                      <a:r>
                        <a:rPr lang="en-US" sz="1400" kern="1200" spc="0" baseline="0" dirty="0">
                          <a:ln w="3175">
                            <a:noFill/>
                          </a:ln>
                          <a:solidFill>
                            <a:srgbClr val="505050"/>
                          </a:solidFill>
                          <a:latin typeface="+mn-lt"/>
                          <a:ea typeface="ＭＳ Ｐゴシック" charset="0"/>
                          <a:cs typeface="Segoe UI" panose="020B0502040204020203" pitchFamily="34" charset="0"/>
                        </a:rPr>
                        <a:t> granular security roles; a</a:t>
                      </a:r>
                      <a:r>
                        <a:rPr lang="en-US" sz="1400" kern="1200" spc="0" dirty="0">
                          <a:ln w="3175">
                            <a:noFill/>
                          </a:ln>
                          <a:solidFill>
                            <a:srgbClr val="505050"/>
                          </a:solidFill>
                          <a:latin typeface="+mn-lt"/>
                          <a:ea typeface="ＭＳ Ｐゴシック" charset="0"/>
                          <a:cs typeface="Segoe UI" panose="020B0502040204020203" pitchFamily="34" charset="0"/>
                        </a:rPr>
                        <a:t>rchival options for transaction</a:t>
                      </a:r>
                      <a:r>
                        <a:rPr lang="en-US" sz="1400" kern="1200" spc="0" baseline="0" dirty="0">
                          <a:ln w="3175">
                            <a:noFill/>
                          </a:ln>
                          <a:solidFill>
                            <a:srgbClr val="505050"/>
                          </a:solidFill>
                          <a:latin typeface="+mn-lt"/>
                          <a:ea typeface="ＭＳ Ｐゴシック" charset="0"/>
                          <a:cs typeface="Segoe UI" panose="020B0502040204020203" pitchFamily="34" charset="0"/>
                        </a:rPr>
                        <a:t> logs; and reuse entities across models</a:t>
                      </a:r>
                      <a:endParaRPr lang="en-US" sz="1400" kern="1200" spc="0" dirty="0">
                        <a:ln w="3175">
                          <a:noFill/>
                        </a:ln>
                        <a:solidFill>
                          <a:srgbClr val="505050"/>
                        </a:solidFill>
                        <a:latin typeface="+mn-lt"/>
                        <a:ea typeface="ＭＳ Ｐゴシック" charset="0"/>
                        <a:cs typeface="Segoe UI" panose="020B0502040204020203" pitchFamily="34" charset="0"/>
                      </a:endParaRPr>
                    </a:p>
                    <a:p>
                      <a:pPr marL="0" algn="l" defTabSz="932742" rtl="0" eaLnBrk="1" latinLnBrk="0" hangingPunct="1">
                        <a:spcBef>
                          <a:spcPts val="600"/>
                        </a:spcBef>
                        <a:spcAft>
                          <a:spcPts val="1200"/>
                        </a:spcAft>
                      </a:pPr>
                      <a:endParaRPr lang="en-US" sz="1800" b="0" kern="1200" spc="0" dirty="0">
                        <a:solidFill>
                          <a:srgbClr val="C00000"/>
                        </a:solidFill>
                        <a:latin typeface="+mn-lt"/>
                        <a:ea typeface="+mn-ea"/>
                        <a:cs typeface="+mn-cs"/>
                      </a:endParaRPr>
                    </a:p>
                  </a:txBody>
                  <a:tcPr marL="179259" marR="89642" marT="179259" marB="89630">
                    <a:lnT w="12700" cap="flat" cmpd="sng" algn="ctr">
                      <a:solidFill>
                        <a:schemeClr val="bg1"/>
                      </a:solidFill>
                      <a:prstDash val="solid"/>
                      <a:round/>
                      <a:headEnd type="none" w="med" len="med"/>
                      <a:tailEnd type="none" w="med" len="med"/>
                    </a:lnT>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chemeClr val="accent5"/>
                          </a:solidFill>
                          <a:latin typeface="+mn-lt"/>
                          <a:ea typeface="+mn-ea"/>
                          <a:cs typeface="+mn-cs"/>
                        </a:rPr>
                        <a:t>Mobile BI</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Business insights for your on-premises data through rich visualization on mobile devices with native apps for Windows, iOS, and Android</a:t>
                      </a:r>
                    </a:p>
                    <a:p>
                      <a:pPr marL="0" marR="0" lvl="0" indent="0" algn="l" defTabSz="93247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8C00"/>
                          </a:solidFill>
                          <a:effectLst/>
                          <a:uLnTx/>
                          <a:uFillTx/>
                          <a:latin typeface="+mn-lt"/>
                          <a:ea typeface="+mn-ea"/>
                          <a:cs typeface="+mn-cs"/>
                        </a:rPr>
                        <a:t>Enhanced Reporting Services</a:t>
                      </a:r>
                      <a:endParaRPr kumimoji="0" lang="en-US" sz="1800" b="1" i="0" u="none" strike="noStrike" kern="1200" cap="none" spc="0" normalizeH="0" baseline="0" noProof="0" dirty="0">
                        <a:ln w="3175">
                          <a:noFill/>
                        </a:ln>
                        <a:solidFill>
                          <a:srgbClr val="FF8C00"/>
                        </a:solidFill>
                        <a:effectLst/>
                        <a:uLnTx/>
                        <a:uFillTx/>
                        <a:latin typeface="+mn-lt"/>
                        <a:ea typeface="ＭＳ Ｐゴシック" charset="0"/>
                        <a:cs typeface="Segoe UI" pitchFamily="34" charset="0"/>
                      </a:endParaRPr>
                    </a:p>
                    <a:p>
                      <a:pPr marL="0" marR="0" lvl="0" indent="0" algn="l" defTabSz="932472" rtl="0" eaLnBrk="1" fontAlgn="auto" latinLnBrk="0" hangingPunct="1">
                        <a:lnSpc>
                          <a:spcPct val="90000"/>
                        </a:lnSpc>
                        <a:spcBef>
                          <a:spcPts val="0"/>
                        </a:spcBef>
                        <a:spcAft>
                          <a:spcPts val="1200"/>
                        </a:spcAft>
                        <a:buClrTx/>
                        <a:buSzTx/>
                        <a:buFontTx/>
                        <a:buNone/>
                        <a:tabLst/>
                        <a:defRPr/>
                      </a:pPr>
                      <a:r>
                        <a:rPr kumimoji="0" lang="en-US" sz="1400" b="0" i="0" u="none" strike="noStrike" kern="1200" cap="none" spc="0" normalizeH="0" baseline="0" noProof="0" dirty="0">
                          <a:ln w="3175">
                            <a:noFill/>
                          </a:ln>
                          <a:solidFill>
                            <a:srgbClr val="505050"/>
                          </a:solidFill>
                          <a:effectLst/>
                          <a:uLnTx/>
                          <a:uFillTx/>
                          <a:latin typeface="+mn-lt"/>
                          <a:ea typeface="ＭＳ Ｐゴシック" charset="0"/>
                          <a:cs typeface="Segoe UI" panose="020B0502040204020203" pitchFamily="34" charset="0"/>
                        </a:rPr>
                        <a:t>New modern reports with rich visualizations</a:t>
                      </a:r>
                    </a:p>
                  </a:txBody>
                  <a:tcPr marL="179259" marR="179259" marT="179259" marB="89630">
                    <a:lnT w="12700" cap="flat" cmpd="sng" algn="ctr">
                      <a:solidFill>
                        <a:schemeClr val="bg1"/>
                      </a:solidFill>
                      <a:prstDash val="solid"/>
                      <a:round/>
                      <a:headEnd type="none" w="med" len="med"/>
                      <a:tailEnd type="none" w="med" len="med"/>
                    </a:lnT>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chemeClr val="accent5"/>
                          </a:solidFill>
                          <a:latin typeface="+mn-lt"/>
                          <a:ea typeface="+mn-ea"/>
                          <a:cs typeface="+mn-cs"/>
                        </a:rPr>
                        <a:t>R integration</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Bringing predictive analytic capabilities</a:t>
                      </a:r>
                      <a:r>
                        <a:rPr lang="en-US" sz="1400" kern="1200" spc="0" baseline="0" dirty="0">
                          <a:ln w="3175">
                            <a:noFill/>
                          </a:ln>
                          <a:solidFill>
                            <a:srgbClr val="505050"/>
                          </a:solidFill>
                          <a:latin typeface="+mn-lt"/>
                          <a:ea typeface="ＭＳ Ｐゴシック" charset="0"/>
                          <a:cs typeface="Segoe UI" panose="020B0502040204020203" pitchFamily="34" charset="0"/>
                        </a:rPr>
                        <a:t> to your relational database</a:t>
                      </a:r>
                    </a:p>
                    <a:p>
                      <a:pPr marL="0" algn="l" defTabSz="932472" rtl="0" eaLnBrk="1" latinLnBrk="0" hangingPunct="1">
                        <a:lnSpc>
                          <a:spcPct val="90000"/>
                        </a:lnSpc>
                        <a:spcAft>
                          <a:spcPts val="1200"/>
                        </a:spcAft>
                      </a:pPr>
                      <a:r>
                        <a:rPr lang="en-US" sz="1400" kern="1200" spc="0" baseline="0" dirty="0">
                          <a:ln w="3175">
                            <a:noFill/>
                          </a:ln>
                          <a:solidFill>
                            <a:srgbClr val="505050"/>
                          </a:solidFill>
                          <a:latin typeface="+mn-lt"/>
                          <a:ea typeface="ＭＳ Ｐゴシック" charset="0"/>
                          <a:cs typeface="Segoe UI" panose="020B0502040204020203" pitchFamily="34" charset="0"/>
                        </a:rPr>
                        <a:t>Expand your “R” script library with Microsoft Azure Marketplace</a:t>
                      </a:r>
                    </a:p>
                  </a:txBody>
                  <a:tcPr marL="179259" marR="179259" marT="179259" marB="89630">
                    <a:lnT w="12700" cap="flat" cmpd="sng" algn="ctr">
                      <a:solidFill>
                        <a:schemeClr val="bg1"/>
                      </a:solidFill>
                      <a:prstDash val="solid"/>
                      <a:round/>
                      <a:headEnd type="none" w="med" len="med"/>
                      <a:tailEnd type="none" w="med" len="med"/>
                    </a:lnT>
                    <a:solidFill>
                      <a:schemeClr val="bg1">
                        <a:alpha val="80000"/>
                      </a:schemeClr>
                    </a:solidFill>
                  </a:tcPr>
                </a:tc>
                <a:extLst>
                  <a:ext uri="{0D108BD9-81ED-4DB2-BD59-A6C34878D82A}">
                    <a16:rowId xmlns:a16="http://schemas.microsoft.com/office/drawing/2014/main" val="10001"/>
                  </a:ext>
                </a:extLst>
              </a:tr>
            </a:tbl>
          </a:graphicData>
        </a:graphic>
      </p:graphicFrame>
      <p:sp>
        <p:nvSpPr>
          <p:cNvPr id="11" name="Rectangle 10"/>
          <p:cNvSpPr/>
          <p:nvPr/>
        </p:nvSpPr>
        <p:spPr bwMode="auto">
          <a:xfrm>
            <a:off x="10496" y="1792269"/>
            <a:ext cx="3043102" cy="53798"/>
          </a:xfrm>
          <a:prstGeom prst="rect">
            <a:avLst/>
          </a:prstGeom>
          <a:solidFill>
            <a:schemeClr val="tx1">
              <a:alpha val="14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2" name="Rectangle 11"/>
          <p:cNvSpPr/>
          <p:nvPr/>
        </p:nvSpPr>
        <p:spPr bwMode="auto">
          <a:xfrm>
            <a:off x="3053598" y="1792244"/>
            <a:ext cx="3043102" cy="53798"/>
          </a:xfrm>
          <a:prstGeom prst="rect">
            <a:avLst/>
          </a:prstGeom>
          <a:solidFill>
            <a:schemeClr val="tx1">
              <a:alpha val="14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3" name="Rectangle 12"/>
          <p:cNvSpPr/>
          <p:nvPr/>
        </p:nvSpPr>
        <p:spPr bwMode="auto">
          <a:xfrm>
            <a:off x="6096701" y="1792218"/>
            <a:ext cx="3043102" cy="53798"/>
          </a:xfrm>
          <a:prstGeom prst="rect">
            <a:avLst/>
          </a:prstGeom>
          <a:solidFill>
            <a:schemeClr val="tx1">
              <a:alpha val="14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4" name="Rectangle 13"/>
          <p:cNvSpPr/>
          <p:nvPr/>
        </p:nvSpPr>
        <p:spPr bwMode="auto">
          <a:xfrm>
            <a:off x="9139803" y="1792193"/>
            <a:ext cx="3043102" cy="53798"/>
          </a:xfrm>
          <a:prstGeom prst="rect">
            <a:avLst/>
          </a:prstGeom>
          <a:solidFill>
            <a:schemeClr val="tx1">
              <a:alpha val="14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5" name="Title 1"/>
          <p:cNvSpPr txBox="1">
            <a:spLocks/>
          </p:cNvSpPr>
          <p:nvPr/>
        </p:nvSpPr>
        <p:spPr>
          <a:xfrm>
            <a:off x="259964" y="251486"/>
            <a:ext cx="11424437" cy="1054734"/>
          </a:xfrm>
          <a:prstGeom prst="rect">
            <a:avLst/>
          </a:prstGeom>
        </p:spPr>
        <p:txBody>
          <a:bodyPr anchor="ctr" anchorCtr="0"/>
          <a:lstStyle>
            <a:lvl1pPr algn="l" defTabSz="931863" rtl="0" fontAlgn="base">
              <a:lnSpc>
                <a:spcPct val="90000"/>
              </a:lnSpc>
              <a:spcBef>
                <a:spcPct val="0"/>
              </a:spcBef>
              <a:spcAft>
                <a:spcPct val="0"/>
              </a:spcAft>
              <a:defRPr lang="en-US" sz="40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a:solidFill>
                  <a:srgbClr val="2C2C2C"/>
                </a:solidFill>
              </a:rPr>
              <a:t>Deeper insights across data</a:t>
            </a:r>
          </a:p>
        </p:txBody>
      </p:sp>
    </p:spTree>
    <p:extLst>
      <p:ext uri="{BB962C8B-B14F-4D97-AF65-F5344CB8AC3E}">
        <p14:creationId xmlns:p14="http://schemas.microsoft.com/office/powerpoint/2010/main" val="3873192500"/>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extLst/>
          </p:nvPr>
        </p:nvGraphicFramePr>
        <p:xfrm>
          <a:off x="2423" y="2531"/>
          <a:ext cx="1556" cy="1556"/>
        </p:xfrm>
        <a:graphic>
          <a:graphicData uri="http://schemas.openxmlformats.org/presentationml/2006/ole">
            <mc:AlternateContent xmlns:mc="http://schemas.openxmlformats.org/markup-compatibility/2006">
              <mc:Choice xmlns:v="urn:schemas-microsoft-com:vml" Requires="v">
                <p:oleObj spid="_x0000_s6178"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2423" y="2531"/>
                        <a:ext cx="1556" cy="1556"/>
                      </a:xfrm>
                      <a:prstGeom prst="rect">
                        <a:avLst/>
                      </a:prstGeom>
                    </p:spPr>
                  </p:pic>
                </p:oleObj>
              </mc:Fallback>
            </mc:AlternateContent>
          </a:graphicData>
        </a:graphic>
      </p:graphicFrame>
      <p:sp>
        <p:nvSpPr>
          <p:cNvPr id="39" name="Rectangle 38"/>
          <p:cNvSpPr/>
          <p:nvPr/>
        </p:nvSpPr>
        <p:spPr bwMode="auto">
          <a:xfrm>
            <a:off x="412858" y="1852024"/>
            <a:ext cx="7052315" cy="4312962"/>
          </a:xfrm>
          <a:prstGeom prst="rect">
            <a:avLst/>
          </a:prstGeom>
          <a:solidFill>
            <a:schemeClr val="bg1">
              <a:lumMod val="95000"/>
            </a:schemeClr>
          </a:solidFill>
          <a:ln w="25400" cap="sq">
            <a:no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02965" tIns="179259" rIns="2957782" bIns="44814" numCol="1" spcCol="0" rtlCol="0" fromWordArt="0" anchor="t" anchorCtr="0" forceAA="0" compatLnSpc="1">
            <a:prstTxWarp prst="textNoShape">
              <a:avLst/>
            </a:prstTxWarp>
            <a:noAutofit/>
          </a:bodyPr>
          <a:lstStyle/>
          <a:p>
            <a:pPr algn="ctr" defTabSz="913927"/>
            <a: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t>Query relational </a:t>
            </a:r>
            <a:b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br>
            <a: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t>and non-relational data, on-premises and in Azure</a:t>
            </a:r>
          </a:p>
        </p:txBody>
      </p:sp>
      <p:sp>
        <p:nvSpPr>
          <p:cNvPr id="2" name="Rectangle 1"/>
          <p:cNvSpPr/>
          <p:nvPr/>
        </p:nvSpPr>
        <p:spPr bwMode="auto">
          <a:xfrm>
            <a:off x="4897308" y="1868441"/>
            <a:ext cx="2563775" cy="4293875"/>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30" tIns="89630" rIns="89630" bIns="143407" numCol="1" spcCol="0" rtlCol="0" fromWordArt="0" anchor="t" anchorCtr="0" forceAA="0" compatLnSpc="1">
            <a:prstTxWarp prst="textNoShape">
              <a:avLst/>
            </a:prstTxWarp>
            <a:noAutofit/>
          </a:bodyPr>
          <a:lstStyle/>
          <a:p>
            <a:pPr defTabSz="913927">
              <a:lnSpc>
                <a:spcPct val="90000"/>
              </a:lnSpc>
            </a:pPr>
            <a:endParaRPr lang="en-US" sz="1961" dirty="0">
              <a:solidFill>
                <a:srgbClr val="FFFFFF"/>
              </a:solidFill>
              <a:latin typeface="Segoe UI Semibold" panose="020B0702040204020203" pitchFamily="34" charset="0"/>
              <a:ea typeface="Segoe UI" pitchFamily="34" charset="0"/>
              <a:cs typeface="Segoe UI Semibold" panose="020B0702040204020203" pitchFamily="34" charset="0"/>
            </a:endParaRPr>
          </a:p>
        </p:txBody>
      </p:sp>
      <p:sp>
        <p:nvSpPr>
          <p:cNvPr id="6" name="TextBox 5"/>
          <p:cNvSpPr txBox="1"/>
          <p:nvPr/>
        </p:nvSpPr>
        <p:spPr>
          <a:xfrm>
            <a:off x="366459" y="5704807"/>
            <a:ext cx="1454980" cy="291432"/>
          </a:xfrm>
          <a:prstGeom prst="rect">
            <a:avLst/>
          </a:prstGeom>
          <a:noFill/>
        </p:spPr>
        <p:txBody>
          <a:bodyPr wrap="square" lIns="179259" tIns="143407" rIns="179259" bIns="143407" rtlCol="0">
            <a:noAutofit/>
          </a:bodyPr>
          <a:lstStyle/>
          <a:p>
            <a:pPr algn="ctr" defTabSz="913330">
              <a:lnSpc>
                <a:spcPct val="90000"/>
              </a:lnSpc>
              <a:spcAft>
                <a:spcPts val="588"/>
              </a:spcAft>
            </a:pPr>
            <a:r>
              <a:rPr lang="en-US" sz="1765" dirty="0">
                <a:solidFill>
                  <a:srgbClr val="505050"/>
                </a:solidFill>
                <a:latin typeface="Segoe UI Semibold" panose="020B0702040204020203" pitchFamily="34" charset="0"/>
                <a:cs typeface="Segoe UI Semibold" panose="020B0702040204020203" pitchFamily="34" charset="0"/>
              </a:rPr>
              <a:t>Apps</a:t>
            </a:r>
          </a:p>
        </p:txBody>
      </p:sp>
      <p:sp>
        <p:nvSpPr>
          <p:cNvPr id="8" name="TextBox 7"/>
          <p:cNvSpPr txBox="1"/>
          <p:nvPr/>
        </p:nvSpPr>
        <p:spPr>
          <a:xfrm>
            <a:off x="1947346" y="3803376"/>
            <a:ext cx="2467558" cy="829017"/>
          </a:xfrm>
          <a:prstGeom prst="rect">
            <a:avLst/>
          </a:prstGeom>
          <a:noFill/>
        </p:spPr>
        <p:txBody>
          <a:bodyPr wrap="square" lIns="179259" tIns="143407" rIns="179259" bIns="143407" rtlCol="0">
            <a:noAutofit/>
          </a:bodyPr>
          <a:lstStyle/>
          <a:p>
            <a:pPr algn="ctr" defTabSz="913330">
              <a:lnSpc>
                <a:spcPct val="90000"/>
              </a:lnSpc>
              <a:spcAft>
                <a:spcPts val="588"/>
              </a:spcAft>
            </a:pPr>
            <a:r>
              <a:rPr lang="en-US" sz="1765" dirty="0">
                <a:solidFill>
                  <a:srgbClr val="505050"/>
                </a:solidFill>
                <a:latin typeface="Segoe UI Semibold" panose="020B0702040204020203" pitchFamily="34" charset="0"/>
                <a:cs typeface="Segoe UI Semibold" panose="020B0702040204020203" pitchFamily="34" charset="0"/>
              </a:rPr>
              <a:t>T-SQL query</a:t>
            </a:r>
          </a:p>
        </p:txBody>
      </p:sp>
      <p:grpSp>
        <p:nvGrpSpPr>
          <p:cNvPr id="5" name="Group 4"/>
          <p:cNvGrpSpPr>
            <a:grpSpLocks noChangeAspect="1"/>
          </p:cNvGrpSpPr>
          <p:nvPr/>
        </p:nvGrpSpPr>
        <p:grpSpPr>
          <a:xfrm>
            <a:off x="4882731" y="5430577"/>
            <a:ext cx="2575570" cy="743351"/>
            <a:chOff x="5018065" y="5581639"/>
            <a:chExt cx="2441983" cy="704796"/>
          </a:xfrm>
        </p:grpSpPr>
        <p:sp>
          <p:nvSpPr>
            <p:cNvPr id="83" name="Freeform 82"/>
            <p:cNvSpPr>
              <a:spLocks noEditPoints="1"/>
            </p:cNvSpPr>
            <p:nvPr/>
          </p:nvSpPr>
          <p:spPr bwMode="auto">
            <a:xfrm>
              <a:off x="5925465" y="5581639"/>
              <a:ext cx="293400" cy="704796"/>
            </a:xfrm>
            <a:custGeom>
              <a:avLst/>
              <a:gdLst>
                <a:gd name="T0" fmla="*/ 0 w 184"/>
                <a:gd name="T1" fmla="*/ 0 h 442"/>
                <a:gd name="T2" fmla="*/ 0 w 184"/>
                <a:gd name="T3" fmla="*/ 442 h 442"/>
                <a:gd name="T4" fmla="*/ 184 w 184"/>
                <a:gd name="T5" fmla="*/ 442 h 442"/>
                <a:gd name="T6" fmla="*/ 184 w 184"/>
                <a:gd name="T7" fmla="*/ 0 h 442"/>
                <a:gd name="T8" fmla="*/ 0 w 184"/>
                <a:gd name="T9" fmla="*/ 0 h 442"/>
                <a:gd name="T10" fmla="*/ 85 w 184"/>
                <a:gd name="T11" fmla="*/ 370 h 442"/>
                <a:gd name="T12" fmla="*/ 19 w 184"/>
                <a:gd name="T13" fmla="*/ 370 h 442"/>
                <a:gd name="T14" fmla="*/ 19 w 184"/>
                <a:gd name="T15" fmla="*/ 310 h 442"/>
                <a:gd name="T16" fmla="*/ 85 w 184"/>
                <a:gd name="T17" fmla="*/ 310 h 442"/>
                <a:gd name="T18" fmla="*/ 85 w 184"/>
                <a:gd name="T19" fmla="*/ 370 h 442"/>
                <a:gd name="T20" fmla="*/ 85 w 184"/>
                <a:gd name="T21" fmla="*/ 296 h 442"/>
                <a:gd name="T22" fmla="*/ 19 w 184"/>
                <a:gd name="T23" fmla="*/ 296 h 442"/>
                <a:gd name="T24" fmla="*/ 19 w 184"/>
                <a:gd name="T25" fmla="*/ 237 h 442"/>
                <a:gd name="T26" fmla="*/ 85 w 184"/>
                <a:gd name="T27" fmla="*/ 237 h 442"/>
                <a:gd name="T28" fmla="*/ 85 w 184"/>
                <a:gd name="T29" fmla="*/ 296 h 442"/>
                <a:gd name="T30" fmla="*/ 85 w 184"/>
                <a:gd name="T31" fmla="*/ 223 h 442"/>
                <a:gd name="T32" fmla="*/ 19 w 184"/>
                <a:gd name="T33" fmla="*/ 223 h 442"/>
                <a:gd name="T34" fmla="*/ 19 w 184"/>
                <a:gd name="T35" fmla="*/ 164 h 442"/>
                <a:gd name="T36" fmla="*/ 85 w 184"/>
                <a:gd name="T37" fmla="*/ 164 h 442"/>
                <a:gd name="T38" fmla="*/ 85 w 184"/>
                <a:gd name="T39" fmla="*/ 223 h 442"/>
                <a:gd name="T40" fmla="*/ 85 w 184"/>
                <a:gd name="T41" fmla="*/ 151 h 442"/>
                <a:gd name="T42" fmla="*/ 19 w 184"/>
                <a:gd name="T43" fmla="*/ 151 h 442"/>
                <a:gd name="T44" fmla="*/ 19 w 184"/>
                <a:gd name="T45" fmla="*/ 91 h 442"/>
                <a:gd name="T46" fmla="*/ 85 w 184"/>
                <a:gd name="T47" fmla="*/ 91 h 442"/>
                <a:gd name="T48" fmla="*/ 85 w 184"/>
                <a:gd name="T49" fmla="*/ 151 h 442"/>
                <a:gd name="T50" fmla="*/ 85 w 184"/>
                <a:gd name="T51" fmla="*/ 78 h 442"/>
                <a:gd name="T52" fmla="*/ 19 w 184"/>
                <a:gd name="T53" fmla="*/ 78 h 442"/>
                <a:gd name="T54" fmla="*/ 19 w 184"/>
                <a:gd name="T55" fmla="*/ 18 h 442"/>
                <a:gd name="T56" fmla="*/ 85 w 184"/>
                <a:gd name="T57" fmla="*/ 18 h 442"/>
                <a:gd name="T58" fmla="*/ 85 w 184"/>
                <a:gd name="T59" fmla="*/ 78 h 442"/>
                <a:gd name="T60" fmla="*/ 164 w 184"/>
                <a:gd name="T61" fmla="*/ 370 h 442"/>
                <a:gd name="T62" fmla="*/ 99 w 184"/>
                <a:gd name="T63" fmla="*/ 370 h 442"/>
                <a:gd name="T64" fmla="*/ 99 w 184"/>
                <a:gd name="T65" fmla="*/ 310 h 442"/>
                <a:gd name="T66" fmla="*/ 164 w 184"/>
                <a:gd name="T67" fmla="*/ 310 h 442"/>
                <a:gd name="T68" fmla="*/ 164 w 184"/>
                <a:gd name="T69" fmla="*/ 370 h 442"/>
                <a:gd name="T70" fmla="*/ 164 w 184"/>
                <a:gd name="T71" fmla="*/ 296 h 442"/>
                <a:gd name="T72" fmla="*/ 99 w 184"/>
                <a:gd name="T73" fmla="*/ 296 h 442"/>
                <a:gd name="T74" fmla="*/ 99 w 184"/>
                <a:gd name="T75" fmla="*/ 237 h 442"/>
                <a:gd name="T76" fmla="*/ 164 w 184"/>
                <a:gd name="T77" fmla="*/ 237 h 442"/>
                <a:gd name="T78" fmla="*/ 164 w 184"/>
                <a:gd name="T79" fmla="*/ 296 h 442"/>
                <a:gd name="T80" fmla="*/ 164 w 184"/>
                <a:gd name="T81" fmla="*/ 223 h 442"/>
                <a:gd name="T82" fmla="*/ 99 w 184"/>
                <a:gd name="T83" fmla="*/ 223 h 442"/>
                <a:gd name="T84" fmla="*/ 99 w 184"/>
                <a:gd name="T85" fmla="*/ 164 h 442"/>
                <a:gd name="T86" fmla="*/ 164 w 184"/>
                <a:gd name="T87" fmla="*/ 164 h 442"/>
                <a:gd name="T88" fmla="*/ 164 w 184"/>
                <a:gd name="T89" fmla="*/ 223 h 442"/>
                <a:gd name="T90" fmla="*/ 164 w 184"/>
                <a:gd name="T91" fmla="*/ 151 h 442"/>
                <a:gd name="T92" fmla="*/ 99 w 184"/>
                <a:gd name="T93" fmla="*/ 151 h 442"/>
                <a:gd name="T94" fmla="*/ 99 w 184"/>
                <a:gd name="T95" fmla="*/ 91 h 442"/>
                <a:gd name="T96" fmla="*/ 164 w 184"/>
                <a:gd name="T97" fmla="*/ 91 h 442"/>
                <a:gd name="T98" fmla="*/ 164 w 184"/>
                <a:gd name="T99" fmla="*/ 151 h 442"/>
                <a:gd name="T100" fmla="*/ 164 w 184"/>
                <a:gd name="T101" fmla="*/ 78 h 442"/>
                <a:gd name="T102" fmla="*/ 99 w 184"/>
                <a:gd name="T103" fmla="*/ 78 h 442"/>
                <a:gd name="T104" fmla="*/ 99 w 184"/>
                <a:gd name="T105" fmla="*/ 18 h 442"/>
                <a:gd name="T106" fmla="*/ 164 w 184"/>
                <a:gd name="T107" fmla="*/ 18 h 442"/>
                <a:gd name="T108" fmla="*/ 164 w 184"/>
                <a:gd name="T109" fmla="*/ 78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442">
                  <a:moveTo>
                    <a:pt x="0" y="0"/>
                  </a:moveTo>
                  <a:lnTo>
                    <a:pt x="0" y="442"/>
                  </a:lnTo>
                  <a:lnTo>
                    <a:pt x="184" y="442"/>
                  </a:lnTo>
                  <a:lnTo>
                    <a:pt x="184" y="0"/>
                  </a:lnTo>
                  <a:lnTo>
                    <a:pt x="0" y="0"/>
                  </a:lnTo>
                  <a:close/>
                  <a:moveTo>
                    <a:pt x="85" y="370"/>
                  </a:moveTo>
                  <a:lnTo>
                    <a:pt x="19" y="370"/>
                  </a:lnTo>
                  <a:lnTo>
                    <a:pt x="19" y="310"/>
                  </a:lnTo>
                  <a:lnTo>
                    <a:pt x="85" y="310"/>
                  </a:lnTo>
                  <a:lnTo>
                    <a:pt x="85" y="370"/>
                  </a:lnTo>
                  <a:close/>
                  <a:moveTo>
                    <a:pt x="85" y="296"/>
                  </a:moveTo>
                  <a:lnTo>
                    <a:pt x="19" y="296"/>
                  </a:lnTo>
                  <a:lnTo>
                    <a:pt x="19" y="237"/>
                  </a:lnTo>
                  <a:lnTo>
                    <a:pt x="85" y="237"/>
                  </a:lnTo>
                  <a:lnTo>
                    <a:pt x="85" y="296"/>
                  </a:lnTo>
                  <a:close/>
                  <a:moveTo>
                    <a:pt x="85" y="223"/>
                  </a:moveTo>
                  <a:lnTo>
                    <a:pt x="19" y="223"/>
                  </a:lnTo>
                  <a:lnTo>
                    <a:pt x="19" y="164"/>
                  </a:lnTo>
                  <a:lnTo>
                    <a:pt x="85" y="164"/>
                  </a:lnTo>
                  <a:lnTo>
                    <a:pt x="85" y="223"/>
                  </a:lnTo>
                  <a:close/>
                  <a:moveTo>
                    <a:pt x="85" y="151"/>
                  </a:moveTo>
                  <a:lnTo>
                    <a:pt x="19" y="151"/>
                  </a:lnTo>
                  <a:lnTo>
                    <a:pt x="19" y="91"/>
                  </a:lnTo>
                  <a:lnTo>
                    <a:pt x="85" y="91"/>
                  </a:lnTo>
                  <a:lnTo>
                    <a:pt x="85" y="151"/>
                  </a:lnTo>
                  <a:close/>
                  <a:moveTo>
                    <a:pt x="85" y="78"/>
                  </a:moveTo>
                  <a:lnTo>
                    <a:pt x="19" y="78"/>
                  </a:lnTo>
                  <a:lnTo>
                    <a:pt x="19" y="18"/>
                  </a:lnTo>
                  <a:lnTo>
                    <a:pt x="85" y="18"/>
                  </a:lnTo>
                  <a:lnTo>
                    <a:pt x="85" y="78"/>
                  </a:lnTo>
                  <a:close/>
                  <a:moveTo>
                    <a:pt x="164" y="370"/>
                  </a:moveTo>
                  <a:lnTo>
                    <a:pt x="99" y="370"/>
                  </a:lnTo>
                  <a:lnTo>
                    <a:pt x="99" y="310"/>
                  </a:lnTo>
                  <a:lnTo>
                    <a:pt x="164" y="310"/>
                  </a:lnTo>
                  <a:lnTo>
                    <a:pt x="164" y="370"/>
                  </a:lnTo>
                  <a:close/>
                  <a:moveTo>
                    <a:pt x="164" y="296"/>
                  </a:moveTo>
                  <a:lnTo>
                    <a:pt x="99" y="296"/>
                  </a:lnTo>
                  <a:lnTo>
                    <a:pt x="99" y="237"/>
                  </a:lnTo>
                  <a:lnTo>
                    <a:pt x="164" y="237"/>
                  </a:lnTo>
                  <a:lnTo>
                    <a:pt x="164" y="296"/>
                  </a:lnTo>
                  <a:close/>
                  <a:moveTo>
                    <a:pt x="164" y="223"/>
                  </a:moveTo>
                  <a:lnTo>
                    <a:pt x="99" y="223"/>
                  </a:lnTo>
                  <a:lnTo>
                    <a:pt x="99" y="164"/>
                  </a:lnTo>
                  <a:lnTo>
                    <a:pt x="164" y="164"/>
                  </a:lnTo>
                  <a:lnTo>
                    <a:pt x="164" y="223"/>
                  </a:lnTo>
                  <a:close/>
                  <a:moveTo>
                    <a:pt x="164" y="151"/>
                  </a:moveTo>
                  <a:lnTo>
                    <a:pt x="99" y="151"/>
                  </a:lnTo>
                  <a:lnTo>
                    <a:pt x="99" y="91"/>
                  </a:lnTo>
                  <a:lnTo>
                    <a:pt x="164" y="91"/>
                  </a:lnTo>
                  <a:lnTo>
                    <a:pt x="164" y="151"/>
                  </a:lnTo>
                  <a:close/>
                  <a:moveTo>
                    <a:pt x="164" y="78"/>
                  </a:moveTo>
                  <a:lnTo>
                    <a:pt x="99" y="78"/>
                  </a:lnTo>
                  <a:lnTo>
                    <a:pt x="99" y="18"/>
                  </a:lnTo>
                  <a:lnTo>
                    <a:pt x="164" y="18"/>
                  </a:lnTo>
                  <a:lnTo>
                    <a:pt x="164" y="78"/>
                  </a:lnTo>
                  <a:close/>
                </a:path>
              </a:pathLst>
            </a:custGeom>
            <a:solidFill>
              <a:schemeClr val="bg1"/>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86" name="Freeform 85"/>
            <p:cNvSpPr>
              <a:spLocks noEditPoints="1"/>
            </p:cNvSpPr>
            <p:nvPr/>
          </p:nvSpPr>
          <p:spPr bwMode="auto">
            <a:xfrm>
              <a:off x="6258430" y="5581639"/>
              <a:ext cx="261509" cy="704796"/>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rgbClr val="F2F2F2"/>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88" name="Freeform 87"/>
            <p:cNvSpPr>
              <a:spLocks noEditPoints="1"/>
            </p:cNvSpPr>
            <p:nvPr/>
          </p:nvSpPr>
          <p:spPr bwMode="auto">
            <a:xfrm>
              <a:off x="6547579" y="5686879"/>
              <a:ext cx="294995" cy="599556"/>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0" name="Freeform 89"/>
            <p:cNvSpPr>
              <a:spLocks noEditPoints="1"/>
            </p:cNvSpPr>
            <p:nvPr/>
          </p:nvSpPr>
          <p:spPr bwMode="auto">
            <a:xfrm>
              <a:off x="5018065" y="5581639"/>
              <a:ext cx="261509" cy="704796"/>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rgbClr val="F2F2F2"/>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1" name="Freeform 90"/>
            <p:cNvSpPr>
              <a:spLocks noEditPoints="1"/>
            </p:cNvSpPr>
            <p:nvPr/>
          </p:nvSpPr>
          <p:spPr bwMode="auto">
            <a:xfrm>
              <a:off x="5640336" y="5734715"/>
              <a:ext cx="261509" cy="551720"/>
            </a:xfrm>
            <a:custGeom>
              <a:avLst/>
              <a:gdLst>
                <a:gd name="T0" fmla="*/ 148 w 164"/>
                <a:gd name="T1" fmla="*/ 181 h 346"/>
                <a:gd name="T2" fmla="*/ 148 w 164"/>
                <a:gd name="T3" fmla="*/ 136 h 346"/>
                <a:gd name="T4" fmla="*/ 123 w 164"/>
                <a:gd name="T5" fmla="*/ 136 h 346"/>
                <a:gd name="T6" fmla="*/ 123 w 164"/>
                <a:gd name="T7" fmla="*/ 82 h 346"/>
                <a:gd name="T8" fmla="*/ 101 w 164"/>
                <a:gd name="T9" fmla="*/ 82 h 346"/>
                <a:gd name="T10" fmla="*/ 101 w 164"/>
                <a:gd name="T11" fmla="*/ 45 h 346"/>
                <a:gd name="T12" fmla="*/ 87 w 164"/>
                <a:gd name="T13" fmla="*/ 45 h 346"/>
                <a:gd name="T14" fmla="*/ 87 w 164"/>
                <a:gd name="T15" fmla="*/ 0 h 346"/>
                <a:gd name="T16" fmla="*/ 77 w 164"/>
                <a:gd name="T17" fmla="*/ 0 h 346"/>
                <a:gd name="T18" fmla="*/ 77 w 164"/>
                <a:gd name="T19" fmla="*/ 45 h 346"/>
                <a:gd name="T20" fmla="*/ 63 w 164"/>
                <a:gd name="T21" fmla="*/ 45 h 346"/>
                <a:gd name="T22" fmla="*/ 63 w 164"/>
                <a:gd name="T23" fmla="*/ 82 h 346"/>
                <a:gd name="T24" fmla="*/ 42 w 164"/>
                <a:gd name="T25" fmla="*/ 82 h 346"/>
                <a:gd name="T26" fmla="*/ 42 w 164"/>
                <a:gd name="T27" fmla="*/ 136 h 346"/>
                <a:gd name="T28" fmla="*/ 16 w 164"/>
                <a:gd name="T29" fmla="*/ 136 h 346"/>
                <a:gd name="T30" fmla="*/ 16 w 164"/>
                <a:gd name="T31" fmla="*/ 181 h 346"/>
                <a:gd name="T32" fmla="*/ 0 w 164"/>
                <a:gd name="T33" fmla="*/ 181 h 346"/>
                <a:gd name="T34" fmla="*/ 0 w 164"/>
                <a:gd name="T35" fmla="*/ 346 h 346"/>
                <a:gd name="T36" fmla="*/ 164 w 164"/>
                <a:gd name="T37" fmla="*/ 346 h 346"/>
                <a:gd name="T38" fmla="*/ 164 w 164"/>
                <a:gd name="T39" fmla="*/ 181 h 346"/>
                <a:gd name="T40" fmla="*/ 148 w 164"/>
                <a:gd name="T41" fmla="*/ 181 h 346"/>
                <a:gd name="T42" fmla="*/ 35 w 164"/>
                <a:gd name="T43" fmla="*/ 158 h 346"/>
                <a:gd name="T44" fmla="*/ 82 w 164"/>
                <a:gd name="T45" fmla="*/ 158 h 346"/>
                <a:gd name="T46" fmla="*/ 82 w 164"/>
                <a:gd name="T47" fmla="*/ 200 h 346"/>
                <a:gd name="T48" fmla="*/ 35 w 164"/>
                <a:gd name="T49" fmla="*/ 200 h 346"/>
                <a:gd name="T50" fmla="*/ 35 w 164"/>
                <a:gd name="T51" fmla="*/ 158 h 346"/>
                <a:gd name="T52" fmla="*/ 82 w 164"/>
                <a:gd name="T53" fmla="*/ 302 h 346"/>
                <a:gd name="T54" fmla="*/ 35 w 164"/>
                <a:gd name="T55" fmla="*/ 302 h 346"/>
                <a:gd name="T56" fmla="*/ 35 w 164"/>
                <a:gd name="T57" fmla="*/ 260 h 346"/>
                <a:gd name="T58" fmla="*/ 82 w 164"/>
                <a:gd name="T59" fmla="*/ 260 h 346"/>
                <a:gd name="T60" fmla="*/ 82 w 164"/>
                <a:gd name="T61" fmla="*/ 302 h 346"/>
                <a:gd name="T62" fmla="*/ 129 w 164"/>
                <a:gd name="T63" fmla="*/ 251 h 346"/>
                <a:gd name="T64" fmla="*/ 82 w 164"/>
                <a:gd name="T65" fmla="*/ 251 h 346"/>
                <a:gd name="T66" fmla="*/ 82 w 164"/>
                <a:gd name="T67" fmla="*/ 209 h 346"/>
                <a:gd name="T68" fmla="*/ 129 w 164"/>
                <a:gd name="T69" fmla="*/ 209 h 346"/>
                <a:gd name="T70" fmla="*/ 129 w 164"/>
                <a:gd name="T71" fmla="*/ 25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346">
                  <a:moveTo>
                    <a:pt x="148" y="181"/>
                  </a:moveTo>
                  <a:lnTo>
                    <a:pt x="148" y="136"/>
                  </a:lnTo>
                  <a:lnTo>
                    <a:pt x="123" y="136"/>
                  </a:lnTo>
                  <a:lnTo>
                    <a:pt x="123" y="82"/>
                  </a:lnTo>
                  <a:lnTo>
                    <a:pt x="101" y="82"/>
                  </a:lnTo>
                  <a:lnTo>
                    <a:pt x="101" y="45"/>
                  </a:lnTo>
                  <a:lnTo>
                    <a:pt x="87" y="45"/>
                  </a:lnTo>
                  <a:lnTo>
                    <a:pt x="87" y="0"/>
                  </a:lnTo>
                  <a:lnTo>
                    <a:pt x="77" y="0"/>
                  </a:lnTo>
                  <a:lnTo>
                    <a:pt x="77" y="45"/>
                  </a:lnTo>
                  <a:lnTo>
                    <a:pt x="63" y="45"/>
                  </a:lnTo>
                  <a:lnTo>
                    <a:pt x="63" y="82"/>
                  </a:lnTo>
                  <a:lnTo>
                    <a:pt x="42" y="82"/>
                  </a:lnTo>
                  <a:lnTo>
                    <a:pt x="42" y="136"/>
                  </a:lnTo>
                  <a:lnTo>
                    <a:pt x="16" y="136"/>
                  </a:lnTo>
                  <a:lnTo>
                    <a:pt x="16" y="181"/>
                  </a:lnTo>
                  <a:lnTo>
                    <a:pt x="0" y="181"/>
                  </a:lnTo>
                  <a:lnTo>
                    <a:pt x="0" y="346"/>
                  </a:lnTo>
                  <a:lnTo>
                    <a:pt x="164" y="346"/>
                  </a:lnTo>
                  <a:lnTo>
                    <a:pt x="164" y="181"/>
                  </a:lnTo>
                  <a:lnTo>
                    <a:pt x="148" y="181"/>
                  </a:lnTo>
                  <a:close/>
                  <a:moveTo>
                    <a:pt x="35" y="158"/>
                  </a:moveTo>
                  <a:lnTo>
                    <a:pt x="82" y="158"/>
                  </a:lnTo>
                  <a:lnTo>
                    <a:pt x="82" y="200"/>
                  </a:lnTo>
                  <a:lnTo>
                    <a:pt x="35" y="200"/>
                  </a:lnTo>
                  <a:lnTo>
                    <a:pt x="35" y="158"/>
                  </a:lnTo>
                  <a:close/>
                  <a:moveTo>
                    <a:pt x="82" y="302"/>
                  </a:moveTo>
                  <a:lnTo>
                    <a:pt x="35" y="302"/>
                  </a:lnTo>
                  <a:lnTo>
                    <a:pt x="35" y="260"/>
                  </a:lnTo>
                  <a:lnTo>
                    <a:pt x="82" y="260"/>
                  </a:lnTo>
                  <a:lnTo>
                    <a:pt x="82" y="302"/>
                  </a:lnTo>
                  <a:close/>
                  <a:moveTo>
                    <a:pt x="129" y="251"/>
                  </a:moveTo>
                  <a:lnTo>
                    <a:pt x="82" y="251"/>
                  </a:lnTo>
                  <a:lnTo>
                    <a:pt x="82" y="209"/>
                  </a:lnTo>
                  <a:lnTo>
                    <a:pt x="129" y="209"/>
                  </a:lnTo>
                  <a:lnTo>
                    <a:pt x="129" y="251"/>
                  </a:lnTo>
                  <a:close/>
                </a:path>
              </a:pathLst>
            </a:custGeom>
            <a:solidFill>
              <a:srgbClr val="F2F2F2"/>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2" name="Freeform 91"/>
            <p:cNvSpPr>
              <a:spLocks noEditPoints="1"/>
            </p:cNvSpPr>
            <p:nvPr/>
          </p:nvSpPr>
          <p:spPr bwMode="auto">
            <a:xfrm>
              <a:off x="5310537" y="5686879"/>
              <a:ext cx="294995" cy="599556"/>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3" name="Freeform 92"/>
            <p:cNvSpPr>
              <a:spLocks noEditPoints="1"/>
            </p:cNvSpPr>
            <p:nvPr/>
          </p:nvSpPr>
          <p:spPr bwMode="auto">
            <a:xfrm>
              <a:off x="6869633" y="5634322"/>
              <a:ext cx="261509" cy="652113"/>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rgbClr val="F2F2F2"/>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5" name="Freeform 94"/>
            <p:cNvSpPr>
              <a:spLocks noEditPoints="1"/>
            </p:cNvSpPr>
            <p:nvPr/>
          </p:nvSpPr>
          <p:spPr bwMode="auto">
            <a:xfrm>
              <a:off x="7165053" y="5731695"/>
              <a:ext cx="294995" cy="554740"/>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grpSp>
      <p:sp>
        <p:nvSpPr>
          <p:cNvPr id="97" name="Freeform 96"/>
          <p:cNvSpPr>
            <a:spLocks/>
          </p:cNvSpPr>
          <p:nvPr/>
        </p:nvSpPr>
        <p:spPr bwMode="auto">
          <a:xfrm>
            <a:off x="5006323" y="2015669"/>
            <a:ext cx="1504733" cy="924637"/>
          </a:xfrm>
          <a:custGeom>
            <a:avLst/>
            <a:gdLst>
              <a:gd name="T0" fmla="*/ 860 w 994"/>
              <a:gd name="T1" fmla="*/ 342 h 610"/>
              <a:gd name="T2" fmla="*/ 858 w 994"/>
              <a:gd name="T3" fmla="*/ 342 h 610"/>
              <a:gd name="T4" fmla="*/ 860 w 994"/>
              <a:gd name="T5" fmla="*/ 305 h 610"/>
              <a:gd name="T6" fmla="*/ 555 w 994"/>
              <a:gd name="T7" fmla="*/ 0 h 610"/>
              <a:gd name="T8" fmla="*/ 272 w 994"/>
              <a:gd name="T9" fmla="*/ 193 h 610"/>
              <a:gd name="T10" fmla="*/ 212 w 994"/>
              <a:gd name="T11" fmla="*/ 185 h 610"/>
              <a:gd name="T12" fmla="*/ 0 w 994"/>
              <a:gd name="T13" fmla="*/ 397 h 610"/>
              <a:gd name="T14" fmla="*/ 212 w 994"/>
              <a:gd name="T15" fmla="*/ 610 h 610"/>
              <a:gd name="T16" fmla="*/ 860 w 994"/>
              <a:gd name="T17" fmla="*/ 610 h 610"/>
              <a:gd name="T18" fmla="*/ 994 w 994"/>
              <a:gd name="T19" fmla="*/ 476 h 610"/>
              <a:gd name="T20" fmla="*/ 860 w 994"/>
              <a:gd name="T21" fmla="*/ 34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4" h="610">
                <a:moveTo>
                  <a:pt x="860" y="342"/>
                </a:moveTo>
                <a:cubicBezTo>
                  <a:pt x="859" y="342"/>
                  <a:pt x="858" y="342"/>
                  <a:pt x="858" y="342"/>
                </a:cubicBezTo>
                <a:cubicBezTo>
                  <a:pt x="859" y="330"/>
                  <a:pt x="860" y="318"/>
                  <a:pt x="860" y="305"/>
                </a:cubicBezTo>
                <a:cubicBezTo>
                  <a:pt x="860" y="137"/>
                  <a:pt x="723" y="0"/>
                  <a:pt x="555" y="0"/>
                </a:cubicBezTo>
                <a:cubicBezTo>
                  <a:pt x="426" y="0"/>
                  <a:pt x="316" y="80"/>
                  <a:pt x="272" y="193"/>
                </a:cubicBezTo>
                <a:cubicBezTo>
                  <a:pt x="253" y="188"/>
                  <a:pt x="233" y="185"/>
                  <a:pt x="212" y="185"/>
                </a:cubicBezTo>
                <a:cubicBezTo>
                  <a:pt x="95" y="185"/>
                  <a:pt x="0" y="280"/>
                  <a:pt x="0" y="397"/>
                </a:cubicBezTo>
                <a:cubicBezTo>
                  <a:pt x="0" y="515"/>
                  <a:pt x="95" y="610"/>
                  <a:pt x="212" y="610"/>
                </a:cubicBezTo>
                <a:cubicBezTo>
                  <a:pt x="860" y="610"/>
                  <a:pt x="860" y="610"/>
                  <a:pt x="860" y="610"/>
                </a:cubicBezTo>
                <a:cubicBezTo>
                  <a:pt x="934" y="610"/>
                  <a:pt x="994" y="550"/>
                  <a:pt x="994" y="476"/>
                </a:cubicBezTo>
                <a:cubicBezTo>
                  <a:pt x="994" y="402"/>
                  <a:pt x="934" y="342"/>
                  <a:pt x="860" y="342"/>
                </a:cubicBezTo>
                <a:close/>
              </a:path>
            </a:pathLst>
          </a:custGeom>
          <a:solidFill>
            <a:schemeClr val="bg1">
              <a:alpha val="66000"/>
            </a:schemeClr>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98" name="Freeform 97"/>
          <p:cNvSpPr>
            <a:spLocks/>
          </p:cNvSpPr>
          <p:nvPr/>
        </p:nvSpPr>
        <p:spPr bwMode="auto">
          <a:xfrm>
            <a:off x="5400634" y="2518545"/>
            <a:ext cx="1936262" cy="876246"/>
          </a:xfrm>
          <a:custGeom>
            <a:avLst/>
            <a:gdLst>
              <a:gd name="T0" fmla="*/ 951 w 1004"/>
              <a:gd name="T1" fmla="*/ 296 h 454"/>
              <a:gd name="T2" fmla="*/ 809 w 1004"/>
              <a:gd name="T3" fmla="*/ 168 h 454"/>
              <a:gd name="T4" fmla="*/ 730 w 1004"/>
              <a:gd name="T5" fmla="*/ 191 h 454"/>
              <a:gd name="T6" fmla="*/ 506 w 1004"/>
              <a:gd name="T7" fmla="*/ 0 h 454"/>
              <a:gd name="T8" fmla="*/ 286 w 1004"/>
              <a:gd name="T9" fmla="*/ 169 h 454"/>
              <a:gd name="T10" fmla="*/ 266 w 1004"/>
              <a:gd name="T11" fmla="*/ 168 h 454"/>
              <a:gd name="T12" fmla="*/ 133 w 1004"/>
              <a:gd name="T13" fmla="*/ 256 h 454"/>
              <a:gd name="T14" fmla="*/ 102 w 1004"/>
              <a:gd name="T15" fmla="*/ 251 h 454"/>
              <a:gd name="T16" fmla="*/ 0 w 1004"/>
              <a:gd name="T17" fmla="*/ 353 h 454"/>
              <a:gd name="T18" fmla="*/ 102 w 1004"/>
              <a:gd name="T19" fmla="*/ 454 h 454"/>
              <a:gd name="T20" fmla="*/ 921 w 1004"/>
              <a:gd name="T21" fmla="*/ 454 h 454"/>
              <a:gd name="T22" fmla="*/ 1004 w 1004"/>
              <a:gd name="T23" fmla="*/ 372 h 454"/>
              <a:gd name="T24" fmla="*/ 951 w 1004"/>
              <a:gd name="T25" fmla="*/ 29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4" h="454">
                <a:moveTo>
                  <a:pt x="951" y="296"/>
                </a:moveTo>
                <a:cubicBezTo>
                  <a:pt x="944" y="224"/>
                  <a:pt x="883" y="168"/>
                  <a:pt x="809" y="168"/>
                </a:cubicBezTo>
                <a:cubicBezTo>
                  <a:pt x="780" y="168"/>
                  <a:pt x="753" y="176"/>
                  <a:pt x="730" y="191"/>
                </a:cubicBezTo>
                <a:cubicBezTo>
                  <a:pt x="713" y="83"/>
                  <a:pt x="619" y="0"/>
                  <a:pt x="506" y="0"/>
                </a:cubicBezTo>
                <a:cubicBezTo>
                  <a:pt x="401" y="0"/>
                  <a:pt x="312" y="72"/>
                  <a:pt x="286" y="169"/>
                </a:cubicBezTo>
                <a:cubicBezTo>
                  <a:pt x="280" y="168"/>
                  <a:pt x="273" y="168"/>
                  <a:pt x="266" y="168"/>
                </a:cubicBezTo>
                <a:cubicBezTo>
                  <a:pt x="206" y="168"/>
                  <a:pt x="155" y="204"/>
                  <a:pt x="133" y="256"/>
                </a:cubicBezTo>
                <a:cubicBezTo>
                  <a:pt x="123" y="253"/>
                  <a:pt x="113" y="251"/>
                  <a:pt x="102" y="251"/>
                </a:cubicBezTo>
                <a:cubicBezTo>
                  <a:pt x="45" y="251"/>
                  <a:pt x="0" y="297"/>
                  <a:pt x="0" y="353"/>
                </a:cubicBezTo>
                <a:cubicBezTo>
                  <a:pt x="0" y="409"/>
                  <a:pt x="45" y="454"/>
                  <a:pt x="102" y="454"/>
                </a:cubicBezTo>
                <a:cubicBezTo>
                  <a:pt x="921" y="454"/>
                  <a:pt x="921" y="454"/>
                  <a:pt x="921" y="454"/>
                </a:cubicBezTo>
                <a:cubicBezTo>
                  <a:pt x="967" y="454"/>
                  <a:pt x="1004" y="417"/>
                  <a:pt x="1004" y="372"/>
                </a:cubicBezTo>
                <a:cubicBezTo>
                  <a:pt x="1004" y="337"/>
                  <a:pt x="982" y="308"/>
                  <a:pt x="951" y="296"/>
                </a:cubicBezTo>
                <a:close/>
              </a:path>
            </a:pathLst>
          </a:custGeom>
          <a:solidFill>
            <a:schemeClr val="bg1">
              <a:alpha val="67000"/>
            </a:schemeClr>
          </a:solidFill>
          <a:ln>
            <a:noFill/>
          </a:ln>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1175">
              <a:solidFill>
                <a:srgbClr val="000000"/>
              </a:solidFill>
            </a:endParaRPr>
          </a:p>
        </p:txBody>
      </p:sp>
      <p:sp>
        <p:nvSpPr>
          <p:cNvPr id="10" name="Left Brace 9"/>
          <p:cNvSpPr/>
          <p:nvPr/>
        </p:nvSpPr>
        <p:spPr>
          <a:xfrm>
            <a:off x="4461625" y="1866178"/>
            <a:ext cx="448149" cy="4295479"/>
          </a:xfrm>
          <a:prstGeom prst="leftBrace">
            <a:avLst>
              <a:gd name="adj1" fmla="val 106808"/>
              <a:gd name="adj2" fmla="val 57126"/>
            </a:avLst>
          </a:prstGeom>
          <a:ln w="25400">
            <a:solidFill>
              <a:srgbClr val="505050"/>
            </a:solidFill>
            <a:round/>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defTabSz="913330"/>
            <a:endParaRPr lang="en-US" sz="1765">
              <a:solidFill>
                <a:srgbClr val="000000"/>
              </a:solidFill>
            </a:endParaRPr>
          </a:p>
        </p:txBody>
      </p:sp>
      <p:sp>
        <p:nvSpPr>
          <p:cNvPr id="11" name="Right Arrow 10"/>
          <p:cNvSpPr/>
          <p:nvPr/>
        </p:nvSpPr>
        <p:spPr bwMode="auto">
          <a:xfrm>
            <a:off x="2339936" y="4218974"/>
            <a:ext cx="1768261" cy="208339"/>
          </a:xfrm>
          <a:prstGeom prst="rightArrow">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4" name="TextBox 13"/>
          <p:cNvSpPr txBox="1"/>
          <p:nvPr/>
        </p:nvSpPr>
        <p:spPr>
          <a:xfrm>
            <a:off x="5011304" y="4679601"/>
            <a:ext cx="1421385" cy="390053"/>
          </a:xfrm>
          <a:prstGeom prst="rect">
            <a:avLst/>
          </a:prstGeom>
          <a:noFill/>
        </p:spPr>
        <p:txBody>
          <a:bodyPr wrap="square" lIns="179259" tIns="143407" rIns="179259" bIns="143407" rtlCol="0">
            <a:noAutofit/>
          </a:bodyPr>
          <a:lstStyle/>
          <a:p>
            <a:pPr defTabSz="913330">
              <a:lnSpc>
                <a:spcPct val="90000"/>
              </a:lnSpc>
              <a:spcAft>
                <a:spcPts val="588"/>
              </a:spcAft>
            </a:pPr>
            <a:r>
              <a:rPr lang="en-US" sz="1567" dirty="0">
                <a:solidFill>
                  <a:schemeClr val="bg1"/>
                </a:solidFill>
                <a:latin typeface="Segoe UI Semibold" panose="020B0702040204020203" pitchFamily="34" charset="0"/>
                <a:cs typeface="Segoe UI Semibold" panose="020B0702040204020203" pitchFamily="34" charset="0"/>
              </a:rPr>
              <a:t>SQL Server</a:t>
            </a:r>
          </a:p>
        </p:txBody>
      </p:sp>
      <p:sp>
        <p:nvSpPr>
          <p:cNvPr id="113" name="TextBox 112"/>
          <p:cNvSpPr txBox="1"/>
          <p:nvPr/>
        </p:nvSpPr>
        <p:spPr>
          <a:xfrm>
            <a:off x="6228669" y="4685041"/>
            <a:ext cx="1136816" cy="379174"/>
          </a:xfrm>
          <a:prstGeom prst="rect">
            <a:avLst/>
          </a:prstGeom>
          <a:noFill/>
        </p:spPr>
        <p:txBody>
          <a:bodyPr wrap="square" lIns="179259" tIns="143407" rIns="179259" bIns="143407" rtlCol="0">
            <a:noAutofit/>
          </a:bodyPr>
          <a:lstStyle/>
          <a:p>
            <a:pPr algn="ctr" defTabSz="913330">
              <a:lnSpc>
                <a:spcPct val="90000"/>
              </a:lnSpc>
              <a:spcAft>
                <a:spcPts val="588"/>
              </a:spcAft>
            </a:pPr>
            <a:r>
              <a:rPr lang="en-US" sz="1567" dirty="0">
                <a:solidFill>
                  <a:schemeClr val="bg1"/>
                </a:solidFill>
                <a:latin typeface="Segoe UI Semibold" panose="020B0702040204020203" pitchFamily="34" charset="0"/>
                <a:cs typeface="Segoe UI Semibold" panose="020B0702040204020203" pitchFamily="34" charset="0"/>
              </a:rPr>
              <a:t>Hadoop</a:t>
            </a:r>
          </a:p>
        </p:txBody>
      </p:sp>
      <p:sp>
        <p:nvSpPr>
          <p:cNvPr id="7" name="Rectangle 6"/>
          <p:cNvSpPr/>
          <p:nvPr/>
        </p:nvSpPr>
        <p:spPr bwMode="auto">
          <a:xfrm>
            <a:off x="7846516" y="1624250"/>
            <a:ext cx="3773413" cy="4757204"/>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14" rIns="0" bIns="44814" numCol="1" spcCol="0" rtlCol="0" fromWordArt="0" anchor="t" anchorCtr="0" forceAA="0" compatLnSpc="1">
            <a:prstTxWarp prst="textNoShape">
              <a:avLst/>
            </a:prstTxWarp>
            <a:spAutoFit/>
          </a:bodyPr>
          <a:lstStyle/>
          <a:p>
            <a:pPr defTabSz="913595">
              <a:spcBef>
                <a:spcPts val="1961"/>
              </a:spcBef>
            </a:pPr>
            <a:r>
              <a:rPr lang="en-US" sz="3137" dirty="0">
                <a:ln>
                  <a:solidFill>
                    <a:srgbClr val="FFFFFF">
                      <a:alpha val="0"/>
                    </a:srgbClr>
                  </a:solidFill>
                </a:ln>
                <a:solidFill>
                  <a:srgbClr val="FF8C00"/>
                </a:solidFill>
                <a:latin typeface="Segoe UI Semilight" panose="020B0402040204020203" pitchFamily="34" charset="0"/>
                <a:ea typeface="Segoe UI" pitchFamily="34" charset="0"/>
                <a:cs typeface="Segoe UI Semilight" panose="020B0402040204020203" pitchFamily="34" charset="0"/>
              </a:rPr>
              <a:t>Capability</a:t>
            </a:r>
          </a:p>
          <a:p>
            <a:pPr defTabSz="913595">
              <a:spcBef>
                <a:spcPts val="1961"/>
              </a:spcBef>
            </a:pPr>
            <a:r>
              <a:rPr lang="en-US" sz="1765" dirty="0">
                <a:ln>
                  <a:solidFill>
                    <a:srgbClr val="FFFFFF">
                      <a:alpha val="0"/>
                    </a:srgbClr>
                  </a:solidFill>
                </a:ln>
                <a:solidFill>
                  <a:schemeClr val="tx1"/>
                </a:solidFill>
                <a:ea typeface="Segoe UI" pitchFamily="34" charset="0"/>
                <a:cs typeface="Segoe UI" pitchFamily="34" charset="0"/>
              </a:rPr>
              <a:t>T-SQL for querying relational </a:t>
            </a:r>
            <a:br>
              <a:rPr lang="en-US" sz="1765" dirty="0">
                <a:ln>
                  <a:solidFill>
                    <a:srgbClr val="FFFFFF">
                      <a:alpha val="0"/>
                    </a:srgbClr>
                  </a:solidFill>
                </a:ln>
                <a:solidFill>
                  <a:schemeClr val="tx1"/>
                </a:solidFill>
                <a:ea typeface="Segoe UI" pitchFamily="34" charset="0"/>
                <a:cs typeface="Segoe UI" pitchFamily="34" charset="0"/>
              </a:rPr>
            </a:br>
            <a:r>
              <a:rPr lang="en-US" sz="1765" dirty="0">
                <a:ln>
                  <a:solidFill>
                    <a:srgbClr val="FFFFFF">
                      <a:alpha val="0"/>
                    </a:srgbClr>
                  </a:solidFill>
                </a:ln>
                <a:solidFill>
                  <a:schemeClr val="tx1"/>
                </a:solidFill>
                <a:ea typeface="Segoe UI" pitchFamily="34" charset="0"/>
                <a:cs typeface="Segoe UI" pitchFamily="34" charset="0"/>
              </a:rPr>
              <a:t>and non-relational data across SQL Server and Hadoop  </a:t>
            </a:r>
          </a:p>
          <a:p>
            <a:pPr defTabSz="913595">
              <a:spcBef>
                <a:spcPts val="1961"/>
              </a:spcBef>
            </a:pPr>
            <a:r>
              <a:rPr lang="en-US" sz="3137" dirty="0">
                <a:ln>
                  <a:solidFill>
                    <a:srgbClr val="FFFFFF">
                      <a:alpha val="0"/>
                    </a:srgbClr>
                  </a:solidFill>
                </a:ln>
                <a:solidFill>
                  <a:srgbClr val="FF8C00"/>
                </a:solidFill>
                <a:latin typeface="Segoe UI Semilight" panose="020B0402040204020203" pitchFamily="34" charset="0"/>
                <a:ea typeface="Segoe UI" pitchFamily="34" charset="0"/>
                <a:cs typeface="Segoe UI Semilight" panose="020B0402040204020203" pitchFamily="34" charset="0"/>
              </a:rPr>
              <a:t>Benefits</a:t>
            </a:r>
          </a:p>
          <a:p>
            <a:pPr marL="52901" defTabSz="913595">
              <a:spcBef>
                <a:spcPts val="1961"/>
              </a:spcBef>
              <a:buClr>
                <a:srgbClr val="FF8C00"/>
              </a:buClr>
            </a:pPr>
            <a:r>
              <a:rPr lang="en-US" sz="1765" dirty="0">
                <a:ln>
                  <a:solidFill>
                    <a:srgbClr val="FFFFFF">
                      <a:alpha val="0"/>
                    </a:srgbClr>
                  </a:solidFill>
                </a:ln>
                <a:solidFill>
                  <a:schemeClr val="tx1"/>
                </a:solidFill>
                <a:ea typeface="Segoe UI" pitchFamily="34" charset="0"/>
                <a:cs typeface="Segoe UI" pitchFamily="34" charset="0"/>
              </a:rPr>
              <a:t>New business insights across your data lake</a:t>
            </a:r>
          </a:p>
          <a:p>
            <a:pPr marL="52901" defTabSz="913595">
              <a:spcBef>
                <a:spcPts val="1961"/>
              </a:spcBef>
              <a:buClr>
                <a:srgbClr val="FF8C00"/>
              </a:buClr>
            </a:pPr>
            <a:r>
              <a:rPr lang="en-US" sz="1765" dirty="0">
                <a:ln>
                  <a:solidFill>
                    <a:srgbClr val="FFFFFF">
                      <a:alpha val="0"/>
                    </a:srgbClr>
                  </a:solidFill>
                </a:ln>
                <a:solidFill>
                  <a:schemeClr val="tx1"/>
                </a:solidFill>
                <a:ea typeface="Segoe UI" pitchFamily="34" charset="0"/>
                <a:cs typeface="Segoe UI" pitchFamily="34" charset="0"/>
              </a:rPr>
              <a:t>Leverage existing skill sets </a:t>
            </a:r>
            <a:br>
              <a:rPr lang="en-US" sz="1765" dirty="0">
                <a:ln>
                  <a:solidFill>
                    <a:srgbClr val="FFFFFF">
                      <a:alpha val="0"/>
                    </a:srgbClr>
                  </a:solidFill>
                </a:ln>
                <a:solidFill>
                  <a:schemeClr val="tx1"/>
                </a:solidFill>
                <a:ea typeface="Segoe UI" pitchFamily="34" charset="0"/>
                <a:cs typeface="Segoe UI" pitchFamily="34" charset="0"/>
              </a:rPr>
            </a:br>
            <a:r>
              <a:rPr lang="en-US" sz="1765" dirty="0">
                <a:ln>
                  <a:solidFill>
                    <a:srgbClr val="FFFFFF">
                      <a:alpha val="0"/>
                    </a:srgbClr>
                  </a:solidFill>
                </a:ln>
                <a:solidFill>
                  <a:schemeClr val="tx1"/>
                </a:solidFill>
                <a:ea typeface="Segoe UI" pitchFamily="34" charset="0"/>
                <a:cs typeface="Segoe UI" pitchFamily="34" charset="0"/>
              </a:rPr>
              <a:t>and BI tools</a:t>
            </a:r>
          </a:p>
          <a:p>
            <a:pPr marL="52901" defTabSz="913595">
              <a:spcBef>
                <a:spcPts val="1961"/>
              </a:spcBef>
              <a:buClr>
                <a:srgbClr val="FF8C00"/>
              </a:buClr>
            </a:pPr>
            <a:r>
              <a:rPr lang="en-US" sz="1765" dirty="0">
                <a:ln>
                  <a:solidFill>
                    <a:srgbClr val="FFFFFF">
                      <a:alpha val="0"/>
                    </a:srgbClr>
                  </a:solidFill>
                </a:ln>
                <a:solidFill>
                  <a:schemeClr val="tx1"/>
                </a:solidFill>
                <a:ea typeface="Segoe UI" pitchFamily="34" charset="0"/>
                <a:cs typeface="Segoe UI" pitchFamily="34" charset="0"/>
              </a:rPr>
              <a:t>Faster time to insights and  simplified ETL process</a:t>
            </a:r>
          </a:p>
        </p:txBody>
      </p:sp>
      <p:sp>
        <p:nvSpPr>
          <p:cNvPr id="73" name="Left Brace 72"/>
          <p:cNvSpPr/>
          <p:nvPr/>
        </p:nvSpPr>
        <p:spPr>
          <a:xfrm flipH="1">
            <a:off x="1733841" y="1856831"/>
            <a:ext cx="448149" cy="4304826"/>
          </a:xfrm>
          <a:prstGeom prst="leftBrace">
            <a:avLst>
              <a:gd name="adj1" fmla="val 78039"/>
              <a:gd name="adj2" fmla="val 57126"/>
            </a:avLst>
          </a:prstGeom>
          <a:ln w="25400">
            <a:solidFill>
              <a:schemeClr val="accent5"/>
            </a:solidFill>
            <a:round/>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defTabSz="913330"/>
            <a:endParaRPr lang="en-US" sz="1765">
              <a:solidFill>
                <a:srgbClr val="000000"/>
              </a:solidFill>
            </a:endParaRPr>
          </a:p>
        </p:txBody>
      </p:sp>
      <p:grpSp>
        <p:nvGrpSpPr>
          <p:cNvPr id="81" name="Group 80"/>
          <p:cNvGrpSpPr/>
          <p:nvPr/>
        </p:nvGrpSpPr>
        <p:grpSpPr>
          <a:xfrm rot="20267722" flipH="1" flipV="1">
            <a:off x="3938695" y="4019252"/>
            <a:ext cx="937124" cy="941623"/>
            <a:chOff x="3724865" y="3416489"/>
            <a:chExt cx="988398" cy="988397"/>
          </a:xfrm>
        </p:grpSpPr>
        <p:grpSp>
          <p:nvGrpSpPr>
            <p:cNvPr id="82" name="Group 81"/>
            <p:cNvGrpSpPr/>
            <p:nvPr/>
          </p:nvGrpSpPr>
          <p:grpSpPr>
            <a:xfrm>
              <a:off x="3724865" y="3416489"/>
              <a:ext cx="988398" cy="988397"/>
              <a:chOff x="3706887" y="3169520"/>
              <a:chExt cx="988398" cy="988397"/>
            </a:xfrm>
          </p:grpSpPr>
          <p:sp>
            <p:nvSpPr>
              <p:cNvPr id="85" name="Oval 84"/>
              <p:cNvSpPr/>
              <p:nvPr/>
            </p:nvSpPr>
            <p:spPr bwMode="auto">
              <a:xfrm>
                <a:off x="3810997" y="3558943"/>
                <a:ext cx="432251" cy="432252"/>
              </a:xfrm>
              <a:prstGeom prst="ellipse">
                <a:avLst/>
              </a:prstGeom>
              <a:solidFill>
                <a:schemeClr val="bg1">
                  <a:alpha val="6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a:lnSpc>
                    <a:spcPct val="90000"/>
                  </a:lnSpc>
                </a:pPr>
                <a:endParaRPr lang="en-US" sz="1961" b="1" dirty="0">
                  <a:solidFill>
                    <a:srgbClr val="FFFFFF"/>
                  </a:solidFill>
                  <a:latin typeface="Segoe UI Light"/>
                  <a:ea typeface="Segoe UI" pitchFamily="34" charset="0"/>
                  <a:cs typeface="Segoe UI" pitchFamily="34" charset="0"/>
                </a:endParaRPr>
              </a:p>
            </p:txBody>
          </p:sp>
          <p:sp>
            <p:nvSpPr>
              <p:cNvPr id="87" name="Freeform 86"/>
              <p:cNvSpPr>
                <a:spLocks noEditPoints="1"/>
              </p:cNvSpPr>
              <p:nvPr/>
            </p:nvSpPr>
            <p:spPr bwMode="auto">
              <a:xfrm rot="16770598">
                <a:off x="3706887" y="3169520"/>
                <a:ext cx="988397" cy="988398"/>
              </a:xfrm>
              <a:custGeom>
                <a:avLst/>
                <a:gdLst>
                  <a:gd name="T0" fmla="*/ 54 w 428"/>
                  <a:gd name="T1" fmla="*/ 53 h 428"/>
                  <a:gd name="T2" fmla="*/ 54 w 428"/>
                  <a:gd name="T3" fmla="*/ 249 h 428"/>
                  <a:gd name="T4" fmla="*/ 218 w 428"/>
                  <a:gd name="T5" fmla="*/ 272 h 428"/>
                  <a:gd name="T6" fmla="*/ 359 w 428"/>
                  <a:gd name="T7" fmla="*/ 413 h 428"/>
                  <a:gd name="T8" fmla="*/ 413 w 428"/>
                  <a:gd name="T9" fmla="*/ 413 h 428"/>
                  <a:gd name="T10" fmla="*/ 413 w 428"/>
                  <a:gd name="T11" fmla="*/ 359 h 428"/>
                  <a:gd name="T12" fmla="*/ 272 w 428"/>
                  <a:gd name="T13" fmla="*/ 218 h 428"/>
                  <a:gd name="T14" fmla="*/ 249 w 428"/>
                  <a:gd name="T15" fmla="*/ 53 h 428"/>
                  <a:gd name="T16" fmla="*/ 54 w 428"/>
                  <a:gd name="T17" fmla="*/ 53 h 428"/>
                  <a:gd name="T18" fmla="*/ 216 w 428"/>
                  <a:gd name="T19" fmla="*/ 215 h 428"/>
                  <a:gd name="T20" fmla="*/ 87 w 428"/>
                  <a:gd name="T21" fmla="*/ 215 h 428"/>
                  <a:gd name="T22" fmla="*/ 87 w 428"/>
                  <a:gd name="T23" fmla="*/ 87 h 428"/>
                  <a:gd name="T24" fmla="*/ 216 w 428"/>
                  <a:gd name="T25" fmla="*/ 87 h 428"/>
                  <a:gd name="T26" fmla="*/ 216 w 428"/>
                  <a:gd name="T27" fmla="*/ 21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8" h="428">
                    <a:moveTo>
                      <a:pt x="54" y="53"/>
                    </a:moveTo>
                    <a:cubicBezTo>
                      <a:pt x="0" y="107"/>
                      <a:pt x="0" y="195"/>
                      <a:pt x="54" y="249"/>
                    </a:cubicBezTo>
                    <a:cubicBezTo>
                      <a:pt x="98" y="293"/>
                      <a:pt x="166" y="301"/>
                      <a:pt x="218" y="272"/>
                    </a:cubicBezTo>
                    <a:cubicBezTo>
                      <a:pt x="359" y="413"/>
                      <a:pt x="359" y="413"/>
                      <a:pt x="359" y="413"/>
                    </a:cubicBezTo>
                    <a:cubicBezTo>
                      <a:pt x="374" y="428"/>
                      <a:pt x="398" y="428"/>
                      <a:pt x="413" y="413"/>
                    </a:cubicBezTo>
                    <a:cubicBezTo>
                      <a:pt x="428" y="398"/>
                      <a:pt x="428" y="374"/>
                      <a:pt x="413" y="359"/>
                    </a:cubicBezTo>
                    <a:cubicBezTo>
                      <a:pt x="272" y="218"/>
                      <a:pt x="272" y="218"/>
                      <a:pt x="272" y="218"/>
                    </a:cubicBezTo>
                    <a:cubicBezTo>
                      <a:pt x="301" y="166"/>
                      <a:pt x="294" y="98"/>
                      <a:pt x="249" y="53"/>
                    </a:cubicBezTo>
                    <a:cubicBezTo>
                      <a:pt x="195" y="0"/>
                      <a:pt x="108" y="0"/>
                      <a:pt x="54" y="53"/>
                    </a:cubicBezTo>
                    <a:close/>
                    <a:moveTo>
                      <a:pt x="216" y="215"/>
                    </a:moveTo>
                    <a:cubicBezTo>
                      <a:pt x="180" y="251"/>
                      <a:pt x="123" y="251"/>
                      <a:pt x="87" y="215"/>
                    </a:cubicBezTo>
                    <a:cubicBezTo>
                      <a:pt x="52" y="180"/>
                      <a:pt x="52" y="122"/>
                      <a:pt x="87" y="87"/>
                    </a:cubicBezTo>
                    <a:cubicBezTo>
                      <a:pt x="123" y="51"/>
                      <a:pt x="180" y="51"/>
                      <a:pt x="216" y="87"/>
                    </a:cubicBezTo>
                    <a:cubicBezTo>
                      <a:pt x="251" y="122"/>
                      <a:pt x="251" y="180"/>
                      <a:pt x="216" y="21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2353">
                  <a:solidFill>
                    <a:srgbClr val="000000"/>
                  </a:solidFill>
                </a:endParaRPr>
              </a:p>
            </p:txBody>
          </p:sp>
        </p:grpSp>
        <p:sp>
          <p:nvSpPr>
            <p:cNvPr id="84" name="Freeform 83"/>
            <p:cNvSpPr>
              <a:spLocks/>
            </p:cNvSpPr>
            <p:nvPr/>
          </p:nvSpPr>
          <p:spPr bwMode="auto">
            <a:xfrm rot="16770598">
              <a:off x="4245007" y="3769494"/>
              <a:ext cx="145281" cy="148436"/>
            </a:xfrm>
            <a:custGeom>
              <a:avLst/>
              <a:gdLst>
                <a:gd name="T0" fmla="*/ 0 w 64"/>
                <a:gd name="T1" fmla="*/ 54 h 68"/>
                <a:gd name="T2" fmla="*/ 54 w 64"/>
                <a:gd name="T3" fmla="*/ 0 h 68"/>
                <a:gd name="T4" fmla="*/ 64 w 64"/>
                <a:gd name="T5" fmla="*/ 10 h 68"/>
                <a:gd name="T6" fmla="*/ 15 w 64"/>
                <a:gd name="T7" fmla="*/ 68 h 68"/>
                <a:gd name="T8" fmla="*/ 0 w 64"/>
                <a:gd name="T9" fmla="*/ 54 h 68"/>
              </a:gdLst>
              <a:ahLst/>
              <a:cxnLst>
                <a:cxn ang="0">
                  <a:pos x="T0" y="T1"/>
                </a:cxn>
                <a:cxn ang="0">
                  <a:pos x="T2" y="T3"/>
                </a:cxn>
                <a:cxn ang="0">
                  <a:pos x="T4" y="T5"/>
                </a:cxn>
                <a:cxn ang="0">
                  <a:pos x="T6" y="T7"/>
                </a:cxn>
                <a:cxn ang="0">
                  <a:pos x="T8" y="T9"/>
                </a:cxn>
              </a:cxnLst>
              <a:rect l="0" t="0" r="r" b="b"/>
              <a:pathLst>
                <a:path w="64" h="68">
                  <a:moveTo>
                    <a:pt x="0" y="54"/>
                  </a:moveTo>
                  <a:cubicBezTo>
                    <a:pt x="0" y="54"/>
                    <a:pt x="42" y="29"/>
                    <a:pt x="54" y="0"/>
                  </a:cubicBezTo>
                  <a:cubicBezTo>
                    <a:pt x="64" y="10"/>
                    <a:pt x="64" y="10"/>
                    <a:pt x="64" y="10"/>
                  </a:cubicBezTo>
                  <a:cubicBezTo>
                    <a:pt x="64" y="10"/>
                    <a:pt x="48" y="46"/>
                    <a:pt x="15" y="68"/>
                  </a:cubicBezTo>
                  <a:lnTo>
                    <a:pt x="0" y="54"/>
                  </a:lnTo>
                  <a:close/>
                </a:path>
              </a:pathLst>
            </a:custGeom>
            <a:solidFill>
              <a:srgbClr val="282827">
                <a:alpha val="5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2353">
                <a:solidFill>
                  <a:srgbClr val="000000"/>
                </a:solidFill>
              </a:endParaRPr>
            </a:p>
          </p:txBody>
        </p:sp>
      </p:grpSp>
      <p:sp>
        <p:nvSpPr>
          <p:cNvPr id="89" name="Rectangle 88"/>
          <p:cNvSpPr/>
          <p:nvPr/>
        </p:nvSpPr>
        <p:spPr bwMode="auto">
          <a:xfrm>
            <a:off x="418508" y="1852189"/>
            <a:ext cx="7052315" cy="4312962"/>
          </a:xfrm>
          <a:prstGeom prst="rect">
            <a:avLst/>
          </a:prstGeom>
          <a:noFill/>
          <a:ln w="63500" cap="sq">
            <a:solidFill>
              <a:schemeClr val="accent5"/>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02965" tIns="179259" rIns="2957782" bIns="44814" numCol="1" spcCol="0" rtlCol="0" fromWordArt="0" anchor="t" anchorCtr="0" forceAA="0" compatLnSpc="1">
            <a:prstTxWarp prst="textNoShape">
              <a:avLst/>
            </a:prstTxWarp>
            <a:noAutofit/>
          </a:bodyPr>
          <a:lstStyle/>
          <a:p>
            <a:pPr algn="ctr" defTabSz="913927"/>
            <a:endParaRPr lang="en-US" sz="1961" dirty="0">
              <a:solidFill>
                <a:srgbClr val="505050"/>
              </a:solidFill>
              <a:latin typeface="Segoe UI Semibold" panose="020B0702040204020203" pitchFamily="34" charset="0"/>
              <a:ea typeface="Segoe UI" pitchFamily="34" charset="0"/>
              <a:cs typeface="Segoe UI Semibold" panose="020B0702040204020203" pitchFamily="34" charset="0"/>
            </a:endParaRPr>
          </a:p>
        </p:txBody>
      </p:sp>
      <p:grpSp>
        <p:nvGrpSpPr>
          <p:cNvPr id="40" name="Group 39"/>
          <p:cNvGrpSpPr/>
          <p:nvPr/>
        </p:nvGrpSpPr>
        <p:grpSpPr>
          <a:xfrm>
            <a:off x="625308" y="2079377"/>
            <a:ext cx="1194099" cy="850147"/>
            <a:chOff x="674422" y="2069776"/>
            <a:chExt cx="1218043" cy="867194"/>
          </a:xfrm>
        </p:grpSpPr>
        <p:sp>
          <p:nvSpPr>
            <p:cNvPr id="24" name="Rectangle 23"/>
            <p:cNvSpPr/>
            <p:nvPr/>
          </p:nvSpPr>
          <p:spPr bwMode="auto">
            <a:xfrm>
              <a:off x="684295" y="2152706"/>
              <a:ext cx="1197412" cy="766732"/>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chemeClr val="bg1"/>
                </a:solidFill>
                <a:latin typeface="+mj-lt"/>
                <a:ea typeface="Segoe UI" pitchFamily="34" charset="0"/>
                <a:cs typeface="Segoe UI" pitchFamily="34" charset="0"/>
              </a:endParaRPr>
            </a:p>
          </p:txBody>
        </p:sp>
        <p:sp>
          <p:nvSpPr>
            <p:cNvPr id="30" name="Flowchart: Manual Input 29"/>
            <p:cNvSpPr/>
            <p:nvPr/>
          </p:nvSpPr>
          <p:spPr bwMode="auto">
            <a:xfrm>
              <a:off x="678531" y="2452569"/>
              <a:ext cx="1186180" cy="446908"/>
            </a:xfrm>
            <a:prstGeom prst="flowChartManualInput">
              <a:avLst/>
            </a:prstGeom>
            <a:solidFill>
              <a:schemeClr val="bg1">
                <a:lumMod val="95000"/>
                <a:alpha val="29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chemeClr val="bg1"/>
                </a:solidFill>
                <a:latin typeface="+mj-lt"/>
                <a:ea typeface="Segoe UI" pitchFamily="34" charset="0"/>
                <a:cs typeface="Segoe UI" pitchFamily="34" charset="0"/>
              </a:endParaRPr>
            </a:p>
          </p:txBody>
        </p:sp>
        <p:grpSp>
          <p:nvGrpSpPr>
            <p:cNvPr id="119" name="Group 118"/>
            <p:cNvGrpSpPr/>
            <p:nvPr/>
          </p:nvGrpSpPr>
          <p:grpSpPr>
            <a:xfrm>
              <a:off x="674422" y="2069776"/>
              <a:ext cx="1218043" cy="867194"/>
              <a:chOff x="663664" y="2069776"/>
              <a:chExt cx="1218043" cy="867194"/>
            </a:xfrm>
          </p:grpSpPr>
          <p:pic>
            <p:nvPicPr>
              <p:cNvPr id="120" name="Picture 119"/>
              <p:cNvPicPr>
                <a:picLocks noChangeAspect="1"/>
              </p:cNvPicPr>
              <p:nvPr/>
            </p:nvPicPr>
            <p:blipFill>
              <a:blip r:embed="rId7"/>
              <a:stretch>
                <a:fillRect/>
              </a:stretch>
            </p:blipFill>
            <p:spPr>
              <a:xfrm>
                <a:off x="663664" y="2069776"/>
                <a:ext cx="1218043" cy="867194"/>
              </a:xfrm>
              <a:prstGeom prst="rect">
                <a:avLst/>
              </a:prstGeom>
            </p:spPr>
          </p:pic>
          <p:sp>
            <p:nvSpPr>
              <p:cNvPr id="121" name="Freeform 14"/>
              <p:cNvSpPr>
                <a:spLocks noEditPoints="1"/>
              </p:cNvSpPr>
              <p:nvPr/>
            </p:nvSpPr>
            <p:spPr bwMode="auto">
              <a:xfrm>
                <a:off x="1064811" y="2314943"/>
                <a:ext cx="415748" cy="442334"/>
              </a:xfrm>
              <a:custGeom>
                <a:avLst/>
                <a:gdLst>
                  <a:gd name="T0" fmla="*/ 52 w 117"/>
                  <a:gd name="T1" fmla="*/ 9 h 117"/>
                  <a:gd name="T2" fmla="*/ 117 w 117"/>
                  <a:gd name="T3" fmla="*/ 0 h 117"/>
                  <a:gd name="T4" fmla="*/ 117 w 117"/>
                  <a:gd name="T5" fmla="*/ 57 h 117"/>
                  <a:gd name="T6" fmla="*/ 52 w 117"/>
                  <a:gd name="T7" fmla="*/ 57 h 117"/>
                  <a:gd name="T8" fmla="*/ 52 w 117"/>
                  <a:gd name="T9" fmla="*/ 9 h 117"/>
                  <a:gd name="T10" fmla="*/ 52 w 117"/>
                  <a:gd name="T11" fmla="*/ 9 h 117"/>
                  <a:gd name="T12" fmla="*/ 50 w 117"/>
                  <a:gd name="T13" fmla="*/ 57 h 117"/>
                  <a:gd name="T14" fmla="*/ 50 w 117"/>
                  <a:gd name="T15" fmla="*/ 9 h 117"/>
                  <a:gd name="T16" fmla="*/ 0 w 117"/>
                  <a:gd name="T17" fmla="*/ 16 h 117"/>
                  <a:gd name="T18" fmla="*/ 0 w 117"/>
                  <a:gd name="T19" fmla="*/ 57 h 117"/>
                  <a:gd name="T20" fmla="*/ 50 w 117"/>
                  <a:gd name="T21" fmla="*/ 57 h 117"/>
                  <a:gd name="T22" fmla="*/ 50 w 117"/>
                  <a:gd name="T23" fmla="*/ 57 h 117"/>
                  <a:gd name="T24" fmla="*/ 52 w 117"/>
                  <a:gd name="T25" fmla="*/ 59 h 117"/>
                  <a:gd name="T26" fmla="*/ 52 w 117"/>
                  <a:gd name="T27" fmla="*/ 108 h 117"/>
                  <a:gd name="T28" fmla="*/ 117 w 117"/>
                  <a:gd name="T29" fmla="*/ 117 h 117"/>
                  <a:gd name="T30" fmla="*/ 117 w 117"/>
                  <a:gd name="T31" fmla="*/ 59 h 117"/>
                  <a:gd name="T32" fmla="*/ 52 w 117"/>
                  <a:gd name="T33" fmla="*/ 59 h 117"/>
                  <a:gd name="T34" fmla="*/ 52 w 117"/>
                  <a:gd name="T35" fmla="*/ 59 h 117"/>
                  <a:gd name="T36" fmla="*/ 50 w 117"/>
                  <a:gd name="T37" fmla="*/ 59 h 117"/>
                  <a:gd name="T38" fmla="*/ 0 w 117"/>
                  <a:gd name="T39" fmla="*/ 59 h 117"/>
                  <a:gd name="T40" fmla="*/ 0 w 117"/>
                  <a:gd name="T41" fmla="*/ 100 h 117"/>
                  <a:gd name="T42" fmla="*/ 50 w 117"/>
                  <a:gd name="T43" fmla="*/ 107 h 117"/>
                  <a:gd name="T44" fmla="*/ 50 w 117"/>
                  <a:gd name="T45" fmla="*/ 59 h 117"/>
                  <a:gd name="T46" fmla="*/ 50 w 117"/>
                  <a:gd name="T47" fmla="*/ 5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7">
                    <a:moveTo>
                      <a:pt x="52" y="9"/>
                    </a:moveTo>
                    <a:cubicBezTo>
                      <a:pt x="117" y="0"/>
                      <a:pt x="117" y="0"/>
                      <a:pt x="117" y="0"/>
                    </a:cubicBezTo>
                    <a:cubicBezTo>
                      <a:pt x="117" y="57"/>
                      <a:pt x="117" y="57"/>
                      <a:pt x="117" y="57"/>
                    </a:cubicBezTo>
                    <a:cubicBezTo>
                      <a:pt x="52" y="57"/>
                      <a:pt x="52" y="57"/>
                      <a:pt x="52" y="57"/>
                    </a:cubicBezTo>
                    <a:cubicBezTo>
                      <a:pt x="52" y="9"/>
                      <a:pt x="52" y="9"/>
                      <a:pt x="52" y="9"/>
                    </a:cubicBezTo>
                    <a:cubicBezTo>
                      <a:pt x="52" y="9"/>
                      <a:pt x="52" y="9"/>
                      <a:pt x="52" y="9"/>
                    </a:cubicBezTo>
                    <a:close/>
                    <a:moveTo>
                      <a:pt x="50" y="57"/>
                    </a:moveTo>
                    <a:cubicBezTo>
                      <a:pt x="50" y="9"/>
                      <a:pt x="50" y="9"/>
                      <a:pt x="50" y="9"/>
                    </a:cubicBezTo>
                    <a:cubicBezTo>
                      <a:pt x="0" y="16"/>
                      <a:pt x="0" y="16"/>
                      <a:pt x="0" y="16"/>
                    </a:cubicBezTo>
                    <a:cubicBezTo>
                      <a:pt x="0" y="57"/>
                      <a:pt x="0" y="57"/>
                      <a:pt x="0" y="57"/>
                    </a:cubicBezTo>
                    <a:cubicBezTo>
                      <a:pt x="50" y="57"/>
                      <a:pt x="50" y="57"/>
                      <a:pt x="50" y="57"/>
                    </a:cubicBezTo>
                    <a:cubicBezTo>
                      <a:pt x="50" y="57"/>
                      <a:pt x="50" y="57"/>
                      <a:pt x="50" y="57"/>
                    </a:cubicBezTo>
                    <a:close/>
                    <a:moveTo>
                      <a:pt x="52" y="59"/>
                    </a:moveTo>
                    <a:cubicBezTo>
                      <a:pt x="52" y="108"/>
                      <a:pt x="52" y="108"/>
                      <a:pt x="52" y="108"/>
                    </a:cubicBezTo>
                    <a:cubicBezTo>
                      <a:pt x="117" y="117"/>
                      <a:pt x="117" y="117"/>
                      <a:pt x="117" y="117"/>
                    </a:cubicBezTo>
                    <a:cubicBezTo>
                      <a:pt x="117" y="59"/>
                      <a:pt x="117" y="59"/>
                      <a:pt x="117" y="59"/>
                    </a:cubicBezTo>
                    <a:cubicBezTo>
                      <a:pt x="52" y="59"/>
                      <a:pt x="52" y="59"/>
                      <a:pt x="52" y="59"/>
                    </a:cubicBezTo>
                    <a:cubicBezTo>
                      <a:pt x="52" y="59"/>
                      <a:pt x="52" y="59"/>
                      <a:pt x="52" y="59"/>
                    </a:cubicBezTo>
                    <a:close/>
                    <a:moveTo>
                      <a:pt x="50" y="59"/>
                    </a:moveTo>
                    <a:cubicBezTo>
                      <a:pt x="0" y="59"/>
                      <a:pt x="0" y="59"/>
                      <a:pt x="0" y="59"/>
                    </a:cubicBezTo>
                    <a:cubicBezTo>
                      <a:pt x="0" y="100"/>
                      <a:pt x="0" y="100"/>
                      <a:pt x="0" y="100"/>
                    </a:cubicBezTo>
                    <a:cubicBezTo>
                      <a:pt x="50" y="107"/>
                      <a:pt x="50" y="107"/>
                      <a:pt x="50" y="107"/>
                    </a:cubicBezTo>
                    <a:cubicBezTo>
                      <a:pt x="50" y="59"/>
                      <a:pt x="50" y="59"/>
                      <a:pt x="50" y="59"/>
                    </a:cubicBezTo>
                    <a:cubicBezTo>
                      <a:pt x="50" y="59"/>
                      <a:pt x="50" y="59"/>
                      <a:pt x="50" y="59"/>
                    </a:cubicBezTo>
                    <a:close/>
                  </a:path>
                </a:pathLst>
              </a:custGeom>
              <a:solidFill>
                <a:schemeClr val="accent5"/>
              </a:solidFill>
              <a:ln>
                <a:noFill/>
              </a:ln>
              <a:extLst/>
            </p:spPr>
            <p:txBody>
              <a:bodyPr vert="horz" wrap="square" lIns="91414" tIns="45706" rIns="91414" bIns="45706" numCol="1" anchor="t" anchorCtr="0" compatLnSpc="1">
                <a:prstTxWarp prst="textNoShape">
                  <a:avLst/>
                </a:prstTxWarp>
              </a:bodyPr>
              <a:lstStyle/>
              <a:p>
                <a:pPr defTabSz="671449"/>
                <a:endParaRPr lang="en-US" sz="1371" dirty="0">
                  <a:ln>
                    <a:solidFill>
                      <a:srgbClr val="FFFFFF">
                        <a:alpha val="0"/>
                      </a:srgbClr>
                    </a:solidFill>
                  </a:ln>
                  <a:gradFill>
                    <a:gsLst>
                      <a:gs pos="0">
                        <a:srgbClr val="FFFFFF">
                          <a:lumMod val="0"/>
                          <a:lumOff val="100000"/>
                        </a:srgbClr>
                      </a:gs>
                      <a:gs pos="100000">
                        <a:srgbClr val="FFFFFF">
                          <a:lumMod val="0"/>
                          <a:lumOff val="100000"/>
                        </a:srgbClr>
                      </a:gs>
                    </a:gsLst>
                    <a:lin ang="5400000" scaled="0"/>
                  </a:gradFill>
                </a:endParaRPr>
              </a:p>
            </p:txBody>
          </p:sp>
        </p:grpSp>
      </p:grpSp>
      <p:grpSp>
        <p:nvGrpSpPr>
          <p:cNvPr id="32" name="Group 31"/>
          <p:cNvGrpSpPr/>
          <p:nvPr/>
        </p:nvGrpSpPr>
        <p:grpSpPr>
          <a:xfrm>
            <a:off x="610458" y="3946825"/>
            <a:ext cx="1198402" cy="850147"/>
            <a:chOff x="659275" y="3735613"/>
            <a:chExt cx="1222432" cy="867194"/>
          </a:xfrm>
        </p:grpSpPr>
        <p:grpSp>
          <p:nvGrpSpPr>
            <p:cNvPr id="31" name="Group 30"/>
            <p:cNvGrpSpPr/>
            <p:nvPr/>
          </p:nvGrpSpPr>
          <p:grpSpPr>
            <a:xfrm>
              <a:off x="659275" y="3827823"/>
              <a:ext cx="1203176" cy="766732"/>
              <a:chOff x="2000982" y="3629316"/>
              <a:chExt cx="1203176" cy="766732"/>
            </a:xfrm>
          </p:grpSpPr>
          <p:sp>
            <p:nvSpPr>
              <p:cNvPr id="125" name="Rectangle 124"/>
              <p:cNvSpPr/>
              <p:nvPr/>
            </p:nvSpPr>
            <p:spPr bwMode="auto">
              <a:xfrm>
                <a:off x="2006746" y="3629316"/>
                <a:ext cx="1197412" cy="766732"/>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chemeClr val="bg1"/>
                  </a:solidFill>
                  <a:latin typeface="+mj-lt"/>
                  <a:ea typeface="Segoe UI" pitchFamily="34" charset="0"/>
                  <a:cs typeface="Segoe UI" pitchFamily="34" charset="0"/>
                </a:endParaRPr>
              </a:p>
            </p:txBody>
          </p:sp>
          <p:sp>
            <p:nvSpPr>
              <p:cNvPr id="126" name="Flowchart: Manual Input 125"/>
              <p:cNvSpPr/>
              <p:nvPr/>
            </p:nvSpPr>
            <p:spPr bwMode="auto">
              <a:xfrm>
                <a:off x="2000982" y="3929179"/>
                <a:ext cx="1186180" cy="446908"/>
              </a:xfrm>
              <a:prstGeom prst="flowChartManualInput">
                <a:avLst/>
              </a:prstGeom>
              <a:solidFill>
                <a:schemeClr val="bg1">
                  <a:lumMod val="95000"/>
                  <a:alpha val="29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chemeClr val="bg1"/>
                  </a:solidFill>
                  <a:latin typeface="+mj-lt"/>
                  <a:ea typeface="Segoe UI" pitchFamily="34" charset="0"/>
                  <a:cs typeface="Segoe UI" pitchFamily="34" charset="0"/>
                </a:endParaRPr>
              </a:p>
            </p:txBody>
          </p:sp>
        </p:grpSp>
        <p:pic>
          <p:nvPicPr>
            <p:cNvPr id="132" name="Picture 131"/>
            <p:cNvPicPr>
              <a:picLocks noChangeAspect="1"/>
            </p:cNvPicPr>
            <p:nvPr/>
          </p:nvPicPr>
          <p:blipFill>
            <a:blip r:embed="rId8"/>
            <a:stretch>
              <a:fillRect/>
            </a:stretch>
          </p:blipFill>
          <p:spPr>
            <a:xfrm>
              <a:off x="663664" y="3735613"/>
              <a:ext cx="1218043" cy="867194"/>
            </a:xfrm>
            <a:prstGeom prst="rect">
              <a:avLst/>
            </a:prstGeom>
          </p:spPr>
        </p:pic>
        <p:sp>
          <p:nvSpPr>
            <p:cNvPr id="133" name="Freeform 132"/>
            <p:cNvSpPr/>
            <p:nvPr/>
          </p:nvSpPr>
          <p:spPr>
            <a:xfrm flipH="1">
              <a:off x="1081646" y="3935617"/>
              <a:ext cx="382079" cy="468431"/>
            </a:xfrm>
            <a:custGeom>
              <a:avLst/>
              <a:gdLst/>
              <a:ahLst/>
              <a:cxnLst/>
              <a:rect l="l" t="t" r="r" b="b"/>
              <a:pathLst>
                <a:path w="1932881" h="2369719">
                  <a:moveTo>
                    <a:pt x="488093" y="575323"/>
                  </a:moveTo>
                  <a:cubicBezTo>
                    <a:pt x="338893" y="573077"/>
                    <a:pt x="169762" y="642935"/>
                    <a:pt x="53413" y="804583"/>
                  </a:cubicBezTo>
                  <a:cubicBezTo>
                    <a:pt x="497047" y="1068979"/>
                    <a:pt x="330747" y="1613691"/>
                    <a:pt x="0" y="1740159"/>
                  </a:cubicBezTo>
                  <a:cubicBezTo>
                    <a:pt x="105673" y="2034797"/>
                    <a:pt x="299409" y="2333820"/>
                    <a:pt x="513657" y="2366173"/>
                  </a:cubicBezTo>
                  <a:cubicBezTo>
                    <a:pt x="594199" y="2391136"/>
                    <a:pt x="729454" y="2276492"/>
                    <a:pt x="890919" y="2266437"/>
                  </a:cubicBezTo>
                  <a:cubicBezTo>
                    <a:pt x="890918" y="2266609"/>
                    <a:pt x="890917" y="2266782"/>
                    <a:pt x="890916" y="2266954"/>
                  </a:cubicBezTo>
                  <a:cubicBezTo>
                    <a:pt x="901140" y="2265818"/>
                    <a:pt x="911280" y="2265182"/>
                    <a:pt x="921362" y="2266695"/>
                  </a:cubicBezTo>
                  <a:cubicBezTo>
                    <a:pt x="931443" y="2265182"/>
                    <a:pt x="941583" y="2265818"/>
                    <a:pt x="951807" y="2266954"/>
                  </a:cubicBezTo>
                  <a:cubicBezTo>
                    <a:pt x="951806" y="2266782"/>
                    <a:pt x="951806" y="2266609"/>
                    <a:pt x="951805" y="2266437"/>
                  </a:cubicBezTo>
                  <a:cubicBezTo>
                    <a:pt x="1113270" y="2276492"/>
                    <a:pt x="1248524" y="2391136"/>
                    <a:pt x="1329066" y="2366173"/>
                  </a:cubicBezTo>
                  <a:cubicBezTo>
                    <a:pt x="1644449" y="2318548"/>
                    <a:pt x="1915383" y="1693073"/>
                    <a:pt x="1932316" y="1356523"/>
                  </a:cubicBezTo>
                  <a:cubicBezTo>
                    <a:pt x="1947794" y="814789"/>
                    <a:pt x="1642585" y="587454"/>
                    <a:pt x="1382833" y="575744"/>
                  </a:cubicBezTo>
                  <a:cubicBezTo>
                    <a:pt x="1322890" y="573042"/>
                    <a:pt x="1265368" y="581823"/>
                    <a:pt x="1214766" y="600873"/>
                  </a:cubicBezTo>
                  <a:cubicBezTo>
                    <a:pt x="1134096" y="619227"/>
                    <a:pt x="996615" y="685867"/>
                    <a:pt x="898814" y="685867"/>
                  </a:cubicBezTo>
                  <a:cubicBezTo>
                    <a:pt x="825776" y="681035"/>
                    <a:pt x="696845" y="624112"/>
                    <a:pt x="627957" y="600873"/>
                  </a:cubicBezTo>
                  <a:cubicBezTo>
                    <a:pt x="585346" y="584831"/>
                    <a:pt x="537827" y="576071"/>
                    <a:pt x="488093" y="575323"/>
                  </a:cubicBezTo>
                  <a:close/>
                  <a:moveTo>
                    <a:pt x="492096" y="0"/>
                  </a:moveTo>
                  <a:cubicBezTo>
                    <a:pt x="474634" y="292100"/>
                    <a:pt x="711965" y="562768"/>
                    <a:pt x="968346" y="540543"/>
                  </a:cubicBezTo>
                  <a:cubicBezTo>
                    <a:pt x="947708" y="119855"/>
                    <a:pt x="619890" y="25399"/>
                    <a:pt x="49209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44814" rIns="89630" bIns="44814" numCol="1" spcCol="0" rtlCol="0" fromWordArt="0" anchor="ctr" anchorCtr="0" forceAA="0" compatLnSpc="1">
              <a:prstTxWarp prst="textNoShape">
                <a:avLst/>
              </a:prstTxWarp>
              <a:noAutofit/>
            </a:bodyPr>
            <a:lstStyle/>
            <a:p>
              <a:pPr algn="ctr" defTabSz="913330"/>
              <a:endParaRPr lang="en-US" sz="1765" dirty="0">
                <a:ln>
                  <a:solidFill>
                    <a:srgbClr val="FFFFFF">
                      <a:alpha val="0"/>
                    </a:srgbClr>
                  </a:solidFill>
                </a:ln>
                <a:solidFill>
                  <a:srgbClr val="FFFFFF"/>
                </a:solidFill>
              </a:endParaRPr>
            </a:p>
          </p:txBody>
        </p:sp>
      </p:grpSp>
      <p:grpSp>
        <p:nvGrpSpPr>
          <p:cNvPr id="36" name="Group 35"/>
          <p:cNvGrpSpPr/>
          <p:nvPr/>
        </p:nvGrpSpPr>
        <p:grpSpPr>
          <a:xfrm>
            <a:off x="967241" y="4873951"/>
            <a:ext cx="515547" cy="877824"/>
            <a:chOff x="1478823" y="4983887"/>
            <a:chExt cx="525885" cy="895426"/>
          </a:xfrm>
        </p:grpSpPr>
        <p:pic>
          <p:nvPicPr>
            <p:cNvPr id="35" name="Picture 34"/>
            <p:cNvPicPr>
              <a:picLocks noChangeAspect="1"/>
            </p:cNvPicPr>
            <p:nvPr/>
          </p:nvPicPr>
          <p:blipFill>
            <a:blip r:embed="rId9"/>
            <a:stretch>
              <a:fillRect/>
            </a:stretch>
          </p:blipFill>
          <p:spPr>
            <a:xfrm>
              <a:off x="1478823" y="4983887"/>
              <a:ext cx="525885" cy="895426"/>
            </a:xfrm>
            <a:prstGeom prst="rect">
              <a:avLst/>
            </a:prstGeom>
          </p:spPr>
        </p:pic>
        <p:sp>
          <p:nvSpPr>
            <p:cNvPr id="134" name="Freeform 14"/>
            <p:cNvSpPr>
              <a:spLocks noEditPoints="1"/>
            </p:cNvSpPr>
            <p:nvPr/>
          </p:nvSpPr>
          <p:spPr bwMode="auto">
            <a:xfrm>
              <a:off x="1570043" y="5220457"/>
              <a:ext cx="322422" cy="343040"/>
            </a:xfrm>
            <a:custGeom>
              <a:avLst/>
              <a:gdLst>
                <a:gd name="T0" fmla="*/ 52 w 117"/>
                <a:gd name="T1" fmla="*/ 9 h 117"/>
                <a:gd name="T2" fmla="*/ 117 w 117"/>
                <a:gd name="T3" fmla="*/ 0 h 117"/>
                <a:gd name="T4" fmla="*/ 117 w 117"/>
                <a:gd name="T5" fmla="*/ 57 h 117"/>
                <a:gd name="T6" fmla="*/ 52 w 117"/>
                <a:gd name="T7" fmla="*/ 57 h 117"/>
                <a:gd name="T8" fmla="*/ 52 w 117"/>
                <a:gd name="T9" fmla="*/ 9 h 117"/>
                <a:gd name="T10" fmla="*/ 52 w 117"/>
                <a:gd name="T11" fmla="*/ 9 h 117"/>
                <a:gd name="T12" fmla="*/ 50 w 117"/>
                <a:gd name="T13" fmla="*/ 57 h 117"/>
                <a:gd name="T14" fmla="*/ 50 w 117"/>
                <a:gd name="T15" fmla="*/ 9 h 117"/>
                <a:gd name="T16" fmla="*/ 0 w 117"/>
                <a:gd name="T17" fmla="*/ 16 h 117"/>
                <a:gd name="T18" fmla="*/ 0 w 117"/>
                <a:gd name="T19" fmla="*/ 57 h 117"/>
                <a:gd name="T20" fmla="*/ 50 w 117"/>
                <a:gd name="T21" fmla="*/ 57 h 117"/>
                <a:gd name="T22" fmla="*/ 50 w 117"/>
                <a:gd name="T23" fmla="*/ 57 h 117"/>
                <a:gd name="T24" fmla="*/ 52 w 117"/>
                <a:gd name="T25" fmla="*/ 59 h 117"/>
                <a:gd name="T26" fmla="*/ 52 w 117"/>
                <a:gd name="T27" fmla="*/ 108 h 117"/>
                <a:gd name="T28" fmla="*/ 117 w 117"/>
                <a:gd name="T29" fmla="*/ 117 h 117"/>
                <a:gd name="T30" fmla="*/ 117 w 117"/>
                <a:gd name="T31" fmla="*/ 59 h 117"/>
                <a:gd name="T32" fmla="*/ 52 w 117"/>
                <a:gd name="T33" fmla="*/ 59 h 117"/>
                <a:gd name="T34" fmla="*/ 52 w 117"/>
                <a:gd name="T35" fmla="*/ 59 h 117"/>
                <a:gd name="T36" fmla="*/ 50 w 117"/>
                <a:gd name="T37" fmla="*/ 59 h 117"/>
                <a:gd name="T38" fmla="*/ 0 w 117"/>
                <a:gd name="T39" fmla="*/ 59 h 117"/>
                <a:gd name="T40" fmla="*/ 0 w 117"/>
                <a:gd name="T41" fmla="*/ 100 h 117"/>
                <a:gd name="T42" fmla="*/ 50 w 117"/>
                <a:gd name="T43" fmla="*/ 107 h 117"/>
                <a:gd name="T44" fmla="*/ 50 w 117"/>
                <a:gd name="T45" fmla="*/ 59 h 117"/>
                <a:gd name="T46" fmla="*/ 50 w 117"/>
                <a:gd name="T47" fmla="*/ 5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17">
                  <a:moveTo>
                    <a:pt x="52" y="9"/>
                  </a:moveTo>
                  <a:cubicBezTo>
                    <a:pt x="117" y="0"/>
                    <a:pt x="117" y="0"/>
                    <a:pt x="117" y="0"/>
                  </a:cubicBezTo>
                  <a:cubicBezTo>
                    <a:pt x="117" y="57"/>
                    <a:pt x="117" y="57"/>
                    <a:pt x="117" y="57"/>
                  </a:cubicBezTo>
                  <a:cubicBezTo>
                    <a:pt x="52" y="57"/>
                    <a:pt x="52" y="57"/>
                    <a:pt x="52" y="57"/>
                  </a:cubicBezTo>
                  <a:cubicBezTo>
                    <a:pt x="52" y="9"/>
                    <a:pt x="52" y="9"/>
                    <a:pt x="52" y="9"/>
                  </a:cubicBezTo>
                  <a:cubicBezTo>
                    <a:pt x="52" y="9"/>
                    <a:pt x="52" y="9"/>
                    <a:pt x="52" y="9"/>
                  </a:cubicBezTo>
                  <a:close/>
                  <a:moveTo>
                    <a:pt x="50" y="57"/>
                  </a:moveTo>
                  <a:cubicBezTo>
                    <a:pt x="50" y="9"/>
                    <a:pt x="50" y="9"/>
                    <a:pt x="50" y="9"/>
                  </a:cubicBezTo>
                  <a:cubicBezTo>
                    <a:pt x="0" y="16"/>
                    <a:pt x="0" y="16"/>
                    <a:pt x="0" y="16"/>
                  </a:cubicBezTo>
                  <a:cubicBezTo>
                    <a:pt x="0" y="57"/>
                    <a:pt x="0" y="57"/>
                    <a:pt x="0" y="57"/>
                  </a:cubicBezTo>
                  <a:cubicBezTo>
                    <a:pt x="50" y="57"/>
                    <a:pt x="50" y="57"/>
                    <a:pt x="50" y="57"/>
                  </a:cubicBezTo>
                  <a:cubicBezTo>
                    <a:pt x="50" y="57"/>
                    <a:pt x="50" y="57"/>
                    <a:pt x="50" y="57"/>
                  </a:cubicBezTo>
                  <a:close/>
                  <a:moveTo>
                    <a:pt x="52" y="59"/>
                  </a:moveTo>
                  <a:cubicBezTo>
                    <a:pt x="52" y="108"/>
                    <a:pt x="52" y="108"/>
                    <a:pt x="52" y="108"/>
                  </a:cubicBezTo>
                  <a:cubicBezTo>
                    <a:pt x="117" y="117"/>
                    <a:pt x="117" y="117"/>
                    <a:pt x="117" y="117"/>
                  </a:cubicBezTo>
                  <a:cubicBezTo>
                    <a:pt x="117" y="59"/>
                    <a:pt x="117" y="59"/>
                    <a:pt x="117" y="59"/>
                  </a:cubicBezTo>
                  <a:cubicBezTo>
                    <a:pt x="52" y="59"/>
                    <a:pt x="52" y="59"/>
                    <a:pt x="52" y="59"/>
                  </a:cubicBezTo>
                  <a:cubicBezTo>
                    <a:pt x="52" y="59"/>
                    <a:pt x="52" y="59"/>
                    <a:pt x="52" y="59"/>
                  </a:cubicBezTo>
                  <a:close/>
                  <a:moveTo>
                    <a:pt x="50" y="59"/>
                  </a:moveTo>
                  <a:cubicBezTo>
                    <a:pt x="0" y="59"/>
                    <a:pt x="0" y="59"/>
                    <a:pt x="0" y="59"/>
                  </a:cubicBezTo>
                  <a:cubicBezTo>
                    <a:pt x="0" y="100"/>
                    <a:pt x="0" y="100"/>
                    <a:pt x="0" y="100"/>
                  </a:cubicBezTo>
                  <a:cubicBezTo>
                    <a:pt x="50" y="107"/>
                    <a:pt x="50" y="107"/>
                    <a:pt x="50" y="107"/>
                  </a:cubicBezTo>
                  <a:cubicBezTo>
                    <a:pt x="50" y="59"/>
                    <a:pt x="50" y="59"/>
                    <a:pt x="50" y="59"/>
                  </a:cubicBezTo>
                  <a:cubicBezTo>
                    <a:pt x="50" y="59"/>
                    <a:pt x="50" y="59"/>
                    <a:pt x="50" y="59"/>
                  </a:cubicBezTo>
                  <a:close/>
                </a:path>
              </a:pathLst>
            </a:custGeom>
            <a:solidFill>
              <a:srgbClr val="515151"/>
            </a:solidFill>
            <a:ln>
              <a:noFill/>
            </a:ln>
            <a:extLst/>
          </p:spPr>
          <p:txBody>
            <a:bodyPr vert="horz" wrap="square" lIns="91414" tIns="45706" rIns="91414" bIns="45706" numCol="1" anchor="t" anchorCtr="0" compatLnSpc="1">
              <a:prstTxWarp prst="textNoShape">
                <a:avLst/>
              </a:prstTxWarp>
            </a:bodyPr>
            <a:lstStyle/>
            <a:p>
              <a:pPr defTabSz="671449"/>
              <a:endParaRPr lang="en-US" sz="1371" dirty="0">
                <a:ln>
                  <a:solidFill>
                    <a:srgbClr val="FFFFFF">
                      <a:alpha val="0"/>
                    </a:srgbClr>
                  </a:solidFill>
                </a:ln>
                <a:gradFill>
                  <a:gsLst>
                    <a:gs pos="0">
                      <a:srgbClr val="FFFFFF">
                        <a:lumMod val="0"/>
                        <a:lumOff val="100000"/>
                      </a:srgbClr>
                    </a:gs>
                    <a:gs pos="100000">
                      <a:srgbClr val="FFFFFF">
                        <a:lumMod val="0"/>
                        <a:lumOff val="100000"/>
                      </a:srgbClr>
                    </a:gs>
                  </a:gsLst>
                  <a:lin ang="5400000" scaled="0"/>
                </a:gradFill>
              </a:endParaRPr>
            </a:p>
          </p:txBody>
        </p:sp>
      </p:grpSp>
      <p:grpSp>
        <p:nvGrpSpPr>
          <p:cNvPr id="38" name="Group 37"/>
          <p:cNvGrpSpPr/>
          <p:nvPr/>
        </p:nvGrpSpPr>
        <p:grpSpPr>
          <a:xfrm>
            <a:off x="970602" y="2989742"/>
            <a:ext cx="517809" cy="881675"/>
            <a:chOff x="1026640" y="3074596"/>
            <a:chExt cx="528192" cy="899354"/>
          </a:xfrm>
        </p:grpSpPr>
        <p:pic>
          <p:nvPicPr>
            <p:cNvPr id="37" name="Picture 36"/>
            <p:cNvPicPr>
              <a:picLocks noChangeAspect="1"/>
            </p:cNvPicPr>
            <p:nvPr/>
          </p:nvPicPr>
          <p:blipFill>
            <a:blip r:embed="rId10"/>
            <a:stretch>
              <a:fillRect/>
            </a:stretch>
          </p:blipFill>
          <p:spPr>
            <a:xfrm>
              <a:off x="1026640" y="3074596"/>
              <a:ext cx="528192" cy="899354"/>
            </a:xfrm>
            <a:prstGeom prst="rect">
              <a:avLst/>
            </a:prstGeom>
          </p:spPr>
        </p:pic>
        <p:sp>
          <p:nvSpPr>
            <p:cNvPr id="135" name="Oval 4"/>
            <p:cNvSpPr/>
            <p:nvPr/>
          </p:nvSpPr>
          <p:spPr bwMode="auto">
            <a:xfrm>
              <a:off x="1179315" y="3333984"/>
              <a:ext cx="222842" cy="274062"/>
            </a:xfrm>
            <a:custGeom>
              <a:avLst/>
              <a:gdLst/>
              <a:ahLst/>
              <a:cxnLst/>
              <a:rect l="l" t="t" r="r" b="b"/>
              <a:pathLst>
                <a:path w="1747578" h="2149246">
                  <a:moveTo>
                    <a:pt x="302203" y="735737"/>
                  </a:moveTo>
                  <a:lnTo>
                    <a:pt x="1445203" y="735737"/>
                  </a:lnTo>
                  <a:lnTo>
                    <a:pt x="1445203" y="1520085"/>
                  </a:lnTo>
                  <a:cubicBezTo>
                    <a:pt x="1445203" y="1632311"/>
                    <a:pt x="1359911" y="1723289"/>
                    <a:pt x="1254699" y="1723289"/>
                  </a:cubicBezTo>
                  <a:lnTo>
                    <a:pt x="1205230" y="1723289"/>
                  </a:lnTo>
                  <a:lnTo>
                    <a:pt x="1205230" y="2013356"/>
                  </a:lnTo>
                  <a:cubicBezTo>
                    <a:pt x="1205230" y="2088406"/>
                    <a:pt x="1144390" y="2149246"/>
                    <a:pt x="1069340" y="2149246"/>
                  </a:cubicBezTo>
                  <a:cubicBezTo>
                    <a:pt x="994290" y="2149246"/>
                    <a:pt x="933450" y="2088406"/>
                    <a:pt x="933450" y="2013356"/>
                  </a:cubicBezTo>
                  <a:lnTo>
                    <a:pt x="933450" y="1723289"/>
                  </a:lnTo>
                  <a:lnTo>
                    <a:pt x="799241" y="1723289"/>
                  </a:lnTo>
                  <a:lnTo>
                    <a:pt x="799241" y="2013356"/>
                  </a:lnTo>
                  <a:cubicBezTo>
                    <a:pt x="799241" y="2088406"/>
                    <a:pt x="738401" y="2149246"/>
                    <a:pt x="663351" y="2149246"/>
                  </a:cubicBezTo>
                  <a:cubicBezTo>
                    <a:pt x="588301" y="2149246"/>
                    <a:pt x="527461" y="2088406"/>
                    <a:pt x="527461" y="2013356"/>
                  </a:cubicBezTo>
                  <a:lnTo>
                    <a:pt x="527461" y="1723289"/>
                  </a:lnTo>
                  <a:lnTo>
                    <a:pt x="492707" y="1723289"/>
                  </a:lnTo>
                  <a:cubicBezTo>
                    <a:pt x="387495" y="1723289"/>
                    <a:pt x="302203" y="1632311"/>
                    <a:pt x="302203" y="1520085"/>
                  </a:cubicBezTo>
                  <a:close/>
                  <a:moveTo>
                    <a:pt x="1611688" y="697637"/>
                  </a:moveTo>
                  <a:cubicBezTo>
                    <a:pt x="1686738" y="697637"/>
                    <a:pt x="1747578" y="758477"/>
                    <a:pt x="1747578" y="833527"/>
                  </a:cubicBezTo>
                  <a:lnTo>
                    <a:pt x="1747578" y="1354862"/>
                  </a:lnTo>
                  <a:cubicBezTo>
                    <a:pt x="1747578" y="1429912"/>
                    <a:pt x="1686738" y="1490752"/>
                    <a:pt x="1611688" y="1490752"/>
                  </a:cubicBezTo>
                  <a:cubicBezTo>
                    <a:pt x="1536638" y="1490752"/>
                    <a:pt x="1475798" y="1429912"/>
                    <a:pt x="1475798" y="1354862"/>
                  </a:cubicBezTo>
                  <a:lnTo>
                    <a:pt x="1475798" y="833527"/>
                  </a:lnTo>
                  <a:cubicBezTo>
                    <a:pt x="1475798" y="758477"/>
                    <a:pt x="1536638" y="697637"/>
                    <a:pt x="1611688" y="697637"/>
                  </a:cubicBezTo>
                  <a:close/>
                  <a:moveTo>
                    <a:pt x="135890" y="697637"/>
                  </a:moveTo>
                  <a:cubicBezTo>
                    <a:pt x="210940" y="697637"/>
                    <a:pt x="271780" y="758477"/>
                    <a:pt x="271780" y="833527"/>
                  </a:cubicBezTo>
                  <a:lnTo>
                    <a:pt x="271780" y="1354862"/>
                  </a:lnTo>
                  <a:cubicBezTo>
                    <a:pt x="271780" y="1429912"/>
                    <a:pt x="210940" y="1490752"/>
                    <a:pt x="135890" y="1490752"/>
                  </a:cubicBezTo>
                  <a:cubicBezTo>
                    <a:pt x="60840" y="1490752"/>
                    <a:pt x="0" y="1429912"/>
                    <a:pt x="0" y="1354862"/>
                  </a:cubicBezTo>
                  <a:lnTo>
                    <a:pt x="0" y="833527"/>
                  </a:lnTo>
                  <a:cubicBezTo>
                    <a:pt x="0" y="758477"/>
                    <a:pt x="60840" y="697637"/>
                    <a:pt x="135890" y="697637"/>
                  </a:cubicBezTo>
                  <a:close/>
                  <a:moveTo>
                    <a:pt x="1115060" y="402743"/>
                  </a:moveTo>
                  <a:cubicBezTo>
                    <a:pt x="1089810" y="402743"/>
                    <a:pt x="1069340" y="423213"/>
                    <a:pt x="1069340" y="448463"/>
                  </a:cubicBezTo>
                  <a:cubicBezTo>
                    <a:pt x="1069340" y="473713"/>
                    <a:pt x="1089810" y="494183"/>
                    <a:pt x="1115060" y="494183"/>
                  </a:cubicBezTo>
                  <a:cubicBezTo>
                    <a:pt x="1140310" y="494183"/>
                    <a:pt x="1160780" y="473713"/>
                    <a:pt x="1160780" y="448463"/>
                  </a:cubicBezTo>
                  <a:cubicBezTo>
                    <a:pt x="1160780" y="423213"/>
                    <a:pt x="1140310" y="402743"/>
                    <a:pt x="1115060" y="402743"/>
                  </a:cubicBezTo>
                  <a:close/>
                  <a:moveTo>
                    <a:pt x="617631" y="402743"/>
                  </a:moveTo>
                  <a:cubicBezTo>
                    <a:pt x="592381" y="402743"/>
                    <a:pt x="571911" y="423213"/>
                    <a:pt x="571911" y="448463"/>
                  </a:cubicBezTo>
                  <a:cubicBezTo>
                    <a:pt x="571911" y="473713"/>
                    <a:pt x="592381" y="494183"/>
                    <a:pt x="617631" y="494183"/>
                  </a:cubicBezTo>
                  <a:cubicBezTo>
                    <a:pt x="642881" y="494183"/>
                    <a:pt x="663351" y="473713"/>
                    <a:pt x="663351" y="448463"/>
                  </a:cubicBezTo>
                  <a:cubicBezTo>
                    <a:pt x="663351" y="423213"/>
                    <a:pt x="642881" y="402743"/>
                    <a:pt x="617631" y="402743"/>
                  </a:cubicBezTo>
                  <a:close/>
                  <a:moveTo>
                    <a:pt x="503712" y="1331"/>
                  </a:moveTo>
                  <a:cubicBezTo>
                    <a:pt x="509223" y="3295"/>
                    <a:pt x="513985" y="7361"/>
                    <a:pt x="516691" y="13064"/>
                  </a:cubicBezTo>
                  <a:lnTo>
                    <a:pt x="605714" y="200650"/>
                  </a:lnTo>
                  <a:cubicBezTo>
                    <a:pt x="686256" y="157855"/>
                    <a:pt x="778646" y="135027"/>
                    <a:pt x="876459" y="135027"/>
                  </a:cubicBezTo>
                  <a:cubicBezTo>
                    <a:pt x="970781" y="135027"/>
                    <a:pt x="1060059" y="156255"/>
                    <a:pt x="1138506" y="196288"/>
                  </a:cubicBezTo>
                  <a:lnTo>
                    <a:pt x="1225459" y="13064"/>
                  </a:lnTo>
                  <a:cubicBezTo>
                    <a:pt x="1230872" y="1658"/>
                    <a:pt x="1244507" y="-3200"/>
                    <a:pt x="1255912" y="2212"/>
                  </a:cubicBezTo>
                  <a:cubicBezTo>
                    <a:pt x="1267318" y="7625"/>
                    <a:pt x="1272177" y="21260"/>
                    <a:pt x="1266764" y="32666"/>
                  </a:cubicBezTo>
                  <a:lnTo>
                    <a:pt x="1179385" y="216788"/>
                  </a:lnTo>
                  <a:cubicBezTo>
                    <a:pt x="1345378" y="310132"/>
                    <a:pt x="1460253" y="479859"/>
                    <a:pt x="1475798" y="677317"/>
                  </a:cubicBezTo>
                  <a:lnTo>
                    <a:pt x="277120" y="677317"/>
                  </a:lnTo>
                  <a:cubicBezTo>
                    <a:pt x="292400" y="483225"/>
                    <a:pt x="403654" y="315925"/>
                    <a:pt x="564836" y="221150"/>
                  </a:cubicBezTo>
                  <a:lnTo>
                    <a:pt x="475386" y="32666"/>
                  </a:lnTo>
                  <a:cubicBezTo>
                    <a:pt x="469974" y="21260"/>
                    <a:pt x="474832" y="7625"/>
                    <a:pt x="486238" y="2213"/>
                  </a:cubicBezTo>
                  <a:cubicBezTo>
                    <a:pt x="491941" y="-494"/>
                    <a:pt x="498201" y="-633"/>
                    <a:pt x="503712" y="1331"/>
                  </a:cubicBezTo>
                  <a:close/>
                </a:path>
              </a:pathLst>
            </a:custGeom>
            <a:solidFill>
              <a:schemeClr val="accent1"/>
            </a:solidFill>
            <a:ln>
              <a:noFill/>
            </a:ln>
            <a:extLst/>
          </p:spPr>
          <p:txBody>
            <a:bodyPr rot="0" spcFirstLastPara="0" vertOverflow="overflow" horzOverflow="overflow" vert="horz" wrap="square" lIns="89630" tIns="44814" rIns="89630" bIns="44814" numCol="1" spcCol="0" rtlCol="0" fromWordArt="0" anchor="t" anchorCtr="0" forceAA="0" compatLnSpc="1">
              <a:prstTxWarp prst="textNoShape">
                <a:avLst/>
              </a:prstTxWarp>
              <a:noAutofit/>
            </a:bodyPr>
            <a:lstStyle/>
            <a:p>
              <a:pPr algn="ctr">
                <a:defRPr/>
              </a:pPr>
              <a:endParaRPr lang="en-US" sz="1765" kern="0" dirty="0">
                <a:ln>
                  <a:solidFill>
                    <a:srgbClr val="FFFFFF">
                      <a:alpha val="0"/>
                    </a:srgbClr>
                  </a:solidFill>
                </a:ln>
                <a:solidFill>
                  <a:srgbClr val="FFFFFF"/>
                </a:solidFill>
              </a:endParaRPr>
            </a:p>
          </p:txBody>
        </p:sp>
      </p:grpSp>
      <p:pic>
        <p:nvPicPr>
          <p:cNvPr id="41" name="Picture 40"/>
          <p:cNvPicPr>
            <a:picLocks noChangeAspect="1"/>
          </p:cNvPicPr>
          <p:nvPr/>
        </p:nvPicPr>
        <p:blipFill>
          <a:blip r:embed="rId11"/>
          <a:stretch>
            <a:fillRect/>
          </a:stretch>
        </p:blipFill>
        <p:spPr>
          <a:xfrm>
            <a:off x="6190960" y="3899820"/>
            <a:ext cx="1159792" cy="874304"/>
          </a:xfrm>
          <a:prstGeom prst="rect">
            <a:avLst/>
          </a:prstGeom>
        </p:spPr>
      </p:pic>
      <p:grpSp>
        <p:nvGrpSpPr>
          <p:cNvPr id="43" name="Group 42"/>
          <p:cNvGrpSpPr/>
          <p:nvPr/>
        </p:nvGrpSpPr>
        <p:grpSpPr>
          <a:xfrm>
            <a:off x="5339472" y="3670395"/>
            <a:ext cx="709719" cy="1117780"/>
            <a:chOff x="7652435" y="-2172914"/>
            <a:chExt cx="1485000" cy="2338819"/>
          </a:xfrm>
        </p:grpSpPr>
        <p:pic>
          <p:nvPicPr>
            <p:cNvPr id="42" name="Picture 41"/>
            <p:cNvPicPr>
              <a:picLocks noChangeAspect="1"/>
            </p:cNvPicPr>
            <p:nvPr/>
          </p:nvPicPr>
          <p:blipFill>
            <a:blip r:embed="rId12"/>
            <a:stretch>
              <a:fillRect/>
            </a:stretch>
          </p:blipFill>
          <p:spPr>
            <a:xfrm>
              <a:off x="7652435" y="-2172914"/>
              <a:ext cx="1485000" cy="2338819"/>
            </a:xfrm>
            <a:prstGeom prst="rect">
              <a:avLst/>
            </a:prstGeom>
          </p:spPr>
        </p:pic>
        <p:pic>
          <p:nvPicPr>
            <p:cNvPr id="136" name="Picture 135"/>
            <p:cNvPicPr>
              <a:picLocks noChangeAspect="1"/>
            </p:cNvPicPr>
            <p:nvPr/>
          </p:nvPicPr>
          <p:blipFill>
            <a:blip r:embed="rId13"/>
            <a:stretch>
              <a:fillRect/>
            </a:stretch>
          </p:blipFill>
          <p:spPr>
            <a:xfrm>
              <a:off x="7714845" y="-2100792"/>
              <a:ext cx="1360180" cy="2194577"/>
            </a:xfrm>
            <a:prstGeom prst="rect">
              <a:avLst/>
            </a:prstGeom>
            <a:ln>
              <a:noFill/>
            </a:ln>
          </p:spPr>
        </p:pic>
      </p:grpSp>
      <p:sp>
        <p:nvSpPr>
          <p:cNvPr id="59" name="Title 1"/>
          <p:cNvSpPr txBox="1">
            <a:spLocks/>
          </p:cNvSpPr>
          <p:nvPr/>
        </p:nvSpPr>
        <p:spPr>
          <a:xfrm>
            <a:off x="259963" y="399139"/>
            <a:ext cx="11653523" cy="927809"/>
          </a:xfrm>
          <a:prstGeom prst="rect">
            <a:avLst/>
          </a:prstGeom>
        </p:spPr>
        <p:txBody>
          <a:bodyPr/>
          <a:lstStyle>
            <a:lvl1pPr algn="l" defTabSz="931863" rtl="0" fontAlgn="base">
              <a:lnSpc>
                <a:spcPct val="90000"/>
              </a:lnSpc>
              <a:spcBef>
                <a:spcPct val="0"/>
              </a:spcBef>
              <a:spcAft>
                <a:spcPct val="0"/>
              </a:spcAft>
              <a:defRPr lang="en-US" sz="54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lang="en-US" sz="3137" dirty="0" err="1">
                <a:solidFill>
                  <a:schemeClr val="tx1">
                    <a:lumMod val="90000"/>
                    <a:lumOff val="10000"/>
                  </a:schemeClr>
                </a:solidFill>
              </a:rPr>
              <a:t>PolyBase</a:t>
            </a:r>
            <a:br>
              <a:rPr lang="en-US" sz="3137" dirty="0">
                <a:solidFill>
                  <a:srgbClr val="C00000"/>
                </a:solidFill>
              </a:rPr>
            </a:br>
            <a:r>
              <a:rPr lang="en-US" sz="3137" dirty="0">
                <a:solidFill>
                  <a:schemeClr val="accent5"/>
                </a:solidFill>
              </a:rPr>
              <a:t>Query relational and non-relational data with T-SQL</a:t>
            </a:r>
          </a:p>
        </p:txBody>
      </p:sp>
      <p:sp>
        <p:nvSpPr>
          <p:cNvPr id="53" name="TextBox 52"/>
          <p:cNvSpPr txBox="1"/>
          <p:nvPr/>
        </p:nvSpPr>
        <p:spPr>
          <a:xfrm>
            <a:off x="2" y="6512202"/>
            <a:ext cx="3731368" cy="345312"/>
          </a:xfrm>
          <a:prstGeom prst="rect">
            <a:avLst/>
          </a:prstGeom>
          <a:noFill/>
        </p:spPr>
        <p:txBody>
          <a:bodyPr wrap="square" lIns="358570" tIns="143428" rIns="179285" bIns="143428" rtlCol="0" anchor="ctr" anchorCtr="0">
            <a:noAutofit/>
          </a:bodyPr>
          <a:lstStyle/>
          <a:p>
            <a:pPr>
              <a:lnSpc>
                <a:spcPct val="90000"/>
              </a:lnSpc>
              <a:spcAft>
                <a:spcPts val="588"/>
              </a:spcAft>
            </a:pPr>
            <a:r>
              <a:rPr lang="en-US" sz="1372" dirty="0">
                <a:solidFill>
                  <a:schemeClr val="bg1"/>
                </a:solidFill>
                <a:latin typeface="Segoe UI Semibold" panose="020B0702040204020203" pitchFamily="34" charset="0"/>
                <a:ea typeface="Segoe UI Black" panose="020B0A02040204020203" pitchFamily="34" charset="0"/>
                <a:cs typeface="Segoe UI Semibold" panose="020B0702040204020203" pitchFamily="34" charset="0"/>
              </a:rPr>
              <a:t>Access any data</a:t>
            </a:r>
          </a:p>
        </p:txBody>
      </p:sp>
    </p:spTree>
    <p:extLst>
      <p:ext uri="{BB962C8B-B14F-4D97-AF65-F5344CB8AC3E}">
        <p14:creationId xmlns:p14="http://schemas.microsoft.com/office/powerpoint/2010/main" val="1476552347"/>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bwMode="auto">
          <a:xfrm>
            <a:off x="297814" y="1814217"/>
            <a:ext cx="6318776" cy="4271896"/>
          </a:xfrm>
          <a:prstGeom prst="rect">
            <a:avLst/>
          </a:prstGeom>
          <a:solidFill>
            <a:schemeClr val="bg1">
              <a:lumMod val="95000"/>
            </a:schemeClr>
          </a:solidFill>
          <a:ln w="63500">
            <a:solidFill>
              <a:schemeClr val="accent5"/>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764984" tIns="179259" rIns="179259" bIns="44814" numCol="1" spcCol="0" rtlCol="0" fromWordArt="0" anchor="t" anchorCtr="0" forceAA="0" compatLnSpc="1">
            <a:prstTxWarp prst="textNoShape">
              <a:avLst/>
            </a:prstTxWarp>
            <a:noAutofit/>
          </a:bodyPr>
          <a:lstStyle/>
          <a:p>
            <a:pPr defTabSz="913595" fontAlgn="base">
              <a:spcBef>
                <a:spcPct val="0"/>
              </a:spcBef>
              <a:spcAft>
                <a:spcPct val="0"/>
              </a:spcAft>
            </a:pPr>
            <a: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t>Scale your tabular </a:t>
            </a:r>
            <a:b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br>
            <a: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t>models with support </a:t>
            </a:r>
            <a:b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br>
            <a:r>
              <a:rPr lang="en-US" sz="1961" dirty="0">
                <a:solidFill>
                  <a:srgbClr val="505050"/>
                </a:solidFill>
                <a:latin typeface="Segoe UI Semibold" panose="020B0702040204020203" pitchFamily="34" charset="0"/>
                <a:ea typeface="Segoe UI" pitchFamily="34" charset="0"/>
                <a:cs typeface="Segoe UI Semibold" panose="020B0702040204020203" pitchFamily="34" charset="0"/>
              </a:rPr>
              <a:t>for high-end servers</a:t>
            </a:r>
          </a:p>
        </p:txBody>
      </p:sp>
      <p:graphicFrame>
        <p:nvGraphicFramePr>
          <p:cNvPr id="26" name="Object 25" hidden="1"/>
          <p:cNvGraphicFramePr>
            <a:graphicFrameLocks noChangeAspect="1"/>
          </p:cNvGraphicFramePr>
          <p:nvPr>
            <p:custDataLst>
              <p:tags r:id="rId2"/>
            </p:custDataLst>
            <p:extLst/>
          </p:nvPr>
        </p:nvGraphicFramePr>
        <p:xfrm>
          <a:off x="2423" y="2531"/>
          <a:ext cx="1556" cy="1556"/>
        </p:xfrm>
        <a:graphic>
          <a:graphicData uri="http://schemas.openxmlformats.org/presentationml/2006/ole">
            <mc:AlternateContent xmlns:mc="http://schemas.openxmlformats.org/markup-compatibility/2006">
              <mc:Choice xmlns:v="urn:schemas-microsoft-com:vml" Requires="v">
                <p:oleObj spid="_x0000_s7202"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2423" y="2531"/>
                        <a:ext cx="1556" cy="1556"/>
                      </a:xfrm>
                      <a:prstGeom prst="rect">
                        <a:avLst/>
                      </a:prstGeom>
                    </p:spPr>
                  </p:pic>
                </p:oleObj>
              </mc:Fallback>
            </mc:AlternateContent>
          </a:graphicData>
        </a:graphic>
      </p:graphicFrame>
      <p:sp>
        <p:nvSpPr>
          <p:cNvPr id="152" name="Left Brace 151"/>
          <p:cNvSpPr/>
          <p:nvPr/>
        </p:nvSpPr>
        <p:spPr>
          <a:xfrm rot="5400000">
            <a:off x="3185618" y="1436547"/>
            <a:ext cx="307190" cy="3854627"/>
          </a:xfrm>
          <a:prstGeom prst="leftBrace">
            <a:avLst>
              <a:gd name="adj1" fmla="val 55265"/>
              <a:gd name="adj2" fmla="val 50512"/>
            </a:avLst>
          </a:prstGeom>
          <a:ln w="38100">
            <a:solidFill>
              <a:srgbClr val="2C2C2C"/>
            </a:solidFill>
            <a:round/>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defTabSz="913330" fontAlgn="base">
              <a:spcBef>
                <a:spcPct val="0"/>
              </a:spcBef>
              <a:spcAft>
                <a:spcPct val="0"/>
              </a:spcAft>
            </a:pPr>
            <a:endParaRPr lang="en-US" sz="2353">
              <a:solidFill>
                <a:srgbClr val="000000"/>
              </a:solidFill>
            </a:endParaRPr>
          </a:p>
        </p:txBody>
      </p:sp>
      <p:sp>
        <p:nvSpPr>
          <p:cNvPr id="30" name="Rectangle 69"/>
          <p:cNvSpPr>
            <a:spLocks noChangeArrowheads="1"/>
          </p:cNvSpPr>
          <p:nvPr/>
        </p:nvSpPr>
        <p:spPr bwMode="auto">
          <a:xfrm>
            <a:off x="1392415" y="3516868"/>
            <a:ext cx="3893030" cy="2552005"/>
          </a:xfrm>
          <a:prstGeom prst="rect">
            <a:avLst/>
          </a:prstGeom>
          <a:solidFill>
            <a:schemeClr val="tx1"/>
          </a:solidFill>
          <a:ln>
            <a:noFill/>
          </a:ln>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82" name="Freeform 79"/>
          <p:cNvSpPr>
            <a:spLocks noEditPoints="1"/>
          </p:cNvSpPr>
          <p:nvPr/>
        </p:nvSpPr>
        <p:spPr bwMode="black">
          <a:xfrm>
            <a:off x="2547251" y="3786014"/>
            <a:ext cx="603396" cy="829195"/>
          </a:xfrm>
          <a:custGeom>
            <a:avLst/>
            <a:gdLst>
              <a:gd name="T0" fmla="*/ 1441 w 1615"/>
              <a:gd name="T1" fmla="*/ 131 h 2179"/>
              <a:gd name="T2" fmla="*/ 1344 w 1615"/>
              <a:gd name="T3" fmla="*/ 16 h 2179"/>
              <a:gd name="T4" fmla="*/ 306 w 1615"/>
              <a:gd name="T5" fmla="*/ 0 h 2179"/>
              <a:gd name="T6" fmla="*/ 62 w 1615"/>
              <a:gd name="T7" fmla="*/ 171 h 2179"/>
              <a:gd name="T8" fmla="*/ 174 w 1615"/>
              <a:gd name="T9" fmla="*/ 131 h 2179"/>
              <a:gd name="T10" fmla="*/ 174 w 1615"/>
              <a:gd name="T11" fmla="*/ 180 h 2179"/>
              <a:gd name="T12" fmla="*/ 0 w 1615"/>
              <a:gd name="T13" fmla="*/ 2005 h 2179"/>
              <a:gd name="T14" fmla="*/ 1441 w 1615"/>
              <a:gd name="T15" fmla="*/ 2179 h 2179"/>
              <a:gd name="T16" fmla="*/ 1615 w 1615"/>
              <a:gd name="T17" fmla="*/ 354 h 2179"/>
              <a:gd name="T18" fmla="*/ 1518 w 1615"/>
              <a:gd name="T19" fmla="*/ 2005 h 2179"/>
              <a:gd name="T20" fmla="*/ 174 w 1615"/>
              <a:gd name="T21" fmla="*/ 2082 h 2179"/>
              <a:gd name="T22" fmla="*/ 97 w 1615"/>
              <a:gd name="T23" fmla="*/ 354 h 2179"/>
              <a:gd name="T24" fmla="*/ 1441 w 1615"/>
              <a:gd name="T25" fmla="*/ 277 h 2179"/>
              <a:gd name="T26" fmla="*/ 1518 w 1615"/>
              <a:gd name="T27" fmla="*/ 2005 h 2179"/>
              <a:gd name="T28" fmla="*/ 241 w 1615"/>
              <a:gd name="T29" fmla="*/ 1038 h 2179"/>
              <a:gd name="T30" fmla="*/ 532 w 1615"/>
              <a:gd name="T31" fmla="*/ 1339 h 2179"/>
              <a:gd name="T32" fmla="*/ 713 w 1615"/>
              <a:gd name="T33" fmla="*/ 1304 h 2179"/>
              <a:gd name="T34" fmla="*/ 695 w 1615"/>
              <a:gd name="T35" fmla="*/ 1594 h 2179"/>
              <a:gd name="T36" fmla="*/ 1375 w 1615"/>
              <a:gd name="T37" fmla="*/ 1038 h 2179"/>
              <a:gd name="T38" fmla="*/ 808 w 1615"/>
              <a:gd name="T39" fmla="*/ 1206 h 2179"/>
              <a:gd name="T40" fmla="*/ 808 w 1615"/>
              <a:gd name="T41" fmla="*/ 870 h 2179"/>
              <a:gd name="T42" fmla="*/ 808 w 1615"/>
              <a:gd name="T43" fmla="*/ 1206 h 2179"/>
              <a:gd name="T44" fmla="*/ 652 w 1615"/>
              <a:gd name="T45" fmla="*/ 1331 h 2179"/>
              <a:gd name="T46" fmla="*/ 453 w 1615"/>
              <a:gd name="T47" fmla="*/ 1481 h 2179"/>
              <a:gd name="T48" fmla="*/ 258 w 1615"/>
              <a:gd name="T49" fmla="*/ 1960 h 2179"/>
              <a:gd name="T50" fmla="*/ 534 w 1615"/>
              <a:gd name="T51" fmla="*/ 1842 h 2179"/>
              <a:gd name="T52" fmla="*/ 702 w 1615"/>
              <a:gd name="T53" fmla="*/ 1467 h 2179"/>
              <a:gd name="T54" fmla="*/ 418 w 1615"/>
              <a:gd name="T55" fmla="*/ 1872 h 2179"/>
              <a:gd name="T56" fmla="*/ 284 w 1615"/>
              <a:gd name="T57" fmla="*/ 1780 h 2179"/>
              <a:gd name="T58" fmla="*/ 418 w 1615"/>
              <a:gd name="T59" fmla="*/ 1872 h 2179"/>
              <a:gd name="T60" fmla="*/ 204 w 1615"/>
              <a:gd name="T61" fmla="*/ 323 h 2179"/>
              <a:gd name="T62" fmla="*/ 204 w 1615"/>
              <a:gd name="T63" fmla="*/ 428 h 2179"/>
              <a:gd name="T64" fmla="*/ 1418 w 1615"/>
              <a:gd name="T65" fmla="*/ 323 h 2179"/>
              <a:gd name="T66" fmla="*/ 1418 w 1615"/>
              <a:gd name="T67" fmla="*/ 428 h 2179"/>
              <a:gd name="T68" fmla="*/ 1418 w 1615"/>
              <a:gd name="T69" fmla="*/ 323 h 2179"/>
              <a:gd name="T70" fmla="*/ 1366 w 1615"/>
              <a:gd name="T71" fmla="*/ 1978 h 2179"/>
              <a:gd name="T72" fmla="*/ 1471 w 1615"/>
              <a:gd name="T73" fmla="*/ 1978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15" h="2179">
                <a:moveTo>
                  <a:pt x="174" y="131"/>
                </a:moveTo>
                <a:cubicBezTo>
                  <a:pt x="1441" y="131"/>
                  <a:pt x="1441" y="131"/>
                  <a:pt x="1441" y="131"/>
                </a:cubicBezTo>
                <a:cubicBezTo>
                  <a:pt x="1465" y="131"/>
                  <a:pt x="1488" y="136"/>
                  <a:pt x="1509" y="145"/>
                </a:cubicBezTo>
                <a:cubicBezTo>
                  <a:pt x="1344" y="16"/>
                  <a:pt x="1344" y="16"/>
                  <a:pt x="1344" y="16"/>
                </a:cubicBezTo>
                <a:cubicBezTo>
                  <a:pt x="1333" y="7"/>
                  <a:pt x="1312" y="0"/>
                  <a:pt x="1298" y="0"/>
                </a:cubicBezTo>
                <a:cubicBezTo>
                  <a:pt x="306" y="0"/>
                  <a:pt x="306" y="0"/>
                  <a:pt x="306" y="0"/>
                </a:cubicBezTo>
                <a:cubicBezTo>
                  <a:pt x="292" y="0"/>
                  <a:pt x="271" y="7"/>
                  <a:pt x="260" y="16"/>
                </a:cubicBezTo>
                <a:cubicBezTo>
                  <a:pt x="62" y="171"/>
                  <a:pt x="62" y="171"/>
                  <a:pt x="62" y="171"/>
                </a:cubicBezTo>
                <a:cubicBezTo>
                  <a:pt x="64" y="171"/>
                  <a:pt x="64" y="171"/>
                  <a:pt x="64" y="171"/>
                </a:cubicBezTo>
                <a:cubicBezTo>
                  <a:pt x="94" y="146"/>
                  <a:pt x="132" y="131"/>
                  <a:pt x="174" y="131"/>
                </a:cubicBezTo>
                <a:close/>
                <a:moveTo>
                  <a:pt x="1441" y="180"/>
                </a:moveTo>
                <a:cubicBezTo>
                  <a:pt x="174" y="180"/>
                  <a:pt x="174" y="180"/>
                  <a:pt x="174" y="180"/>
                </a:cubicBezTo>
                <a:cubicBezTo>
                  <a:pt x="78" y="180"/>
                  <a:pt x="0" y="258"/>
                  <a:pt x="0" y="354"/>
                </a:cubicBezTo>
                <a:cubicBezTo>
                  <a:pt x="0" y="2005"/>
                  <a:pt x="0" y="2005"/>
                  <a:pt x="0" y="2005"/>
                </a:cubicBezTo>
                <a:cubicBezTo>
                  <a:pt x="0" y="2101"/>
                  <a:pt x="78" y="2179"/>
                  <a:pt x="174" y="2179"/>
                </a:cubicBezTo>
                <a:cubicBezTo>
                  <a:pt x="1441" y="2179"/>
                  <a:pt x="1441" y="2179"/>
                  <a:pt x="1441" y="2179"/>
                </a:cubicBezTo>
                <a:cubicBezTo>
                  <a:pt x="1537" y="2179"/>
                  <a:pt x="1615" y="2101"/>
                  <a:pt x="1615" y="2005"/>
                </a:cubicBezTo>
                <a:cubicBezTo>
                  <a:pt x="1615" y="354"/>
                  <a:pt x="1615" y="354"/>
                  <a:pt x="1615" y="354"/>
                </a:cubicBezTo>
                <a:cubicBezTo>
                  <a:pt x="1615" y="258"/>
                  <a:pt x="1537" y="180"/>
                  <a:pt x="1441" y="180"/>
                </a:cubicBezTo>
                <a:close/>
                <a:moveTo>
                  <a:pt x="1518" y="2005"/>
                </a:moveTo>
                <a:cubicBezTo>
                  <a:pt x="1518" y="2047"/>
                  <a:pt x="1484" y="2082"/>
                  <a:pt x="1441" y="2082"/>
                </a:cubicBezTo>
                <a:cubicBezTo>
                  <a:pt x="174" y="2082"/>
                  <a:pt x="174" y="2082"/>
                  <a:pt x="174" y="2082"/>
                </a:cubicBezTo>
                <a:cubicBezTo>
                  <a:pt x="132" y="2082"/>
                  <a:pt x="97" y="2047"/>
                  <a:pt x="97" y="2005"/>
                </a:cubicBezTo>
                <a:cubicBezTo>
                  <a:pt x="97" y="354"/>
                  <a:pt x="97" y="354"/>
                  <a:pt x="97" y="354"/>
                </a:cubicBezTo>
                <a:cubicBezTo>
                  <a:pt x="97" y="312"/>
                  <a:pt x="132" y="277"/>
                  <a:pt x="174" y="277"/>
                </a:cubicBezTo>
                <a:cubicBezTo>
                  <a:pt x="1441" y="277"/>
                  <a:pt x="1441" y="277"/>
                  <a:pt x="1441" y="277"/>
                </a:cubicBezTo>
                <a:cubicBezTo>
                  <a:pt x="1484" y="277"/>
                  <a:pt x="1518" y="312"/>
                  <a:pt x="1518" y="354"/>
                </a:cubicBezTo>
                <a:lnTo>
                  <a:pt x="1518" y="2005"/>
                </a:lnTo>
                <a:close/>
                <a:moveTo>
                  <a:pt x="808" y="471"/>
                </a:moveTo>
                <a:cubicBezTo>
                  <a:pt x="494" y="471"/>
                  <a:pt x="241" y="725"/>
                  <a:pt x="241" y="1038"/>
                </a:cubicBezTo>
                <a:cubicBezTo>
                  <a:pt x="241" y="1201"/>
                  <a:pt x="309" y="1347"/>
                  <a:pt x="419" y="1451"/>
                </a:cubicBezTo>
                <a:cubicBezTo>
                  <a:pt x="532" y="1339"/>
                  <a:pt x="532" y="1339"/>
                  <a:pt x="532" y="1339"/>
                </a:cubicBezTo>
                <a:cubicBezTo>
                  <a:pt x="565" y="1305"/>
                  <a:pt x="610" y="1286"/>
                  <a:pt x="652" y="1286"/>
                </a:cubicBezTo>
                <a:cubicBezTo>
                  <a:pt x="675" y="1286"/>
                  <a:pt x="696" y="1292"/>
                  <a:pt x="713" y="1304"/>
                </a:cubicBezTo>
                <a:cubicBezTo>
                  <a:pt x="762" y="1337"/>
                  <a:pt x="775" y="1416"/>
                  <a:pt x="744" y="1486"/>
                </a:cubicBezTo>
                <a:cubicBezTo>
                  <a:pt x="695" y="1594"/>
                  <a:pt x="695" y="1594"/>
                  <a:pt x="695" y="1594"/>
                </a:cubicBezTo>
                <a:cubicBezTo>
                  <a:pt x="731" y="1601"/>
                  <a:pt x="769" y="1605"/>
                  <a:pt x="808" y="1605"/>
                </a:cubicBezTo>
                <a:cubicBezTo>
                  <a:pt x="1121" y="1605"/>
                  <a:pt x="1375" y="1351"/>
                  <a:pt x="1375" y="1038"/>
                </a:cubicBezTo>
                <a:cubicBezTo>
                  <a:pt x="1375" y="725"/>
                  <a:pt x="1121" y="471"/>
                  <a:pt x="808" y="471"/>
                </a:cubicBezTo>
                <a:close/>
                <a:moveTo>
                  <a:pt x="808" y="1206"/>
                </a:moveTo>
                <a:cubicBezTo>
                  <a:pt x="715" y="1206"/>
                  <a:pt x="640" y="1131"/>
                  <a:pt x="640" y="1038"/>
                </a:cubicBezTo>
                <a:cubicBezTo>
                  <a:pt x="640" y="945"/>
                  <a:pt x="715" y="870"/>
                  <a:pt x="808" y="870"/>
                </a:cubicBezTo>
                <a:cubicBezTo>
                  <a:pt x="900" y="870"/>
                  <a:pt x="976" y="945"/>
                  <a:pt x="976" y="1038"/>
                </a:cubicBezTo>
                <a:cubicBezTo>
                  <a:pt x="976" y="1131"/>
                  <a:pt x="900" y="1206"/>
                  <a:pt x="808" y="1206"/>
                </a:cubicBezTo>
                <a:close/>
                <a:moveTo>
                  <a:pt x="687" y="1341"/>
                </a:moveTo>
                <a:cubicBezTo>
                  <a:pt x="678" y="1334"/>
                  <a:pt x="665" y="1331"/>
                  <a:pt x="652" y="1331"/>
                </a:cubicBezTo>
                <a:cubicBezTo>
                  <a:pt x="623" y="1331"/>
                  <a:pt x="590" y="1345"/>
                  <a:pt x="564" y="1371"/>
                </a:cubicBezTo>
                <a:cubicBezTo>
                  <a:pt x="453" y="1481"/>
                  <a:pt x="453" y="1481"/>
                  <a:pt x="453" y="1481"/>
                </a:cubicBezTo>
                <a:cubicBezTo>
                  <a:pt x="271" y="1660"/>
                  <a:pt x="271" y="1660"/>
                  <a:pt x="271" y="1660"/>
                </a:cubicBezTo>
                <a:cubicBezTo>
                  <a:pt x="170" y="1760"/>
                  <a:pt x="164" y="1895"/>
                  <a:pt x="258" y="1960"/>
                </a:cubicBezTo>
                <a:cubicBezTo>
                  <a:pt x="286" y="1979"/>
                  <a:pt x="315" y="1988"/>
                  <a:pt x="346" y="1988"/>
                </a:cubicBezTo>
                <a:cubicBezTo>
                  <a:pt x="419" y="1988"/>
                  <a:pt x="493" y="1935"/>
                  <a:pt x="534" y="1842"/>
                </a:cubicBezTo>
                <a:cubicBezTo>
                  <a:pt x="650" y="1583"/>
                  <a:pt x="650" y="1583"/>
                  <a:pt x="650" y="1583"/>
                </a:cubicBezTo>
                <a:cubicBezTo>
                  <a:pt x="702" y="1467"/>
                  <a:pt x="702" y="1467"/>
                  <a:pt x="702" y="1467"/>
                </a:cubicBezTo>
                <a:cubicBezTo>
                  <a:pt x="724" y="1418"/>
                  <a:pt x="717" y="1362"/>
                  <a:pt x="687" y="1341"/>
                </a:cubicBezTo>
                <a:close/>
                <a:moveTo>
                  <a:pt x="418" y="1872"/>
                </a:moveTo>
                <a:cubicBezTo>
                  <a:pt x="392" y="1909"/>
                  <a:pt x="341" y="1919"/>
                  <a:pt x="304" y="1893"/>
                </a:cubicBezTo>
                <a:cubicBezTo>
                  <a:pt x="267" y="1867"/>
                  <a:pt x="258" y="1817"/>
                  <a:pt x="284" y="1780"/>
                </a:cubicBezTo>
                <a:cubicBezTo>
                  <a:pt x="310" y="1743"/>
                  <a:pt x="360" y="1734"/>
                  <a:pt x="397" y="1759"/>
                </a:cubicBezTo>
                <a:cubicBezTo>
                  <a:pt x="434" y="1785"/>
                  <a:pt x="443" y="1836"/>
                  <a:pt x="418" y="1872"/>
                </a:cubicBezTo>
                <a:close/>
                <a:moveTo>
                  <a:pt x="256" y="376"/>
                </a:moveTo>
                <a:cubicBezTo>
                  <a:pt x="256" y="346"/>
                  <a:pt x="233" y="323"/>
                  <a:pt x="204" y="323"/>
                </a:cubicBezTo>
                <a:cubicBezTo>
                  <a:pt x="174" y="323"/>
                  <a:pt x="151" y="346"/>
                  <a:pt x="151" y="376"/>
                </a:cubicBezTo>
                <a:cubicBezTo>
                  <a:pt x="151" y="405"/>
                  <a:pt x="174" y="428"/>
                  <a:pt x="204" y="428"/>
                </a:cubicBezTo>
                <a:cubicBezTo>
                  <a:pt x="233" y="428"/>
                  <a:pt x="256" y="405"/>
                  <a:pt x="256" y="376"/>
                </a:cubicBezTo>
                <a:close/>
                <a:moveTo>
                  <a:pt x="1418" y="323"/>
                </a:moveTo>
                <a:cubicBezTo>
                  <a:pt x="1389" y="323"/>
                  <a:pt x="1366" y="346"/>
                  <a:pt x="1366" y="376"/>
                </a:cubicBezTo>
                <a:cubicBezTo>
                  <a:pt x="1366" y="405"/>
                  <a:pt x="1389" y="428"/>
                  <a:pt x="1418" y="428"/>
                </a:cubicBezTo>
                <a:cubicBezTo>
                  <a:pt x="1448" y="428"/>
                  <a:pt x="1471" y="405"/>
                  <a:pt x="1471" y="376"/>
                </a:cubicBezTo>
                <a:cubicBezTo>
                  <a:pt x="1471" y="346"/>
                  <a:pt x="1448" y="323"/>
                  <a:pt x="1418" y="323"/>
                </a:cubicBezTo>
                <a:close/>
                <a:moveTo>
                  <a:pt x="1418" y="1925"/>
                </a:moveTo>
                <a:cubicBezTo>
                  <a:pt x="1389" y="1925"/>
                  <a:pt x="1366" y="1949"/>
                  <a:pt x="1366" y="1978"/>
                </a:cubicBezTo>
                <a:cubicBezTo>
                  <a:pt x="1366" y="2007"/>
                  <a:pt x="1389" y="2031"/>
                  <a:pt x="1418" y="2031"/>
                </a:cubicBezTo>
                <a:cubicBezTo>
                  <a:pt x="1448" y="2031"/>
                  <a:pt x="1471" y="2007"/>
                  <a:pt x="1471" y="1978"/>
                </a:cubicBezTo>
                <a:cubicBezTo>
                  <a:pt x="1471" y="1949"/>
                  <a:pt x="1448" y="1925"/>
                  <a:pt x="1418" y="1925"/>
                </a:cubicBezTo>
                <a:close/>
              </a:path>
            </a:pathLst>
          </a:custGeom>
          <a:solidFill>
            <a:srgbClr val="FFC000"/>
          </a:solidFill>
          <a:ln>
            <a:noFill/>
          </a:ln>
        </p:spPr>
        <p:txBody>
          <a:bodyPr vert="horz" wrap="square" lIns="80675" tIns="40338" rIns="80675" bIns="40338" numCol="1" anchor="t" anchorCtr="0" compatLnSpc="1">
            <a:prstTxWarp prst="textNoShape">
              <a:avLst/>
            </a:prstTxWarp>
          </a:bodyPr>
          <a:lstStyle/>
          <a:p>
            <a:pPr defTabSz="913330" fontAlgn="base">
              <a:spcBef>
                <a:spcPct val="0"/>
              </a:spcBef>
              <a:spcAft>
                <a:spcPct val="0"/>
              </a:spcAft>
            </a:pPr>
            <a:endParaRPr lang="en-US" sz="1567">
              <a:solidFill>
                <a:srgbClr val="000000"/>
              </a:solidFill>
              <a:ea typeface="MS PGothic" charset="0"/>
            </a:endParaRPr>
          </a:p>
        </p:txBody>
      </p:sp>
      <p:grpSp>
        <p:nvGrpSpPr>
          <p:cNvPr id="18" name="Group 17"/>
          <p:cNvGrpSpPr/>
          <p:nvPr/>
        </p:nvGrpSpPr>
        <p:grpSpPr>
          <a:xfrm>
            <a:off x="1591960" y="3787687"/>
            <a:ext cx="815744" cy="1592266"/>
            <a:chOff x="1642807" y="3776056"/>
            <a:chExt cx="832101" cy="1624194"/>
          </a:xfrm>
        </p:grpSpPr>
        <p:grpSp>
          <p:nvGrpSpPr>
            <p:cNvPr id="3" name="Group 2"/>
            <p:cNvGrpSpPr/>
            <p:nvPr/>
          </p:nvGrpSpPr>
          <p:grpSpPr>
            <a:xfrm>
              <a:off x="1642807" y="3776056"/>
              <a:ext cx="832101" cy="1624194"/>
              <a:chOff x="810323" y="3007385"/>
              <a:chExt cx="1226042" cy="2393136"/>
            </a:xfrm>
          </p:grpSpPr>
          <p:sp>
            <p:nvSpPr>
              <p:cNvPr id="31" name="Rectangle 70"/>
              <p:cNvSpPr>
                <a:spLocks noChangeArrowheads="1"/>
              </p:cNvSpPr>
              <p:nvPr/>
            </p:nvSpPr>
            <p:spPr bwMode="auto">
              <a:xfrm>
                <a:off x="810323" y="3007385"/>
                <a:ext cx="1226042" cy="2393136"/>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2" name="Rectangle 71"/>
              <p:cNvSpPr>
                <a:spLocks noChangeArrowheads="1"/>
              </p:cNvSpPr>
              <p:nvPr/>
            </p:nvSpPr>
            <p:spPr bwMode="auto">
              <a:xfrm>
                <a:off x="882629" y="3085975"/>
                <a:ext cx="1084576" cy="28293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3" name="Rectangle 72"/>
              <p:cNvSpPr>
                <a:spLocks noChangeArrowheads="1"/>
              </p:cNvSpPr>
              <p:nvPr/>
            </p:nvSpPr>
            <p:spPr bwMode="auto">
              <a:xfrm>
                <a:off x="923496" y="3136274"/>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4" name="Rectangle 73"/>
              <p:cNvSpPr>
                <a:spLocks noChangeArrowheads="1"/>
              </p:cNvSpPr>
              <p:nvPr/>
            </p:nvSpPr>
            <p:spPr bwMode="auto">
              <a:xfrm>
                <a:off x="986370" y="3136274"/>
                <a:ext cx="28294"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5" name="Rectangle 74"/>
              <p:cNvSpPr>
                <a:spLocks noChangeArrowheads="1"/>
              </p:cNvSpPr>
              <p:nvPr/>
            </p:nvSpPr>
            <p:spPr bwMode="auto">
              <a:xfrm>
                <a:off x="1046102" y="3136274"/>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6" name="Rectangle 75"/>
              <p:cNvSpPr>
                <a:spLocks noChangeArrowheads="1"/>
              </p:cNvSpPr>
              <p:nvPr/>
            </p:nvSpPr>
            <p:spPr bwMode="auto">
              <a:xfrm>
                <a:off x="1108976" y="3136274"/>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7" name="Rectangle 76"/>
              <p:cNvSpPr>
                <a:spLocks noChangeArrowheads="1"/>
              </p:cNvSpPr>
              <p:nvPr/>
            </p:nvSpPr>
            <p:spPr bwMode="auto">
              <a:xfrm>
                <a:off x="1168705" y="3136274"/>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38" name="Rectangle 77"/>
              <p:cNvSpPr>
                <a:spLocks noChangeArrowheads="1"/>
              </p:cNvSpPr>
              <p:nvPr/>
            </p:nvSpPr>
            <p:spPr bwMode="auto">
              <a:xfrm>
                <a:off x="1231579" y="3136274"/>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0" name="Oval 78"/>
              <p:cNvSpPr>
                <a:spLocks noChangeArrowheads="1"/>
              </p:cNvSpPr>
              <p:nvPr/>
            </p:nvSpPr>
            <p:spPr bwMode="auto">
              <a:xfrm>
                <a:off x="1803732" y="3192860"/>
                <a:ext cx="69161" cy="69161"/>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1" name="Rectangle 79"/>
              <p:cNvSpPr>
                <a:spLocks noChangeArrowheads="1"/>
              </p:cNvSpPr>
              <p:nvPr/>
            </p:nvSpPr>
            <p:spPr bwMode="auto">
              <a:xfrm>
                <a:off x="882629" y="3444355"/>
                <a:ext cx="1084576" cy="27978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2" name="Rectangle 80"/>
              <p:cNvSpPr>
                <a:spLocks noChangeArrowheads="1"/>
              </p:cNvSpPr>
              <p:nvPr/>
            </p:nvSpPr>
            <p:spPr bwMode="auto">
              <a:xfrm>
                <a:off x="923496" y="3491512"/>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3" name="Rectangle 81"/>
              <p:cNvSpPr>
                <a:spLocks noChangeArrowheads="1"/>
              </p:cNvSpPr>
              <p:nvPr/>
            </p:nvSpPr>
            <p:spPr bwMode="auto">
              <a:xfrm>
                <a:off x="986370" y="3491512"/>
                <a:ext cx="28294"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4" name="Rectangle 82"/>
              <p:cNvSpPr>
                <a:spLocks noChangeArrowheads="1"/>
              </p:cNvSpPr>
              <p:nvPr/>
            </p:nvSpPr>
            <p:spPr bwMode="auto">
              <a:xfrm>
                <a:off x="1046102" y="3491512"/>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5" name="Rectangle 83"/>
              <p:cNvSpPr>
                <a:spLocks noChangeArrowheads="1"/>
              </p:cNvSpPr>
              <p:nvPr/>
            </p:nvSpPr>
            <p:spPr bwMode="auto">
              <a:xfrm>
                <a:off x="1108976" y="3491512"/>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6" name="Rectangle 84"/>
              <p:cNvSpPr>
                <a:spLocks noChangeArrowheads="1"/>
              </p:cNvSpPr>
              <p:nvPr/>
            </p:nvSpPr>
            <p:spPr bwMode="auto">
              <a:xfrm>
                <a:off x="1168705" y="3491512"/>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7" name="Rectangle 85"/>
              <p:cNvSpPr>
                <a:spLocks noChangeArrowheads="1"/>
              </p:cNvSpPr>
              <p:nvPr/>
            </p:nvSpPr>
            <p:spPr bwMode="auto">
              <a:xfrm>
                <a:off x="1231579" y="3491512"/>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8" name="Oval 86"/>
              <p:cNvSpPr>
                <a:spLocks noChangeArrowheads="1"/>
              </p:cNvSpPr>
              <p:nvPr/>
            </p:nvSpPr>
            <p:spPr bwMode="auto">
              <a:xfrm>
                <a:off x="1803732" y="3548098"/>
                <a:ext cx="69161" cy="72306"/>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49" name="Rectangle 87"/>
              <p:cNvSpPr>
                <a:spLocks noChangeArrowheads="1"/>
              </p:cNvSpPr>
              <p:nvPr/>
            </p:nvSpPr>
            <p:spPr bwMode="auto">
              <a:xfrm>
                <a:off x="882629" y="3799593"/>
                <a:ext cx="1084576" cy="28293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0" name="Rectangle 88"/>
              <p:cNvSpPr>
                <a:spLocks noChangeArrowheads="1"/>
              </p:cNvSpPr>
              <p:nvPr/>
            </p:nvSpPr>
            <p:spPr bwMode="auto">
              <a:xfrm>
                <a:off x="923496" y="384674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1" name="Rectangle 89"/>
              <p:cNvSpPr>
                <a:spLocks noChangeArrowheads="1"/>
              </p:cNvSpPr>
              <p:nvPr/>
            </p:nvSpPr>
            <p:spPr bwMode="auto">
              <a:xfrm>
                <a:off x="986370" y="3846748"/>
                <a:ext cx="28294"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2" name="Rectangle 90"/>
              <p:cNvSpPr>
                <a:spLocks noChangeArrowheads="1"/>
              </p:cNvSpPr>
              <p:nvPr/>
            </p:nvSpPr>
            <p:spPr bwMode="auto">
              <a:xfrm>
                <a:off x="1046102" y="384674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3" name="Rectangle 91"/>
              <p:cNvSpPr>
                <a:spLocks noChangeArrowheads="1"/>
              </p:cNvSpPr>
              <p:nvPr/>
            </p:nvSpPr>
            <p:spPr bwMode="auto">
              <a:xfrm>
                <a:off x="1108976" y="384674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5" name="Rectangle 92"/>
              <p:cNvSpPr>
                <a:spLocks noChangeArrowheads="1"/>
              </p:cNvSpPr>
              <p:nvPr/>
            </p:nvSpPr>
            <p:spPr bwMode="auto">
              <a:xfrm>
                <a:off x="1168705" y="384674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6" name="Rectangle 93"/>
              <p:cNvSpPr>
                <a:spLocks noChangeArrowheads="1"/>
              </p:cNvSpPr>
              <p:nvPr/>
            </p:nvSpPr>
            <p:spPr bwMode="auto">
              <a:xfrm>
                <a:off x="1231579" y="384674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7" name="Oval 94"/>
              <p:cNvSpPr>
                <a:spLocks noChangeArrowheads="1"/>
              </p:cNvSpPr>
              <p:nvPr/>
            </p:nvSpPr>
            <p:spPr bwMode="auto">
              <a:xfrm>
                <a:off x="1803732" y="3906479"/>
                <a:ext cx="69161" cy="69161"/>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8" name="Rectangle 95"/>
              <p:cNvSpPr>
                <a:spLocks noChangeArrowheads="1"/>
              </p:cNvSpPr>
              <p:nvPr/>
            </p:nvSpPr>
            <p:spPr bwMode="auto">
              <a:xfrm>
                <a:off x="882629" y="4154829"/>
                <a:ext cx="1084576" cy="28293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59" name="Rectangle 96"/>
              <p:cNvSpPr>
                <a:spLocks noChangeArrowheads="1"/>
              </p:cNvSpPr>
              <p:nvPr/>
            </p:nvSpPr>
            <p:spPr bwMode="auto">
              <a:xfrm>
                <a:off x="923496" y="420512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0" name="Rectangle 97"/>
              <p:cNvSpPr>
                <a:spLocks noChangeArrowheads="1"/>
              </p:cNvSpPr>
              <p:nvPr/>
            </p:nvSpPr>
            <p:spPr bwMode="auto">
              <a:xfrm>
                <a:off x="986370" y="4205128"/>
                <a:ext cx="28294"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1" name="Rectangle 98"/>
              <p:cNvSpPr>
                <a:spLocks noChangeArrowheads="1"/>
              </p:cNvSpPr>
              <p:nvPr/>
            </p:nvSpPr>
            <p:spPr bwMode="auto">
              <a:xfrm>
                <a:off x="1046102" y="420512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2" name="Rectangle 99"/>
              <p:cNvSpPr>
                <a:spLocks noChangeArrowheads="1"/>
              </p:cNvSpPr>
              <p:nvPr/>
            </p:nvSpPr>
            <p:spPr bwMode="auto">
              <a:xfrm>
                <a:off x="1108976" y="420512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3" name="Rectangle 100"/>
              <p:cNvSpPr>
                <a:spLocks noChangeArrowheads="1"/>
              </p:cNvSpPr>
              <p:nvPr/>
            </p:nvSpPr>
            <p:spPr bwMode="auto">
              <a:xfrm>
                <a:off x="1168705" y="420512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4" name="Rectangle 101"/>
              <p:cNvSpPr>
                <a:spLocks noChangeArrowheads="1"/>
              </p:cNvSpPr>
              <p:nvPr/>
            </p:nvSpPr>
            <p:spPr bwMode="auto">
              <a:xfrm>
                <a:off x="1231579" y="4205128"/>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5" name="Oval 102"/>
              <p:cNvSpPr>
                <a:spLocks noChangeArrowheads="1"/>
              </p:cNvSpPr>
              <p:nvPr/>
            </p:nvSpPr>
            <p:spPr bwMode="auto">
              <a:xfrm>
                <a:off x="1803732" y="4261714"/>
                <a:ext cx="69161" cy="69161"/>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6" name="Rectangle 103"/>
              <p:cNvSpPr>
                <a:spLocks noChangeArrowheads="1"/>
              </p:cNvSpPr>
              <p:nvPr/>
            </p:nvSpPr>
            <p:spPr bwMode="auto">
              <a:xfrm>
                <a:off x="882629" y="4513210"/>
                <a:ext cx="1084576" cy="279789"/>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7" name="Rectangle 104"/>
              <p:cNvSpPr>
                <a:spLocks noChangeArrowheads="1"/>
              </p:cNvSpPr>
              <p:nvPr/>
            </p:nvSpPr>
            <p:spPr bwMode="auto">
              <a:xfrm>
                <a:off x="923496" y="4560366"/>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8" name="Rectangle 105"/>
              <p:cNvSpPr>
                <a:spLocks noChangeArrowheads="1"/>
              </p:cNvSpPr>
              <p:nvPr/>
            </p:nvSpPr>
            <p:spPr bwMode="auto">
              <a:xfrm>
                <a:off x="986370" y="4560366"/>
                <a:ext cx="28294"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69" name="Rectangle 106"/>
              <p:cNvSpPr>
                <a:spLocks noChangeArrowheads="1"/>
              </p:cNvSpPr>
              <p:nvPr/>
            </p:nvSpPr>
            <p:spPr bwMode="auto">
              <a:xfrm>
                <a:off x="1046102" y="4560366"/>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0" name="Rectangle 107"/>
              <p:cNvSpPr>
                <a:spLocks noChangeArrowheads="1"/>
              </p:cNvSpPr>
              <p:nvPr/>
            </p:nvSpPr>
            <p:spPr bwMode="auto">
              <a:xfrm>
                <a:off x="1108976" y="4560366"/>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1" name="Rectangle 108"/>
              <p:cNvSpPr>
                <a:spLocks noChangeArrowheads="1"/>
              </p:cNvSpPr>
              <p:nvPr/>
            </p:nvSpPr>
            <p:spPr bwMode="auto">
              <a:xfrm>
                <a:off x="1168705" y="4560366"/>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2" name="Rectangle 109"/>
              <p:cNvSpPr>
                <a:spLocks noChangeArrowheads="1"/>
              </p:cNvSpPr>
              <p:nvPr/>
            </p:nvSpPr>
            <p:spPr bwMode="auto">
              <a:xfrm>
                <a:off x="1231579" y="4560366"/>
                <a:ext cx="31437" cy="185479"/>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3" name="Oval 110"/>
              <p:cNvSpPr>
                <a:spLocks noChangeArrowheads="1"/>
              </p:cNvSpPr>
              <p:nvPr/>
            </p:nvSpPr>
            <p:spPr bwMode="auto">
              <a:xfrm>
                <a:off x="1803732" y="4616952"/>
                <a:ext cx="69161" cy="72306"/>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4" name="Rectangle 111"/>
              <p:cNvSpPr>
                <a:spLocks noChangeArrowheads="1"/>
              </p:cNvSpPr>
              <p:nvPr/>
            </p:nvSpPr>
            <p:spPr bwMode="auto">
              <a:xfrm>
                <a:off x="882629" y="4868447"/>
                <a:ext cx="1084576" cy="282932"/>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5" name="Rectangle 112"/>
              <p:cNvSpPr>
                <a:spLocks noChangeArrowheads="1"/>
              </p:cNvSpPr>
              <p:nvPr/>
            </p:nvSpPr>
            <p:spPr bwMode="auto">
              <a:xfrm>
                <a:off x="923496" y="4918746"/>
                <a:ext cx="31437"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6" name="Rectangle 113"/>
              <p:cNvSpPr>
                <a:spLocks noChangeArrowheads="1"/>
              </p:cNvSpPr>
              <p:nvPr/>
            </p:nvSpPr>
            <p:spPr bwMode="auto">
              <a:xfrm>
                <a:off x="986370" y="4918746"/>
                <a:ext cx="28294"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7" name="Rectangle 114"/>
              <p:cNvSpPr>
                <a:spLocks noChangeArrowheads="1"/>
              </p:cNvSpPr>
              <p:nvPr/>
            </p:nvSpPr>
            <p:spPr bwMode="auto">
              <a:xfrm>
                <a:off x="1046102" y="4918746"/>
                <a:ext cx="31437"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8" name="Rectangle 115"/>
              <p:cNvSpPr>
                <a:spLocks noChangeArrowheads="1"/>
              </p:cNvSpPr>
              <p:nvPr/>
            </p:nvSpPr>
            <p:spPr bwMode="auto">
              <a:xfrm>
                <a:off x="1108976" y="4918746"/>
                <a:ext cx="31437"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79" name="Rectangle 116"/>
              <p:cNvSpPr>
                <a:spLocks noChangeArrowheads="1"/>
              </p:cNvSpPr>
              <p:nvPr/>
            </p:nvSpPr>
            <p:spPr bwMode="auto">
              <a:xfrm>
                <a:off x="1168705" y="4918746"/>
                <a:ext cx="31437"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80" name="Rectangle 117"/>
              <p:cNvSpPr>
                <a:spLocks noChangeArrowheads="1"/>
              </p:cNvSpPr>
              <p:nvPr/>
            </p:nvSpPr>
            <p:spPr bwMode="auto">
              <a:xfrm>
                <a:off x="1231579" y="4918746"/>
                <a:ext cx="31437" cy="182334"/>
              </a:xfrm>
              <a:prstGeom prst="rect">
                <a:avLst/>
              </a:prstGeom>
              <a:solidFill>
                <a:srgbClr val="505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sp>
            <p:nvSpPr>
              <p:cNvPr id="81" name="Oval 118"/>
              <p:cNvSpPr>
                <a:spLocks noChangeArrowheads="1"/>
              </p:cNvSpPr>
              <p:nvPr/>
            </p:nvSpPr>
            <p:spPr bwMode="auto">
              <a:xfrm>
                <a:off x="1803732" y="4975333"/>
                <a:ext cx="69161" cy="69161"/>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pPr>
                <a:endParaRPr lang="en-IN" sz="2353">
                  <a:solidFill>
                    <a:srgbClr val="000000"/>
                  </a:solidFill>
                  <a:ea typeface="MS PGothic" charset="0"/>
                </a:endParaRPr>
              </a:p>
            </p:txBody>
          </p:sp>
        </p:grpSp>
        <p:sp>
          <p:nvSpPr>
            <p:cNvPr id="83" name="Freeform 82"/>
            <p:cNvSpPr>
              <a:spLocks noChangeAspect="1"/>
            </p:cNvSpPr>
            <p:nvPr/>
          </p:nvSpPr>
          <p:spPr bwMode="auto">
            <a:xfrm>
              <a:off x="1646301" y="3782838"/>
              <a:ext cx="825112" cy="1584053"/>
            </a:xfrm>
            <a:custGeom>
              <a:avLst/>
              <a:gdLst>
                <a:gd name="connsiteX0" fmla="*/ 65139 w 1457489"/>
                <a:gd name="connsiteY0" fmla="*/ 0 h 962317"/>
                <a:gd name="connsiteX1" fmla="*/ 1416820 w 1457489"/>
                <a:gd name="connsiteY1" fmla="*/ 0 h 962317"/>
                <a:gd name="connsiteX2" fmla="*/ 1442175 w 1457489"/>
                <a:gd name="connsiteY2" fmla="*/ 5119 h 962317"/>
                <a:gd name="connsiteX3" fmla="*/ 1457489 w 1457489"/>
                <a:gd name="connsiteY3" fmla="*/ 15444 h 962317"/>
                <a:gd name="connsiteX4" fmla="*/ 181174 w 1457489"/>
                <a:gd name="connsiteY4" fmla="*/ 962317 h 962317"/>
                <a:gd name="connsiteX5" fmla="*/ 65139 w 1457489"/>
                <a:gd name="connsiteY5" fmla="*/ 962317 h 962317"/>
                <a:gd name="connsiteX6" fmla="*/ 0 w 1457489"/>
                <a:gd name="connsiteY6" fmla="*/ 897178 h 962317"/>
                <a:gd name="connsiteX7" fmla="*/ 0 w 1457489"/>
                <a:gd name="connsiteY7" fmla="*/ 65139 h 962317"/>
                <a:gd name="connsiteX8" fmla="*/ 65139 w 1457489"/>
                <a:gd name="connsiteY8"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489" h="962317">
                  <a:moveTo>
                    <a:pt x="65139" y="0"/>
                  </a:moveTo>
                  <a:lnTo>
                    <a:pt x="1416820" y="0"/>
                  </a:lnTo>
                  <a:cubicBezTo>
                    <a:pt x="1425814" y="0"/>
                    <a:pt x="1434382" y="1823"/>
                    <a:pt x="1442175" y="5119"/>
                  </a:cubicBezTo>
                  <a:lnTo>
                    <a:pt x="1457489" y="15444"/>
                  </a:lnTo>
                  <a:lnTo>
                    <a:pt x="181174" y="962317"/>
                  </a:lnTo>
                  <a:lnTo>
                    <a:pt x="65139" y="962317"/>
                  </a:lnTo>
                  <a:cubicBezTo>
                    <a:pt x="29164" y="962317"/>
                    <a:pt x="0" y="933153"/>
                    <a:pt x="0" y="897178"/>
                  </a:cubicBezTo>
                  <a:lnTo>
                    <a:pt x="0" y="65139"/>
                  </a:lnTo>
                  <a:cubicBezTo>
                    <a:pt x="0" y="29164"/>
                    <a:pt x="29164" y="0"/>
                    <a:pt x="65139" y="0"/>
                  </a:cubicBezTo>
                  <a:close/>
                </a:path>
              </a:pathLst>
            </a:custGeom>
            <a:solidFill>
              <a:schemeClr val="bg1">
                <a:alpha val="18000"/>
              </a:schemeClr>
            </a:solidFill>
            <a:ln w="9525" cap="flat" cmpd="sng" algn="ctr">
              <a:noFill/>
              <a:prstDash val="solid"/>
            </a:ln>
            <a:effectLst/>
          </p:spPr>
          <p:txBody>
            <a:bodyPr rot="0" spcFirstLastPara="0" vertOverflow="overflow" horzOverflow="overflow" vert="horz" wrap="square" lIns="89630" tIns="44814" rIns="44814" bIns="89630" numCol="1" spcCol="0" rtlCol="0" fromWordArt="0" anchor="b" anchorCtr="0" forceAA="0" compatLnSpc="1">
              <a:prstTxWarp prst="textNoShape">
                <a:avLst/>
              </a:prstTxWarp>
              <a:noAutofit/>
            </a:bodyPr>
            <a:lstStyle/>
            <a:p>
              <a:pPr algn="ctr" defTabSz="895919" fontAlgn="base">
                <a:spcBef>
                  <a:spcPct val="0"/>
                </a:spcBef>
                <a:spcAft>
                  <a:spcPct val="0"/>
                </a:spcAft>
                <a:defRPr/>
              </a:pPr>
              <a:endParaRPr lang="en-US" sz="1371" kern="0" spc="-49" dirty="0">
                <a:ln>
                  <a:solidFill>
                    <a:srgbClr val="FFFFFF">
                      <a:alpha val="0"/>
                    </a:srgbClr>
                  </a:solidFill>
                </a:ln>
                <a:solidFill>
                  <a:srgbClr val="000000"/>
                </a:solidFill>
                <a:ea typeface="Segoe UI" pitchFamily="34" charset="0"/>
                <a:cs typeface="Segoe UI" pitchFamily="34" charset="0"/>
              </a:endParaRPr>
            </a:p>
          </p:txBody>
        </p:sp>
      </p:grpSp>
      <p:sp>
        <p:nvSpPr>
          <p:cNvPr id="9" name="TextBox 8"/>
          <p:cNvSpPr txBox="1"/>
          <p:nvPr/>
        </p:nvSpPr>
        <p:spPr>
          <a:xfrm>
            <a:off x="3088908" y="3896509"/>
            <a:ext cx="2070604" cy="686996"/>
          </a:xfrm>
          <a:prstGeom prst="rect">
            <a:avLst/>
          </a:prstGeom>
          <a:noFill/>
        </p:spPr>
        <p:txBody>
          <a:bodyPr wrap="square" lIns="179259" tIns="143407" rIns="179259" bIns="143407" rtlCol="0" anchor="ctr">
            <a:noAutofit/>
          </a:bodyPr>
          <a:lstStyle/>
          <a:p>
            <a:pPr defTabSz="913330" fontAlgn="base">
              <a:lnSpc>
                <a:spcPct val="90000"/>
              </a:lnSpc>
              <a:spcBef>
                <a:spcPct val="0"/>
              </a:spcBef>
              <a:spcAft>
                <a:spcPts val="1175"/>
              </a:spcAft>
            </a:pPr>
            <a:r>
              <a:rPr lang="en-US" sz="1961" dirty="0">
                <a:solidFill>
                  <a:srgbClr val="FFFFFF">
                    <a:lumMod val="95000"/>
                  </a:srgbClr>
                </a:solidFill>
                <a:latin typeface="Segoe UI Semibold" panose="020B0702040204020203" pitchFamily="34" charset="0"/>
                <a:ea typeface="MS PGothic" charset="0"/>
                <a:cs typeface="Segoe UI Semibold" panose="020B0702040204020203" pitchFamily="34" charset="0"/>
              </a:rPr>
              <a:t>More memory</a:t>
            </a:r>
          </a:p>
        </p:txBody>
      </p:sp>
      <p:sp>
        <p:nvSpPr>
          <p:cNvPr id="84" name="TextBox 83"/>
          <p:cNvSpPr txBox="1"/>
          <p:nvPr/>
        </p:nvSpPr>
        <p:spPr>
          <a:xfrm>
            <a:off x="3088909" y="4872333"/>
            <a:ext cx="2196537" cy="423309"/>
          </a:xfrm>
          <a:prstGeom prst="rect">
            <a:avLst/>
          </a:prstGeom>
          <a:noFill/>
        </p:spPr>
        <p:txBody>
          <a:bodyPr wrap="square" lIns="179259" tIns="143407" rIns="179259" bIns="143407" rtlCol="0" anchor="ctr">
            <a:noAutofit/>
          </a:bodyPr>
          <a:lstStyle/>
          <a:p>
            <a:pPr defTabSz="913330" fontAlgn="base">
              <a:lnSpc>
                <a:spcPct val="90000"/>
              </a:lnSpc>
              <a:spcBef>
                <a:spcPct val="0"/>
              </a:spcBef>
              <a:spcAft>
                <a:spcPts val="1175"/>
              </a:spcAft>
            </a:pPr>
            <a:r>
              <a:rPr lang="en-US" sz="1961" dirty="0">
                <a:solidFill>
                  <a:srgbClr val="FFFFFF">
                    <a:lumMod val="95000"/>
                  </a:srgbClr>
                </a:solidFill>
                <a:latin typeface="Segoe UI Semibold" panose="020B0702040204020203" pitchFamily="34" charset="0"/>
                <a:ea typeface="MS PGothic" charset="0"/>
                <a:cs typeface="Segoe UI Semibold" panose="020B0702040204020203" pitchFamily="34" charset="0"/>
              </a:rPr>
              <a:t>More cores</a:t>
            </a:r>
          </a:p>
        </p:txBody>
      </p:sp>
      <p:sp>
        <p:nvSpPr>
          <p:cNvPr id="90" name="Title 1"/>
          <p:cNvSpPr txBox="1">
            <a:spLocks/>
          </p:cNvSpPr>
          <p:nvPr/>
        </p:nvSpPr>
        <p:spPr>
          <a:xfrm>
            <a:off x="307072" y="263420"/>
            <a:ext cx="11653523" cy="927809"/>
          </a:xfrm>
          <a:prstGeom prst="rect">
            <a:avLst/>
          </a:prstGeom>
        </p:spPr>
        <p:txBody>
          <a:bodyPr/>
          <a:lstStyle>
            <a:lvl1pPr algn="l" defTabSz="931863" rtl="0" fontAlgn="base">
              <a:lnSpc>
                <a:spcPct val="90000"/>
              </a:lnSpc>
              <a:spcBef>
                <a:spcPct val="0"/>
              </a:spcBef>
              <a:spcAft>
                <a:spcPct val="0"/>
              </a:spcAft>
              <a:defRPr lang="en-US" sz="54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dirty="0">
                <a:solidFill>
                  <a:srgbClr val="2C2C2C"/>
                </a:solidFill>
              </a:rPr>
              <a:t>Enterprise-grade Analysis Services</a:t>
            </a:r>
          </a:p>
          <a:p>
            <a:r>
              <a:rPr sz="3137" dirty="0">
                <a:solidFill>
                  <a:srgbClr val="FF8C00"/>
                </a:solidFill>
              </a:rPr>
              <a:t>Deliver high performance and scalability for your BI solutions</a:t>
            </a:r>
          </a:p>
        </p:txBody>
      </p:sp>
      <p:sp>
        <p:nvSpPr>
          <p:cNvPr id="91" name="Freeform 90"/>
          <p:cNvSpPr>
            <a:spLocks/>
          </p:cNvSpPr>
          <p:nvPr/>
        </p:nvSpPr>
        <p:spPr bwMode="auto">
          <a:xfrm>
            <a:off x="1144101" y="5364802"/>
            <a:ext cx="4386084" cy="629905"/>
          </a:xfrm>
          <a:custGeom>
            <a:avLst/>
            <a:gdLst>
              <a:gd name="T0" fmla="*/ 2028 w 2087"/>
              <a:gd name="T1" fmla="*/ 139 h 139"/>
              <a:gd name="T2" fmla="*/ 59 w 2087"/>
              <a:gd name="T3" fmla="*/ 139 h 139"/>
              <a:gd name="T4" fmla="*/ 26 w 2087"/>
              <a:gd name="T5" fmla="*/ 65 h 139"/>
              <a:gd name="T6" fmla="*/ 73 w 2087"/>
              <a:gd name="T7" fmla="*/ 14 h 139"/>
              <a:gd name="T8" fmla="*/ 106 w 2087"/>
              <a:gd name="T9" fmla="*/ 0 h 139"/>
              <a:gd name="T10" fmla="*/ 1981 w 2087"/>
              <a:gd name="T11" fmla="*/ 0 h 139"/>
              <a:gd name="T12" fmla="*/ 2014 w 2087"/>
              <a:gd name="T13" fmla="*/ 14 h 139"/>
              <a:gd name="T14" fmla="*/ 2061 w 2087"/>
              <a:gd name="T15" fmla="*/ 65 h 139"/>
              <a:gd name="T16" fmla="*/ 2028 w 2087"/>
              <a:gd name="T1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7" h="139">
                <a:moveTo>
                  <a:pt x="2028" y="139"/>
                </a:moveTo>
                <a:cubicBezTo>
                  <a:pt x="59" y="139"/>
                  <a:pt x="59" y="139"/>
                  <a:pt x="59" y="139"/>
                </a:cubicBezTo>
                <a:cubicBezTo>
                  <a:pt x="20" y="139"/>
                  <a:pt x="0" y="94"/>
                  <a:pt x="26" y="65"/>
                </a:cubicBezTo>
                <a:cubicBezTo>
                  <a:pt x="73" y="14"/>
                  <a:pt x="73" y="14"/>
                  <a:pt x="73" y="14"/>
                </a:cubicBezTo>
                <a:cubicBezTo>
                  <a:pt x="82" y="5"/>
                  <a:pt x="94" y="0"/>
                  <a:pt x="106" y="0"/>
                </a:cubicBezTo>
                <a:cubicBezTo>
                  <a:pt x="1981" y="0"/>
                  <a:pt x="1981" y="0"/>
                  <a:pt x="1981" y="0"/>
                </a:cubicBezTo>
                <a:cubicBezTo>
                  <a:pt x="1994" y="0"/>
                  <a:pt x="2006" y="5"/>
                  <a:pt x="2014" y="14"/>
                </a:cubicBezTo>
                <a:cubicBezTo>
                  <a:pt x="2061" y="65"/>
                  <a:pt x="2061" y="65"/>
                  <a:pt x="2061" y="65"/>
                </a:cubicBezTo>
                <a:cubicBezTo>
                  <a:pt x="2087" y="94"/>
                  <a:pt x="2067" y="139"/>
                  <a:pt x="2028" y="139"/>
                </a:cubicBezTo>
                <a:close/>
              </a:path>
            </a:pathLst>
          </a:custGeom>
          <a:noFill/>
          <a:ln>
            <a:noFill/>
          </a:ln>
          <a:extLst/>
        </p:spPr>
        <p:txBody>
          <a:bodyPr vert="horz" wrap="square" lIns="89630" tIns="44814" rIns="89630" bIns="44814" numCol="1" anchor="ctr"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algn="ctr"/>
            <a:r>
              <a:rPr lang="en-US" sz="2353" dirty="0">
                <a:solidFill>
                  <a:srgbClr val="FFFFFF"/>
                </a:solidFill>
                <a:latin typeface="Segoe UI Semibold" panose="020B0702040204020203" pitchFamily="34" charset="0"/>
                <a:cs typeface="Segoe UI Semibold" panose="020B0702040204020203" pitchFamily="34" charset="0"/>
              </a:rPr>
              <a:t>High-end server hardware</a:t>
            </a:r>
          </a:p>
        </p:txBody>
      </p:sp>
      <p:grpSp>
        <p:nvGrpSpPr>
          <p:cNvPr id="14" name="Group 13"/>
          <p:cNvGrpSpPr/>
          <p:nvPr/>
        </p:nvGrpSpPr>
        <p:grpSpPr>
          <a:xfrm>
            <a:off x="2816722" y="2005177"/>
            <a:ext cx="1242811" cy="1154535"/>
            <a:chOff x="8950276" y="-347093"/>
            <a:chExt cx="2132668" cy="1981187"/>
          </a:xfrm>
        </p:grpSpPr>
        <p:pic>
          <p:nvPicPr>
            <p:cNvPr id="13" name="Picture 12"/>
            <p:cNvPicPr>
              <a:picLocks noChangeAspect="1"/>
            </p:cNvPicPr>
            <p:nvPr/>
          </p:nvPicPr>
          <p:blipFill>
            <a:blip r:embed="rId7"/>
            <a:stretch>
              <a:fillRect/>
            </a:stretch>
          </p:blipFill>
          <p:spPr>
            <a:xfrm>
              <a:off x="9096754" y="150409"/>
              <a:ext cx="701413" cy="1483685"/>
            </a:xfrm>
            <a:prstGeom prst="rect">
              <a:avLst/>
            </a:prstGeom>
          </p:spPr>
        </p:pic>
        <p:pic>
          <p:nvPicPr>
            <p:cNvPr id="97" name="Picture 96"/>
            <p:cNvPicPr>
              <a:picLocks noChangeAspect="1"/>
            </p:cNvPicPr>
            <p:nvPr/>
          </p:nvPicPr>
          <p:blipFill>
            <a:blip r:embed="rId7"/>
            <a:stretch>
              <a:fillRect/>
            </a:stretch>
          </p:blipFill>
          <p:spPr>
            <a:xfrm rot="7200000">
              <a:off x="9341412" y="-738229"/>
              <a:ext cx="701413" cy="1483685"/>
            </a:xfrm>
            <a:prstGeom prst="rect">
              <a:avLst/>
            </a:prstGeom>
          </p:spPr>
        </p:pic>
        <p:pic>
          <p:nvPicPr>
            <p:cNvPr id="98" name="Picture 97"/>
            <p:cNvPicPr>
              <a:picLocks noChangeAspect="1"/>
            </p:cNvPicPr>
            <p:nvPr/>
          </p:nvPicPr>
          <p:blipFill>
            <a:blip r:embed="rId7"/>
            <a:stretch>
              <a:fillRect/>
            </a:stretch>
          </p:blipFill>
          <p:spPr>
            <a:xfrm rot="14400000">
              <a:off x="9990395" y="-86192"/>
              <a:ext cx="701413" cy="1483685"/>
            </a:xfrm>
            <a:prstGeom prst="rect">
              <a:avLst/>
            </a:prstGeom>
          </p:spPr>
        </p:pic>
      </p:grpSp>
      <p:sp>
        <p:nvSpPr>
          <p:cNvPr id="15" name="Rectangle 14"/>
          <p:cNvSpPr/>
          <p:nvPr/>
        </p:nvSpPr>
        <p:spPr bwMode="auto">
          <a:xfrm>
            <a:off x="2550043" y="4776640"/>
            <a:ext cx="600605" cy="600605"/>
          </a:xfrm>
          <a:prstGeom prst="rect">
            <a:avLst/>
          </a:prstGeom>
          <a:solidFill>
            <a:srgbClr val="FFB9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grpSp>
        <p:nvGrpSpPr>
          <p:cNvPr id="16" name="Group 15"/>
          <p:cNvGrpSpPr/>
          <p:nvPr/>
        </p:nvGrpSpPr>
        <p:grpSpPr>
          <a:xfrm>
            <a:off x="2611029" y="4840725"/>
            <a:ext cx="478632" cy="472435"/>
            <a:chOff x="2748672" y="4808198"/>
            <a:chExt cx="425361" cy="419853"/>
          </a:xfrm>
          <a:solidFill>
            <a:srgbClr val="2C2C2C"/>
          </a:solidFill>
        </p:grpSpPr>
        <p:sp>
          <p:nvSpPr>
            <p:cNvPr id="99" name="Rectangle 98"/>
            <p:cNvSpPr/>
            <p:nvPr/>
          </p:nvSpPr>
          <p:spPr bwMode="auto">
            <a:xfrm>
              <a:off x="2748672" y="4808198"/>
              <a:ext cx="182990" cy="182990"/>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00" name="Rectangle 99"/>
            <p:cNvSpPr/>
            <p:nvPr/>
          </p:nvSpPr>
          <p:spPr bwMode="auto">
            <a:xfrm>
              <a:off x="2991043" y="4808198"/>
              <a:ext cx="182990" cy="182990"/>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01" name="Rectangle 100"/>
            <p:cNvSpPr/>
            <p:nvPr/>
          </p:nvSpPr>
          <p:spPr bwMode="auto">
            <a:xfrm>
              <a:off x="2748672" y="5045061"/>
              <a:ext cx="182990" cy="182990"/>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02" name="Rectangle 101"/>
            <p:cNvSpPr/>
            <p:nvPr/>
          </p:nvSpPr>
          <p:spPr bwMode="auto">
            <a:xfrm>
              <a:off x="2991043" y="5045061"/>
              <a:ext cx="182990" cy="182990"/>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grpSp>
      <p:sp>
        <p:nvSpPr>
          <p:cNvPr id="107" name="TextBox 106"/>
          <p:cNvSpPr txBox="1"/>
          <p:nvPr/>
        </p:nvSpPr>
        <p:spPr>
          <a:xfrm>
            <a:off x="6994886" y="1722156"/>
            <a:ext cx="5091014" cy="4549389"/>
          </a:xfrm>
          <a:prstGeom prst="rect">
            <a:avLst/>
          </a:prstGeom>
          <a:noFill/>
        </p:spPr>
        <p:txBody>
          <a:bodyPr wrap="square" lIns="89642" tIns="143428" rIns="89642" bIns="143428" rtlCol="0">
            <a:noAutofit/>
          </a:bodyPr>
          <a:lstStyle/>
          <a:p>
            <a:pPr defTabSz="913505" fontAlgn="base">
              <a:spcBef>
                <a:spcPts val="1568"/>
              </a:spcBef>
            </a:pPr>
            <a:r>
              <a:rPr lang="en-US" sz="2745" dirty="0">
                <a:solidFill>
                  <a:srgbClr val="FF8C00"/>
                </a:solidFill>
                <a:latin typeface="Segoe UI Semilight" panose="020B0402040204020203" pitchFamily="34" charset="0"/>
                <a:ea typeface="MS PGothic" charset="0"/>
                <a:cs typeface="Segoe UI Semilight" panose="020B0402040204020203" pitchFamily="34" charset="0"/>
              </a:rPr>
              <a:t>Capability</a:t>
            </a:r>
          </a:p>
          <a:p>
            <a:pPr defTabSz="913505" fontAlgn="base">
              <a:spcBef>
                <a:spcPts val="980"/>
              </a:spcBef>
            </a:pPr>
            <a:r>
              <a:rPr lang="en-US" sz="1765" dirty="0">
                <a:solidFill>
                  <a:srgbClr val="2C2C2C">
                    <a:lumMod val="90000"/>
                    <a:lumOff val="10000"/>
                  </a:srgbClr>
                </a:solidFill>
                <a:ea typeface="MS PGothic" charset="0"/>
                <a:cs typeface="Segoe UI" panose="020B0502040204020203" pitchFamily="34" charset="0"/>
              </a:rPr>
              <a:t>Tabular and MOLAP modeling enhancements</a:t>
            </a:r>
          </a:p>
          <a:p>
            <a:pPr defTabSz="913505" fontAlgn="base">
              <a:spcBef>
                <a:spcPts val="980"/>
              </a:spcBef>
            </a:pPr>
            <a:r>
              <a:rPr lang="en-US" sz="1765" dirty="0">
                <a:solidFill>
                  <a:srgbClr val="2C2C2C">
                    <a:lumMod val="90000"/>
                    <a:lumOff val="10000"/>
                  </a:srgbClr>
                </a:solidFill>
                <a:ea typeface="MS PGothic" charset="0"/>
                <a:cs typeface="Segoe UI" panose="020B0502040204020203" pitchFamily="34" charset="0"/>
              </a:rPr>
              <a:t>High-performance Direct Query for Tabular</a:t>
            </a:r>
          </a:p>
          <a:p>
            <a:pPr defTabSz="913505" fontAlgn="base">
              <a:spcBef>
                <a:spcPts val="980"/>
              </a:spcBef>
            </a:pPr>
            <a:r>
              <a:rPr lang="en-US" sz="1765" dirty="0">
                <a:solidFill>
                  <a:srgbClr val="2C2C2C">
                    <a:lumMod val="90000"/>
                    <a:lumOff val="10000"/>
                  </a:srgbClr>
                </a:solidFill>
                <a:ea typeface="MS PGothic" charset="0"/>
                <a:cs typeface="Segoe UI" panose="020B0502040204020203" pitchFamily="34" charset="0"/>
              </a:rPr>
              <a:t>Additional tools for administrators</a:t>
            </a:r>
          </a:p>
          <a:p>
            <a:pPr defTabSz="913505" fontAlgn="base">
              <a:spcBef>
                <a:spcPts val="980"/>
              </a:spcBef>
            </a:pPr>
            <a:r>
              <a:rPr lang="en-US" sz="1765" dirty="0">
                <a:solidFill>
                  <a:srgbClr val="2C2C2C">
                    <a:lumMod val="90000"/>
                    <a:lumOff val="10000"/>
                  </a:srgbClr>
                </a:solidFill>
                <a:ea typeface="MS PGothic" charset="0"/>
                <a:cs typeface="Segoe UI" panose="020B0502040204020203" pitchFamily="34" charset="0"/>
              </a:rPr>
              <a:t>Performance and data source updates</a:t>
            </a:r>
          </a:p>
          <a:p>
            <a:pPr defTabSz="913505" fontAlgn="base">
              <a:spcBef>
                <a:spcPts val="1568"/>
              </a:spcBef>
            </a:pPr>
            <a:r>
              <a:rPr lang="en-US" sz="2745" dirty="0">
                <a:solidFill>
                  <a:srgbClr val="FF8C00"/>
                </a:solidFill>
                <a:latin typeface="Segoe UI Semilight" panose="020B0402040204020203" pitchFamily="34" charset="0"/>
                <a:ea typeface="MS PGothic" charset="0"/>
                <a:cs typeface="Segoe UI Semilight" panose="020B0402040204020203" pitchFamily="34" charset="0"/>
              </a:rPr>
              <a:t>Benefits</a:t>
            </a:r>
          </a:p>
          <a:p>
            <a:pPr defTabSz="913505" fontAlgn="base">
              <a:spcBef>
                <a:spcPts val="980"/>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Better performance and higher scale</a:t>
            </a:r>
          </a:p>
          <a:p>
            <a:pPr defTabSz="913505" fontAlgn="base">
              <a:spcBef>
                <a:spcPts val="980"/>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Lower TCO: more efficient utilization of existing hardware capabilities</a:t>
            </a:r>
          </a:p>
          <a:p>
            <a:pPr defTabSz="913505" fontAlgn="base">
              <a:spcBef>
                <a:spcPts val="980"/>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No application changes</a:t>
            </a:r>
          </a:p>
        </p:txBody>
      </p:sp>
      <p:sp>
        <p:nvSpPr>
          <p:cNvPr id="85" name="TextBox 84"/>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Scale and manage</a:t>
            </a:r>
          </a:p>
        </p:txBody>
      </p:sp>
    </p:spTree>
    <p:extLst>
      <p:ext uri="{BB962C8B-B14F-4D97-AF65-F5344CB8AC3E}">
        <p14:creationId xmlns:p14="http://schemas.microsoft.com/office/powerpoint/2010/main" val="3230345628"/>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263949" y="65339"/>
            <a:ext cx="11424437" cy="1054734"/>
          </a:xfrm>
        </p:spPr>
        <p:txBody>
          <a:bodyPr/>
          <a:lstStyle/>
          <a:p>
            <a:r>
              <a:rPr lang="en-US" dirty="0"/>
              <a:t>Enhanced Reporting Services</a:t>
            </a:r>
            <a:br>
              <a:rPr lang="en-US" dirty="0"/>
            </a:br>
            <a:endParaRPr lang="en-US" dirty="0"/>
          </a:p>
        </p:txBody>
      </p:sp>
      <p:sp>
        <p:nvSpPr>
          <p:cNvPr id="5" name="Rectangle 4"/>
          <p:cNvSpPr/>
          <p:nvPr/>
        </p:nvSpPr>
        <p:spPr bwMode="auto">
          <a:xfrm>
            <a:off x="7138438" y="1279530"/>
            <a:ext cx="4706369" cy="263342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14" rIns="0" bIns="44814" numCol="1" spcCol="0" rtlCol="0" fromWordArt="0" anchor="t" anchorCtr="0" forceAA="0" compatLnSpc="1">
            <a:prstTxWarp prst="textNoShape">
              <a:avLst/>
            </a:prstTxWarp>
            <a:spAutoFit/>
          </a:bodyPr>
          <a:lstStyle/>
          <a:p>
            <a:pPr defTabSz="913595">
              <a:spcBef>
                <a:spcPts val="1175"/>
              </a:spcBef>
            </a:pPr>
            <a:r>
              <a:rPr lang="en-US" sz="2800" dirty="0">
                <a:ln>
                  <a:solidFill>
                    <a:srgbClr val="FFFFFF">
                      <a:alpha val="0"/>
                    </a:srgbClr>
                  </a:solidFill>
                </a:ln>
                <a:solidFill>
                  <a:srgbClr val="FF8C00"/>
                </a:solidFill>
                <a:latin typeface="Segoe UI Semilight" panose="020B0402040204020203" pitchFamily="34" charset="0"/>
                <a:ea typeface="Segoe UI" pitchFamily="34" charset="0"/>
                <a:cs typeface="Segoe UI Semilight" panose="020B0402040204020203" pitchFamily="34" charset="0"/>
              </a:rPr>
              <a:t>Capabilities</a:t>
            </a:r>
          </a:p>
          <a:p>
            <a:pPr defTabSz="913595">
              <a:spcBef>
                <a:spcPts val="1175"/>
              </a:spcBef>
            </a:pPr>
            <a:r>
              <a:rPr lang="en-US" sz="1765" dirty="0">
                <a:solidFill>
                  <a:srgbClr val="505050"/>
                </a:solidFill>
                <a:cs typeface="Segoe UI" panose="020B0502040204020203" pitchFamily="34" charset="0"/>
              </a:rPr>
              <a:t>Modern design tools</a:t>
            </a:r>
          </a:p>
          <a:p>
            <a:pPr defTabSz="913595">
              <a:spcBef>
                <a:spcPts val="1175"/>
              </a:spcBef>
            </a:pPr>
            <a:r>
              <a:rPr lang="en-US" sz="1765" dirty="0">
                <a:solidFill>
                  <a:srgbClr val="505050"/>
                </a:solidFill>
                <a:cs typeface="Segoe UI" panose="020B0502040204020203" pitchFamily="34" charset="0"/>
              </a:rPr>
              <a:t>Support for latest enterprise data source </a:t>
            </a:r>
          </a:p>
          <a:p>
            <a:pPr defTabSz="913595">
              <a:spcBef>
                <a:spcPts val="1175"/>
              </a:spcBef>
            </a:pPr>
            <a:r>
              <a:rPr lang="en-US" sz="1765" dirty="0">
                <a:solidFill>
                  <a:srgbClr val="505050"/>
                </a:solidFill>
                <a:cs typeface="Segoe UI" panose="020B0502040204020203" pitchFamily="34" charset="0"/>
              </a:rPr>
              <a:t>Expanded browser support</a:t>
            </a:r>
          </a:p>
          <a:p>
            <a:pPr defTabSz="913595">
              <a:spcBef>
                <a:spcPts val="1175"/>
              </a:spcBef>
            </a:pPr>
            <a:r>
              <a:rPr lang="en-US" sz="1765" dirty="0">
                <a:solidFill>
                  <a:srgbClr val="505050"/>
                </a:solidFill>
                <a:cs typeface="Segoe UI" panose="020B0502040204020203" pitchFamily="34" charset="0"/>
              </a:rPr>
              <a:t>Secure access</a:t>
            </a:r>
          </a:p>
          <a:p>
            <a:pPr defTabSz="913595">
              <a:spcBef>
                <a:spcPts val="1175"/>
              </a:spcBef>
            </a:pPr>
            <a:r>
              <a:rPr lang="en-US" sz="1765" dirty="0">
                <a:solidFill>
                  <a:srgbClr val="505050"/>
                </a:solidFill>
                <a:cs typeface="Segoe UI" panose="020B0502040204020203" pitchFamily="34" charset="0"/>
              </a:rPr>
              <a:t>Power BI integration</a:t>
            </a:r>
          </a:p>
        </p:txBody>
      </p:sp>
      <p:sp>
        <p:nvSpPr>
          <p:cNvPr id="7" name="Rectangle 6"/>
          <p:cNvSpPr/>
          <p:nvPr/>
        </p:nvSpPr>
        <p:spPr bwMode="auto">
          <a:xfrm>
            <a:off x="7125381" y="3968883"/>
            <a:ext cx="4877569" cy="2211012"/>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14" rIns="0" bIns="44814" numCol="1" spcCol="0" rtlCol="0" fromWordArt="0" anchor="t" anchorCtr="0" forceAA="0" compatLnSpc="1">
            <a:prstTxWarp prst="textNoShape">
              <a:avLst/>
            </a:prstTxWarp>
            <a:spAutoFit/>
          </a:bodyPr>
          <a:lstStyle/>
          <a:p>
            <a:pPr defTabSz="913595">
              <a:spcBef>
                <a:spcPts val="1175"/>
              </a:spcBef>
            </a:pPr>
            <a:r>
              <a:rPr lang="en-US" sz="2800" dirty="0">
                <a:ln>
                  <a:solidFill>
                    <a:srgbClr val="FFFFFF">
                      <a:alpha val="0"/>
                    </a:srgbClr>
                  </a:solidFill>
                </a:ln>
                <a:solidFill>
                  <a:srgbClr val="FF8C00"/>
                </a:solidFill>
                <a:latin typeface="Segoe UI Semilight" panose="020B0402040204020203" pitchFamily="34" charset="0"/>
                <a:ea typeface="Segoe UI" pitchFamily="34" charset="0"/>
                <a:cs typeface="Segoe UI Semilight" panose="020B0402040204020203" pitchFamily="34" charset="0"/>
              </a:rPr>
              <a:t>Benefits</a:t>
            </a:r>
          </a:p>
          <a:p>
            <a:pPr marL="387419" indent="-335561" defTabSz="895597">
              <a:spcBef>
                <a:spcPts val="1153"/>
              </a:spcBef>
              <a:buClr>
                <a:srgbClr val="FF8C00"/>
              </a:buClr>
              <a:buFont typeface="Wingdings 3" panose="05040102010807070707" pitchFamily="18" charset="2"/>
              <a:buChar char="Æ"/>
            </a:pPr>
            <a:r>
              <a:rPr lang="en-US" sz="1765" dirty="0">
                <a:solidFill>
                  <a:srgbClr val="505050"/>
                </a:solidFill>
                <a:cs typeface="Segoe UI" panose="020B0502040204020203" pitchFamily="34" charset="0"/>
              </a:rPr>
              <a:t>Report consumption from modern browsers </a:t>
            </a:r>
          </a:p>
          <a:p>
            <a:pPr marL="387419" indent="-335561" defTabSz="895597">
              <a:spcBef>
                <a:spcPts val="1153"/>
              </a:spcBef>
              <a:buClr>
                <a:srgbClr val="FF8C00"/>
              </a:buClr>
              <a:buFont typeface="Wingdings 3" panose="05040102010807070707" pitchFamily="18" charset="2"/>
              <a:buChar char="Æ"/>
            </a:pPr>
            <a:r>
              <a:rPr lang="en-US" sz="1765" dirty="0">
                <a:solidFill>
                  <a:srgbClr val="505050"/>
                </a:solidFill>
                <a:cs typeface="Segoe UI" panose="020B0502040204020203" pitchFamily="34" charset="0"/>
              </a:rPr>
              <a:t>Improved parameters</a:t>
            </a:r>
          </a:p>
          <a:p>
            <a:pPr marL="387419" indent="-335561" defTabSz="895597">
              <a:spcBef>
                <a:spcPts val="1153"/>
              </a:spcBef>
              <a:buClr>
                <a:srgbClr val="FF8C00"/>
              </a:buClr>
              <a:buFont typeface="Wingdings 3" panose="05040102010807070707" pitchFamily="18" charset="2"/>
              <a:buChar char="Æ"/>
            </a:pPr>
            <a:r>
              <a:rPr lang="en-US" sz="1765" dirty="0">
                <a:solidFill>
                  <a:srgbClr val="505050"/>
                </a:solidFill>
                <a:cs typeface="Segoe UI" panose="020B0502040204020203" pitchFamily="34" charset="0"/>
              </a:rPr>
              <a:t>Modern themes</a:t>
            </a:r>
          </a:p>
          <a:p>
            <a:pPr marL="387419" indent="-335561" defTabSz="895597">
              <a:spcBef>
                <a:spcPts val="1153"/>
              </a:spcBef>
              <a:buClr>
                <a:srgbClr val="FF8C00"/>
              </a:buClr>
              <a:buFont typeface="Wingdings 3" panose="05040102010807070707" pitchFamily="18" charset="2"/>
              <a:buChar char="Æ"/>
            </a:pPr>
            <a:r>
              <a:rPr lang="en-US" sz="1765" dirty="0">
                <a:solidFill>
                  <a:srgbClr val="505050"/>
                </a:solidFill>
                <a:cs typeface="Segoe UI" panose="020B0502040204020203" pitchFamily="34" charset="0"/>
              </a:rPr>
              <a:t>New chart types</a:t>
            </a:r>
          </a:p>
        </p:txBody>
      </p:sp>
      <p:sp>
        <p:nvSpPr>
          <p:cNvPr id="9" name="Freeform 8"/>
          <p:cNvSpPr/>
          <p:nvPr/>
        </p:nvSpPr>
        <p:spPr bwMode="auto">
          <a:xfrm flipH="1">
            <a:off x="3668958" y="2143201"/>
            <a:ext cx="1643275" cy="3443669"/>
          </a:xfrm>
          <a:custGeom>
            <a:avLst/>
            <a:gdLst>
              <a:gd name="connsiteX0" fmla="*/ 307903 w 1539601"/>
              <a:gd name="connsiteY0" fmla="*/ 683058 h 3226406"/>
              <a:gd name="connsiteX1" fmla="*/ 65607 w 1539601"/>
              <a:gd name="connsiteY1" fmla="*/ 854935 h 3226406"/>
              <a:gd name="connsiteX2" fmla="*/ 23353 w 1539601"/>
              <a:gd name="connsiteY2" fmla="*/ 2173173 h 3226406"/>
              <a:gd name="connsiteX3" fmla="*/ 183916 w 1539601"/>
              <a:gd name="connsiteY3" fmla="*/ 2395849 h 3226406"/>
              <a:gd name="connsiteX4" fmla="*/ 188837 w 1539601"/>
              <a:gd name="connsiteY4" fmla="*/ 2395940 h 3226406"/>
              <a:gd name="connsiteX5" fmla="*/ 193527 w 1539601"/>
              <a:gd name="connsiteY5" fmla="*/ 2399102 h 3226406"/>
              <a:gd name="connsiteX6" fmla="*/ 226167 w 1539601"/>
              <a:gd name="connsiteY6" fmla="*/ 2405692 h 3226406"/>
              <a:gd name="connsiteX7" fmla="*/ 777891 w 1539601"/>
              <a:gd name="connsiteY7" fmla="*/ 2405692 h 3226406"/>
              <a:gd name="connsiteX8" fmla="*/ 777891 w 1539601"/>
              <a:gd name="connsiteY8" fmla="*/ 3084791 h 3226406"/>
              <a:gd name="connsiteX9" fmla="*/ 919506 w 1539601"/>
              <a:gd name="connsiteY9" fmla="*/ 3226406 h 3226406"/>
              <a:gd name="connsiteX10" fmla="*/ 1061121 w 1539601"/>
              <a:gd name="connsiteY10" fmla="*/ 3084791 h 3226406"/>
              <a:gd name="connsiteX11" fmla="*/ 1061121 w 1539601"/>
              <a:gd name="connsiteY11" fmla="*/ 2140495 h 3226406"/>
              <a:gd name="connsiteX12" fmla="*/ 974629 w 1539601"/>
              <a:gd name="connsiteY12" fmla="*/ 2010009 h 3226406"/>
              <a:gd name="connsiteX13" fmla="*/ 956155 w 1539601"/>
              <a:gd name="connsiteY13" fmla="*/ 2006279 h 3226406"/>
              <a:gd name="connsiteX14" fmla="*/ 953986 w 1539601"/>
              <a:gd name="connsiteY14" fmla="*/ 2004817 h 3226406"/>
              <a:gd name="connsiteX15" fmla="*/ 921346 w 1539601"/>
              <a:gd name="connsiteY15" fmla="*/ 1998227 h 3226406"/>
              <a:gd name="connsiteX16" fmla="*/ 642562 w 1539601"/>
              <a:gd name="connsiteY16" fmla="*/ 1998227 h 3226406"/>
              <a:gd name="connsiteX17" fmla="*/ 521942 w 1539601"/>
              <a:gd name="connsiteY17" fmla="*/ 1968313 h 3226406"/>
              <a:gd name="connsiteX18" fmla="*/ 555745 w 1539601"/>
              <a:gd name="connsiteY18" fmla="*/ 1567496 h 3226406"/>
              <a:gd name="connsiteX19" fmla="*/ 581096 w 1539601"/>
              <a:gd name="connsiteY19" fmla="*/ 1380450 h 3226406"/>
              <a:gd name="connsiteX20" fmla="*/ 741659 w 1539601"/>
              <a:gd name="connsiteY20" fmla="*/ 1576404 h 3226406"/>
              <a:gd name="connsiteX21" fmla="*/ 1443062 w 1539601"/>
              <a:gd name="connsiteY21" fmla="*/ 1576404 h 3226406"/>
              <a:gd name="connsiteX22" fmla="*/ 1400810 w 1539601"/>
              <a:gd name="connsiteY22" fmla="*/ 1255752 h 3226406"/>
              <a:gd name="connsiteX23" fmla="*/ 885319 w 1539601"/>
              <a:gd name="connsiteY23" fmla="*/ 1264658 h 3226406"/>
              <a:gd name="connsiteX24" fmla="*/ 462787 w 1539601"/>
              <a:gd name="connsiteY24" fmla="*/ 730237 h 3226406"/>
              <a:gd name="connsiteX25" fmla="*/ 307903 w 1539601"/>
              <a:gd name="connsiteY25" fmla="*/ 683058 h 3226406"/>
              <a:gd name="connsiteX26" fmla="*/ 310674 w 1539601"/>
              <a:gd name="connsiteY26" fmla="*/ 0 h 3226406"/>
              <a:gd name="connsiteX27" fmla="*/ 0 w 1539601"/>
              <a:gd name="connsiteY27" fmla="*/ 327451 h 3226406"/>
              <a:gd name="connsiteX28" fmla="*/ 310674 w 1539601"/>
              <a:gd name="connsiteY28" fmla="*/ 654902 h 3226406"/>
              <a:gd name="connsiteX29" fmla="*/ 621348 w 1539601"/>
              <a:gd name="connsiteY29" fmla="*/ 327451 h 3226406"/>
              <a:gd name="connsiteX30" fmla="*/ 310674 w 1539601"/>
              <a:gd name="connsiteY30" fmla="*/ 0 h 3226406"/>
              <a:gd name="connsiteX0" fmla="*/ 307903 w 1539601"/>
              <a:gd name="connsiteY0" fmla="*/ 683058 h 3226406"/>
              <a:gd name="connsiteX1" fmla="*/ 65607 w 1539601"/>
              <a:gd name="connsiteY1" fmla="*/ 854935 h 3226406"/>
              <a:gd name="connsiteX2" fmla="*/ 23353 w 1539601"/>
              <a:gd name="connsiteY2" fmla="*/ 2173173 h 3226406"/>
              <a:gd name="connsiteX3" fmla="*/ 183916 w 1539601"/>
              <a:gd name="connsiteY3" fmla="*/ 2395849 h 3226406"/>
              <a:gd name="connsiteX4" fmla="*/ 188837 w 1539601"/>
              <a:gd name="connsiteY4" fmla="*/ 2395940 h 3226406"/>
              <a:gd name="connsiteX5" fmla="*/ 193527 w 1539601"/>
              <a:gd name="connsiteY5" fmla="*/ 2399102 h 3226406"/>
              <a:gd name="connsiteX6" fmla="*/ 226167 w 1539601"/>
              <a:gd name="connsiteY6" fmla="*/ 2405692 h 3226406"/>
              <a:gd name="connsiteX7" fmla="*/ 777891 w 1539601"/>
              <a:gd name="connsiteY7" fmla="*/ 2405692 h 3226406"/>
              <a:gd name="connsiteX8" fmla="*/ 777891 w 1539601"/>
              <a:gd name="connsiteY8" fmla="*/ 3084791 h 3226406"/>
              <a:gd name="connsiteX9" fmla="*/ 919506 w 1539601"/>
              <a:gd name="connsiteY9" fmla="*/ 3226406 h 3226406"/>
              <a:gd name="connsiteX10" fmla="*/ 1061121 w 1539601"/>
              <a:gd name="connsiteY10" fmla="*/ 3084791 h 3226406"/>
              <a:gd name="connsiteX11" fmla="*/ 1061121 w 1539601"/>
              <a:gd name="connsiteY11" fmla="*/ 2140495 h 3226406"/>
              <a:gd name="connsiteX12" fmla="*/ 974629 w 1539601"/>
              <a:gd name="connsiteY12" fmla="*/ 2010009 h 3226406"/>
              <a:gd name="connsiteX13" fmla="*/ 956155 w 1539601"/>
              <a:gd name="connsiteY13" fmla="*/ 2006279 h 3226406"/>
              <a:gd name="connsiteX14" fmla="*/ 953986 w 1539601"/>
              <a:gd name="connsiteY14" fmla="*/ 2004817 h 3226406"/>
              <a:gd name="connsiteX15" fmla="*/ 921346 w 1539601"/>
              <a:gd name="connsiteY15" fmla="*/ 1998227 h 3226406"/>
              <a:gd name="connsiteX16" fmla="*/ 642562 w 1539601"/>
              <a:gd name="connsiteY16" fmla="*/ 1998227 h 3226406"/>
              <a:gd name="connsiteX17" fmla="*/ 521942 w 1539601"/>
              <a:gd name="connsiteY17" fmla="*/ 1968313 h 3226406"/>
              <a:gd name="connsiteX18" fmla="*/ 555745 w 1539601"/>
              <a:gd name="connsiteY18" fmla="*/ 1567496 h 3226406"/>
              <a:gd name="connsiteX19" fmla="*/ 581096 w 1539601"/>
              <a:gd name="connsiteY19" fmla="*/ 1380450 h 3226406"/>
              <a:gd name="connsiteX20" fmla="*/ 741659 w 1539601"/>
              <a:gd name="connsiteY20" fmla="*/ 1576404 h 3226406"/>
              <a:gd name="connsiteX21" fmla="*/ 1443062 w 1539601"/>
              <a:gd name="connsiteY21" fmla="*/ 1576404 h 3226406"/>
              <a:gd name="connsiteX22" fmla="*/ 1400810 w 1539601"/>
              <a:gd name="connsiteY22" fmla="*/ 1342911 h 3226406"/>
              <a:gd name="connsiteX23" fmla="*/ 885319 w 1539601"/>
              <a:gd name="connsiteY23" fmla="*/ 1264658 h 3226406"/>
              <a:gd name="connsiteX24" fmla="*/ 462787 w 1539601"/>
              <a:gd name="connsiteY24" fmla="*/ 730237 h 3226406"/>
              <a:gd name="connsiteX25" fmla="*/ 307903 w 1539601"/>
              <a:gd name="connsiteY25" fmla="*/ 683058 h 3226406"/>
              <a:gd name="connsiteX26" fmla="*/ 310674 w 1539601"/>
              <a:gd name="connsiteY26" fmla="*/ 0 h 3226406"/>
              <a:gd name="connsiteX27" fmla="*/ 0 w 1539601"/>
              <a:gd name="connsiteY27" fmla="*/ 327451 h 3226406"/>
              <a:gd name="connsiteX28" fmla="*/ 310674 w 1539601"/>
              <a:gd name="connsiteY28" fmla="*/ 654902 h 3226406"/>
              <a:gd name="connsiteX29" fmla="*/ 621348 w 1539601"/>
              <a:gd name="connsiteY29" fmla="*/ 327451 h 3226406"/>
              <a:gd name="connsiteX30" fmla="*/ 310674 w 1539601"/>
              <a:gd name="connsiteY30" fmla="*/ 0 h 3226406"/>
              <a:gd name="connsiteX0" fmla="*/ 307903 w 1539601"/>
              <a:gd name="connsiteY0" fmla="*/ 683058 h 3226406"/>
              <a:gd name="connsiteX1" fmla="*/ 65607 w 1539601"/>
              <a:gd name="connsiteY1" fmla="*/ 854935 h 3226406"/>
              <a:gd name="connsiteX2" fmla="*/ 23353 w 1539601"/>
              <a:gd name="connsiteY2" fmla="*/ 2173173 h 3226406"/>
              <a:gd name="connsiteX3" fmla="*/ 183916 w 1539601"/>
              <a:gd name="connsiteY3" fmla="*/ 2395849 h 3226406"/>
              <a:gd name="connsiteX4" fmla="*/ 188837 w 1539601"/>
              <a:gd name="connsiteY4" fmla="*/ 2395940 h 3226406"/>
              <a:gd name="connsiteX5" fmla="*/ 193527 w 1539601"/>
              <a:gd name="connsiteY5" fmla="*/ 2399102 h 3226406"/>
              <a:gd name="connsiteX6" fmla="*/ 226167 w 1539601"/>
              <a:gd name="connsiteY6" fmla="*/ 2405692 h 3226406"/>
              <a:gd name="connsiteX7" fmla="*/ 777891 w 1539601"/>
              <a:gd name="connsiteY7" fmla="*/ 2405692 h 3226406"/>
              <a:gd name="connsiteX8" fmla="*/ 777891 w 1539601"/>
              <a:gd name="connsiteY8" fmla="*/ 3084791 h 3226406"/>
              <a:gd name="connsiteX9" fmla="*/ 919506 w 1539601"/>
              <a:gd name="connsiteY9" fmla="*/ 3226406 h 3226406"/>
              <a:gd name="connsiteX10" fmla="*/ 1061121 w 1539601"/>
              <a:gd name="connsiteY10" fmla="*/ 3084791 h 3226406"/>
              <a:gd name="connsiteX11" fmla="*/ 1061121 w 1539601"/>
              <a:gd name="connsiteY11" fmla="*/ 2140495 h 3226406"/>
              <a:gd name="connsiteX12" fmla="*/ 974629 w 1539601"/>
              <a:gd name="connsiteY12" fmla="*/ 2010009 h 3226406"/>
              <a:gd name="connsiteX13" fmla="*/ 956155 w 1539601"/>
              <a:gd name="connsiteY13" fmla="*/ 2006279 h 3226406"/>
              <a:gd name="connsiteX14" fmla="*/ 953986 w 1539601"/>
              <a:gd name="connsiteY14" fmla="*/ 2004817 h 3226406"/>
              <a:gd name="connsiteX15" fmla="*/ 921346 w 1539601"/>
              <a:gd name="connsiteY15" fmla="*/ 1998227 h 3226406"/>
              <a:gd name="connsiteX16" fmla="*/ 642562 w 1539601"/>
              <a:gd name="connsiteY16" fmla="*/ 1998227 h 3226406"/>
              <a:gd name="connsiteX17" fmla="*/ 521942 w 1539601"/>
              <a:gd name="connsiteY17" fmla="*/ 1968313 h 3226406"/>
              <a:gd name="connsiteX18" fmla="*/ 555745 w 1539601"/>
              <a:gd name="connsiteY18" fmla="*/ 1567496 h 3226406"/>
              <a:gd name="connsiteX19" fmla="*/ 581096 w 1539601"/>
              <a:gd name="connsiteY19" fmla="*/ 1380450 h 3226406"/>
              <a:gd name="connsiteX20" fmla="*/ 741659 w 1539601"/>
              <a:gd name="connsiteY20" fmla="*/ 1576404 h 3226406"/>
              <a:gd name="connsiteX21" fmla="*/ 1443062 w 1539601"/>
              <a:gd name="connsiteY21" fmla="*/ 1576404 h 3226406"/>
              <a:gd name="connsiteX22" fmla="*/ 1400810 w 1539601"/>
              <a:gd name="connsiteY22" fmla="*/ 1342911 h 3226406"/>
              <a:gd name="connsiteX23" fmla="*/ 879094 w 1539601"/>
              <a:gd name="connsiteY23" fmla="*/ 1351817 h 3226406"/>
              <a:gd name="connsiteX24" fmla="*/ 462787 w 1539601"/>
              <a:gd name="connsiteY24" fmla="*/ 730237 h 3226406"/>
              <a:gd name="connsiteX25" fmla="*/ 307903 w 1539601"/>
              <a:gd name="connsiteY25" fmla="*/ 683058 h 3226406"/>
              <a:gd name="connsiteX26" fmla="*/ 310674 w 1539601"/>
              <a:gd name="connsiteY26" fmla="*/ 0 h 3226406"/>
              <a:gd name="connsiteX27" fmla="*/ 0 w 1539601"/>
              <a:gd name="connsiteY27" fmla="*/ 327451 h 3226406"/>
              <a:gd name="connsiteX28" fmla="*/ 310674 w 1539601"/>
              <a:gd name="connsiteY28" fmla="*/ 654902 h 3226406"/>
              <a:gd name="connsiteX29" fmla="*/ 621348 w 1539601"/>
              <a:gd name="connsiteY29" fmla="*/ 327451 h 3226406"/>
              <a:gd name="connsiteX30" fmla="*/ 310674 w 1539601"/>
              <a:gd name="connsiteY30" fmla="*/ 0 h 3226406"/>
              <a:gd name="connsiteX0" fmla="*/ 307903 w 1539601"/>
              <a:gd name="connsiteY0" fmla="*/ 683058 h 3226406"/>
              <a:gd name="connsiteX1" fmla="*/ 65607 w 1539601"/>
              <a:gd name="connsiteY1" fmla="*/ 854935 h 3226406"/>
              <a:gd name="connsiteX2" fmla="*/ 23353 w 1539601"/>
              <a:gd name="connsiteY2" fmla="*/ 2173173 h 3226406"/>
              <a:gd name="connsiteX3" fmla="*/ 183916 w 1539601"/>
              <a:gd name="connsiteY3" fmla="*/ 2395849 h 3226406"/>
              <a:gd name="connsiteX4" fmla="*/ 188837 w 1539601"/>
              <a:gd name="connsiteY4" fmla="*/ 2395940 h 3226406"/>
              <a:gd name="connsiteX5" fmla="*/ 193527 w 1539601"/>
              <a:gd name="connsiteY5" fmla="*/ 2399102 h 3226406"/>
              <a:gd name="connsiteX6" fmla="*/ 226167 w 1539601"/>
              <a:gd name="connsiteY6" fmla="*/ 2405692 h 3226406"/>
              <a:gd name="connsiteX7" fmla="*/ 777891 w 1539601"/>
              <a:gd name="connsiteY7" fmla="*/ 2405692 h 3226406"/>
              <a:gd name="connsiteX8" fmla="*/ 777891 w 1539601"/>
              <a:gd name="connsiteY8" fmla="*/ 3084791 h 3226406"/>
              <a:gd name="connsiteX9" fmla="*/ 919506 w 1539601"/>
              <a:gd name="connsiteY9" fmla="*/ 3226406 h 3226406"/>
              <a:gd name="connsiteX10" fmla="*/ 1061121 w 1539601"/>
              <a:gd name="connsiteY10" fmla="*/ 3084791 h 3226406"/>
              <a:gd name="connsiteX11" fmla="*/ 1061121 w 1539601"/>
              <a:gd name="connsiteY11" fmla="*/ 2140495 h 3226406"/>
              <a:gd name="connsiteX12" fmla="*/ 974629 w 1539601"/>
              <a:gd name="connsiteY12" fmla="*/ 2010009 h 3226406"/>
              <a:gd name="connsiteX13" fmla="*/ 956155 w 1539601"/>
              <a:gd name="connsiteY13" fmla="*/ 2006279 h 3226406"/>
              <a:gd name="connsiteX14" fmla="*/ 953986 w 1539601"/>
              <a:gd name="connsiteY14" fmla="*/ 2004817 h 3226406"/>
              <a:gd name="connsiteX15" fmla="*/ 921346 w 1539601"/>
              <a:gd name="connsiteY15" fmla="*/ 1998227 h 3226406"/>
              <a:gd name="connsiteX16" fmla="*/ 642562 w 1539601"/>
              <a:gd name="connsiteY16" fmla="*/ 1998227 h 3226406"/>
              <a:gd name="connsiteX17" fmla="*/ 521942 w 1539601"/>
              <a:gd name="connsiteY17" fmla="*/ 1968313 h 3226406"/>
              <a:gd name="connsiteX18" fmla="*/ 555745 w 1539601"/>
              <a:gd name="connsiteY18" fmla="*/ 1567496 h 3226406"/>
              <a:gd name="connsiteX19" fmla="*/ 581096 w 1539601"/>
              <a:gd name="connsiteY19" fmla="*/ 1380450 h 3226406"/>
              <a:gd name="connsiteX20" fmla="*/ 741659 w 1539601"/>
              <a:gd name="connsiteY20" fmla="*/ 1576404 h 3226406"/>
              <a:gd name="connsiteX21" fmla="*/ 1443062 w 1539601"/>
              <a:gd name="connsiteY21" fmla="*/ 1576404 h 3226406"/>
              <a:gd name="connsiteX22" fmla="*/ 1400810 w 1539601"/>
              <a:gd name="connsiteY22" fmla="*/ 1367814 h 3226406"/>
              <a:gd name="connsiteX23" fmla="*/ 879094 w 1539601"/>
              <a:gd name="connsiteY23" fmla="*/ 1351817 h 3226406"/>
              <a:gd name="connsiteX24" fmla="*/ 462787 w 1539601"/>
              <a:gd name="connsiteY24" fmla="*/ 730237 h 3226406"/>
              <a:gd name="connsiteX25" fmla="*/ 307903 w 1539601"/>
              <a:gd name="connsiteY25" fmla="*/ 683058 h 3226406"/>
              <a:gd name="connsiteX26" fmla="*/ 310674 w 1539601"/>
              <a:gd name="connsiteY26" fmla="*/ 0 h 3226406"/>
              <a:gd name="connsiteX27" fmla="*/ 0 w 1539601"/>
              <a:gd name="connsiteY27" fmla="*/ 327451 h 3226406"/>
              <a:gd name="connsiteX28" fmla="*/ 310674 w 1539601"/>
              <a:gd name="connsiteY28" fmla="*/ 654902 h 3226406"/>
              <a:gd name="connsiteX29" fmla="*/ 621348 w 1539601"/>
              <a:gd name="connsiteY29" fmla="*/ 327451 h 3226406"/>
              <a:gd name="connsiteX30" fmla="*/ 310674 w 1539601"/>
              <a:gd name="connsiteY30" fmla="*/ 0 h 322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39601" h="3226406">
                <a:moveTo>
                  <a:pt x="307903" y="683058"/>
                </a:moveTo>
                <a:cubicBezTo>
                  <a:pt x="213933" y="677723"/>
                  <a:pt x="116663" y="717619"/>
                  <a:pt x="65607" y="854935"/>
                </a:cubicBezTo>
                <a:lnTo>
                  <a:pt x="23353" y="2173173"/>
                </a:lnTo>
                <a:cubicBezTo>
                  <a:pt x="51522" y="2256307"/>
                  <a:pt x="54338" y="2357251"/>
                  <a:pt x="183916" y="2395849"/>
                </a:cubicBezTo>
                <a:lnTo>
                  <a:pt x="188837" y="2395940"/>
                </a:lnTo>
                <a:lnTo>
                  <a:pt x="193527" y="2399102"/>
                </a:lnTo>
                <a:cubicBezTo>
                  <a:pt x="203559" y="2403345"/>
                  <a:pt x="214589" y="2405692"/>
                  <a:pt x="226167" y="2405692"/>
                </a:cubicBezTo>
                <a:lnTo>
                  <a:pt x="777891" y="2405692"/>
                </a:lnTo>
                <a:lnTo>
                  <a:pt x="777891" y="3084791"/>
                </a:lnTo>
                <a:cubicBezTo>
                  <a:pt x="777891" y="3163003"/>
                  <a:pt x="841294" y="3226406"/>
                  <a:pt x="919506" y="3226406"/>
                </a:cubicBezTo>
                <a:cubicBezTo>
                  <a:pt x="997718" y="3226406"/>
                  <a:pt x="1061121" y="3163003"/>
                  <a:pt x="1061121" y="3084791"/>
                </a:cubicBezTo>
                <a:lnTo>
                  <a:pt x="1061121" y="2140495"/>
                </a:lnTo>
                <a:cubicBezTo>
                  <a:pt x="1061121" y="2081836"/>
                  <a:pt x="1025457" y="2031507"/>
                  <a:pt x="974629" y="2010009"/>
                </a:cubicBezTo>
                <a:lnTo>
                  <a:pt x="956155" y="2006279"/>
                </a:lnTo>
                <a:lnTo>
                  <a:pt x="953986" y="2004817"/>
                </a:lnTo>
                <a:cubicBezTo>
                  <a:pt x="943954" y="2000574"/>
                  <a:pt x="932924" y="1998227"/>
                  <a:pt x="921346" y="1998227"/>
                </a:cubicBezTo>
                <a:lnTo>
                  <a:pt x="642562" y="1998227"/>
                </a:lnTo>
                <a:lnTo>
                  <a:pt x="521942" y="1968313"/>
                </a:lnTo>
                <a:lnTo>
                  <a:pt x="555745" y="1567496"/>
                </a:lnTo>
                <a:lnTo>
                  <a:pt x="581096" y="1380450"/>
                </a:lnTo>
                <a:lnTo>
                  <a:pt x="741659" y="1576404"/>
                </a:lnTo>
                <a:lnTo>
                  <a:pt x="1443062" y="1576404"/>
                </a:lnTo>
                <a:cubicBezTo>
                  <a:pt x="1496584" y="1531868"/>
                  <a:pt x="1651511" y="1501420"/>
                  <a:pt x="1400810" y="1367814"/>
                </a:cubicBezTo>
                <a:lnTo>
                  <a:pt x="879094" y="1351817"/>
                </a:lnTo>
                <a:lnTo>
                  <a:pt x="462787" y="730237"/>
                </a:lnTo>
                <a:cubicBezTo>
                  <a:pt x="419477" y="705743"/>
                  <a:pt x="364284" y="686259"/>
                  <a:pt x="307903" y="683058"/>
                </a:cubicBezTo>
                <a:close/>
                <a:moveTo>
                  <a:pt x="310674" y="0"/>
                </a:moveTo>
                <a:cubicBezTo>
                  <a:pt x="139093" y="0"/>
                  <a:pt x="0" y="146605"/>
                  <a:pt x="0" y="327451"/>
                </a:cubicBezTo>
                <a:cubicBezTo>
                  <a:pt x="0" y="508297"/>
                  <a:pt x="139093" y="654902"/>
                  <a:pt x="310674" y="654902"/>
                </a:cubicBezTo>
                <a:cubicBezTo>
                  <a:pt x="482255" y="654902"/>
                  <a:pt x="621348" y="508297"/>
                  <a:pt x="621348" y="327451"/>
                </a:cubicBezTo>
                <a:cubicBezTo>
                  <a:pt x="621348" y="146605"/>
                  <a:pt x="482255" y="0"/>
                  <a:pt x="310674" y="0"/>
                </a:cubicBezTo>
                <a:close/>
              </a:path>
            </a:pathLst>
          </a:cu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a:buFont typeface="Wingdings 3" panose="05040102010807070707" pitchFamily="18" charset="2"/>
              <a:buChar char="Æ"/>
            </a:pPr>
            <a:endParaRPr lang="en-IN" sz="1961" b="1" dirty="0">
              <a:solidFill>
                <a:srgbClr val="FFFFFF"/>
              </a:solidFill>
              <a:latin typeface="Segoe UI Light"/>
              <a:ea typeface="Segoe UI" pitchFamily="34" charset="0"/>
              <a:cs typeface="Segoe UI" pitchFamily="34" charset="0"/>
            </a:endParaRPr>
          </a:p>
        </p:txBody>
      </p:sp>
      <p:sp>
        <p:nvSpPr>
          <p:cNvPr id="10" name="Rectangle 165"/>
          <p:cNvSpPr>
            <a:spLocks noChangeArrowheads="1"/>
          </p:cNvSpPr>
          <p:nvPr/>
        </p:nvSpPr>
        <p:spPr bwMode="auto">
          <a:xfrm>
            <a:off x="510797" y="3787873"/>
            <a:ext cx="4528235" cy="285295"/>
          </a:xfrm>
          <a:prstGeom prst="rect">
            <a:avLst/>
          </a:prstGeom>
          <a:solidFill>
            <a:srgbClr val="FFB9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grpSp>
        <p:nvGrpSpPr>
          <p:cNvPr id="11" name="Group 10"/>
          <p:cNvGrpSpPr/>
          <p:nvPr/>
        </p:nvGrpSpPr>
        <p:grpSpPr>
          <a:xfrm>
            <a:off x="3909488" y="3015183"/>
            <a:ext cx="1963898" cy="3042046"/>
            <a:chOff x="9711944" y="3996637"/>
            <a:chExt cx="1699705" cy="2632817"/>
          </a:xfrm>
        </p:grpSpPr>
        <p:sp>
          <p:nvSpPr>
            <p:cNvPr id="12" name="Freeform 222"/>
            <p:cNvSpPr>
              <a:spLocks/>
            </p:cNvSpPr>
            <p:nvPr/>
          </p:nvSpPr>
          <p:spPr bwMode="auto">
            <a:xfrm>
              <a:off x="10309137" y="5880091"/>
              <a:ext cx="229690" cy="422055"/>
            </a:xfrm>
            <a:custGeom>
              <a:avLst/>
              <a:gdLst>
                <a:gd name="T0" fmla="*/ 0 w 80"/>
                <a:gd name="T1" fmla="*/ 147 h 147"/>
                <a:gd name="T2" fmla="*/ 80 w 80"/>
                <a:gd name="T3" fmla="*/ 147 h 147"/>
                <a:gd name="T4" fmla="*/ 72 w 80"/>
                <a:gd name="T5" fmla="*/ 0 h 147"/>
                <a:gd name="T6" fmla="*/ 11 w 80"/>
                <a:gd name="T7" fmla="*/ 0 h 147"/>
                <a:gd name="T8" fmla="*/ 0 w 80"/>
                <a:gd name="T9" fmla="*/ 147 h 147"/>
              </a:gdLst>
              <a:ahLst/>
              <a:cxnLst>
                <a:cxn ang="0">
                  <a:pos x="T0" y="T1"/>
                </a:cxn>
                <a:cxn ang="0">
                  <a:pos x="T2" y="T3"/>
                </a:cxn>
                <a:cxn ang="0">
                  <a:pos x="T4" y="T5"/>
                </a:cxn>
                <a:cxn ang="0">
                  <a:pos x="T6" y="T7"/>
                </a:cxn>
                <a:cxn ang="0">
                  <a:pos x="T8" y="T9"/>
                </a:cxn>
              </a:cxnLst>
              <a:rect l="0" t="0" r="r" b="b"/>
              <a:pathLst>
                <a:path w="80" h="147">
                  <a:moveTo>
                    <a:pt x="0" y="147"/>
                  </a:moveTo>
                  <a:lnTo>
                    <a:pt x="80" y="147"/>
                  </a:lnTo>
                  <a:lnTo>
                    <a:pt x="72" y="0"/>
                  </a:lnTo>
                  <a:lnTo>
                    <a:pt x="11" y="0"/>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3" name="Freeform 223"/>
            <p:cNvSpPr>
              <a:spLocks/>
            </p:cNvSpPr>
            <p:nvPr/>
          </p:nvSpPr>
          <p:spPr bwMode="auto">
            <a:xfrm>
              <a:off x="10363689" y="5699210"/>
              <a:ext cx="120587" cy="180881"/>
            </a:xfrm>
            <a:custGeom>
              <a:avLst/>
              <a:gdLst>
                <a:gd name="T0" fmla="*/ 0 w 42"/>
                <a:gd name="T1" fmla="*/ 63 h 63"/>
                <a:gd name="T2" fmla="*/ 42 w 42"/>
                <a:gd name="T3" fmla="*/ 63 h 63"/>
                <a:gd name="T4" fmla="*/ 39 w 42"/>
                <a:gd name="T5" fmla="*/ 0 h 63"/>
                <a:gd name="T6" fmla="*/ 6 w 42"/>
                <a:gd name="T7" fmla="*/ 0 h 63"/>
                <a:gd name="T8" fmla="*/ 0 w 42"/>
                <a:gd name="T9" fmla="*/ 63 h 63"/>
              </a:gdLst>
              <a:ahLst/>
              <a:cxnLst>
                <a:cxn ang="0">
                  <a:pos x="T0" y="T1"/>
                </a:cxn>
                <a:cxn ang="0">
                  <a:pos x="T2" y="T3"/>
                </a:cxn>
                <a:cxn ang="0">
                  <a:pos x="T4" y="T5"/>
                </a:cxn>
                <a:cxn ang="0">
                  <a:pos x="T6" y="T7"/>
                </a:cxn>
                <a:cxn ang="0">
                  <a:pos x="T8" y="T9"/>
                </a:cxn>
              </a:cxnLst>
              <a:rect l="0" t="0" r="r" b="b"/>
              <a:pathLst>
                <a:path w="42" h="63">
                  <a:moveTo>
                    <a:pt x="0" y="63"/>
                  </a:moveTo>
                  <a:lnTo>
                    <a:pt x="42" y="63"/>
                  </a:lnTo>
                  <a:lnTo>
                    <a:pt x="39" y="0"/>
                  </a:lnTo>
                  <a:lnTo>
                    <a:pt x="6" y="0"/>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4" name="Oval 224"/>
            <p:cNvSpPr>
              <a:spLocks noChangeArrowheads="1"/>
            </p:cNvSpPr>
            <p:nvPr/>
          </p:nvSpPr>
          <p:spPr bwMode="auto">
            <a:xfrm>
              <a:off x="10894845" y="6373924"/>
              <a:ext cx="255531" cy="25553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5" name="Oval 225"/>
            <p:cNvSpPr>
              <a:spLocks noChangeArrowheads="1"/>
            </p:cNvSpPr>
            <p:nvPr/>
          </p:nvSpPr>
          <p:spPr bwMode="auto">
            <a:xfrm>
              <a:off x="9720558" y="6365309"/>
              <a:ext cx="252659" cy="25553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6" name="Freeform 226"/>
            <p:cNvSpPr>
              <a:spLocks/>
            </p:cNvSpPr>
            <p:nvPr/>
          </p:nvSpPr>
          <p:spPr bwMode="auto">
            <a:xfrm>
              <a:off x="9846887" y="6167203"/>
              <a:ext cx="1177159" cy="183752"/>
            </a:xfrm>
            <a:custGeom>
              <a:avLst/>
              <a:gdLst>
                <a:gd name="T0" fmla="*/ 0 w 148"/>
                <a:gd name="T1" fmla="*/ 23 h 23"/>
                <a:gd name="T2" fmla="*/ 19 w 148"/>
                <a:gd name="T3" fmla="*/ 11 h 23"/>
                <a:gd name="T4" fmla="*/ 74 w 148"/>
                <a:gd name="T5" fmla="*/ 0 h 23"/>
                <a:gd name="T6" fmla="*/ 129 w 148"/>
                <a:gd name="T7" fmla="*/ 11 h 23"/>
                <a:gd name="T8" fmla="*/ 148 w 148"/>
                <a:gd name="T9" fmla="*/ 23 h 23"/>
                <a:gd name="T10" fmla="*/ 0 w 148"/>
                <a:gd name="T11" fmla="*/ 23 h 23"/>
              </a:gdLst>
              <a:ahLst/>
              <a:cxnLst>
                <a:cxn ang="0">
                  <a:pos x="T0" y="T1"/>
                </a:cxn>
                <a:cxn ang="0">
                  <a:pos x="T2" y="T3"/>
                </a:cxn>
                <a:cxn ang="0">
                  <a:pos x="T4" y="T5"/>
                </a:cxn>
                <a:cxn ang="0">
                  <a:pos x="T6" y="T7"/>
                </a:cxn>
                <a:cxn ang="0">
                  <a:pos x="T8" y="T9"/>
                </a:cxn>
                <a:cxn ang="0">
                  <a:pos x="T10" y="T11"/>
                </a:cxn>
              </a:cxnLst>
              <a:rect l="0" t="0" r="r" b="b"/>
              <a:pathLst>
                <a:path w="148" h="23">
                  <a:moveTo>
                    <a:pt x="0" y="23"/>
                  </a:moveTo>
                  <a:cubicBezTo>
                    <a:pt x="3" y="16"/>
                    <a:pt x="10" y="13"/>
                    <a:pt x="19" y="11"/>
                  </a:cubicBezTo>
                  <a:cubicBezTo>
                    <a:pt x="74" y="0"/>
                    <a:pt x="74" y="0"/>
                    <a:pt x="74" y="0"/>
                  </a:cubicBezTo>
                  <a:cubicBezTo>
                    <a:pt x="129" y="11"/>
                    <a:pt x="129" y="11"/>
                    <a:pt x="129" y="11"/>
                  </a:cubicBezTo>
                  <a:cubicBezTo>
                    <a:pt x="137" y="13"/>
                    <a:pt x="144" y="16"/>
                    <a:pt x="148" y="23"/>
                  </a:cubicBez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7" name="Rectangle 227"/>
            <p:cNvSpPr>
              <a:spLocks noChangeArrowheads="1"/>
            </p:cNvSpPr>
            <p:nvPr/>
          </p:nvSpPr>
          <p:spPr bwMode="auto">
            <a:xfrm>
              <a:off x="10894845" y="6350955"/>
              <a:ext cx="129201" cy="14929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8" name="Rectangle 228"/>
            <p:cNvSpPr>
              <a:spLocks noChangeArrowheads="1"/>
            </p:cNvSpPr>
            <p:nvPr/>
          </p:nvSpPr>
          <p:spPr bwMode="auto">
            <a:xfrm>
              <a:off x="9846887" y="6350955"/>
              <a:ext cx="126329" cy="14355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19" name="Freeform 229"/>
            <p:cNvSpPr>
              <a:spLocks/>
            </p:cNvSpPr>
            <p:nvPr/>
          </p:nvSpPr>
          <p:spPr bwMode="auto">
            <a:xfrm>
              <a:off x="10458435" y="6373924"/>
              <a:ext cx="63165" cy="255530"/>
            </a:xfrm>
            <a:custGeom>
              <a:avLst/>
              <a:gdLst>
                <a:gd name="T0" fmla="*/ 0 w 8"/>
                <a:gd name="T1" fmla="*/ 30 h 32"/>
                <a:gd name="T2" fmla="*/ 2 w 8"/>
                <a:gd name="T3" fmla="*/ 32 h 32"/>
                <a:gd name="T4" fmla="*/ 6 w 8"/>
                <a:gd name="T5" fmla="*/ 32 h 32"/>
                <a:gd name="T6" fmla="*/ 8 w 8"/>
                <a:gd name="T7" fmla="*/ 30 h 32"/>
                <a:gd name="T8" fmla="*/ 8 w 8"/>
                <a:gd name="T9" fmla="*/ 2 h 32"/>
                <a:gd name="T10" fmla="*/ 6 w 8"/>
                <a:gd name="T11" fmla="*/ 0 h 32"/>
                <a:gd name="T12" fmla="*/ 2 w 8"/>
                <a:gd name="T13" fmla="*/ 0 h 32"/>
                <a:gd name="T14" fmla="*/ 0 w 8"/>
                <a:gd name="T15" fmla="*/ 2 h 32"/>
                <a:gd name="T16" fmla="*/ 0 w 8"/>
                <a:gd name="T1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2">
                  <a:moveTo>
                    <a:pt x="0" y="30"/>
                  </a:moveTo>
                  <a:cubicBezTo>
                    <a:pt x="0" y="31"/>
                    <a:pt x="1" y="32"/>
                    <a:pt x="2" y="32"/>
                  </a:cubicBezTo>
                  <a:cubicBezTo>
                    <a:pt x="6" y="32"/>
                    <a:pt x="6" y="32"/>
                    <a:pt x="6" y="32"/>
                  </a:cubicBezTo>
                  <a:cubicBezTo>
                    <a:pt x="7" y="32"/>
                    <a:pt x="8" y="31"/>
                    <a:pt x="8" y="30"/>
                  </a:cubicBezTo>
                  <a:cubicBezTo>
                    <a:pt x="8" y="2"/>
                    <a:pt x="8" y="2"/>
                    <a:pt x="8" y="2"/>
                  </a:cubicBezTo>
                  <a:cubicBezTo>
                    <a:pt x="8" y="1"/>
                    <a:pt x="7" y="0"/>
                    <a:pt x="6" y="0"/>
                  </a:cubicBezTo>
                  <a:cubicBezTo>
                    <a:pt x="2" y="0"/>
                    <a:pt x="2" y="0"/>
                    <a:pt x="2" y="0"/>
                  </a:cubicBezTo>
                  <a:cubicBezTo>
                    <a:pt x="1" y="0"/>
                    <a:pt x="0" y="1"/>
                    <a:pt x="0" y="2"/>
                  </a:cubicBez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0" name="Freeform 230"/>
            <p:cNvSpPr>
              <a:spLocks/>
            </p:cNvSpPr>
            <p:nvPr/>
          </p:nvSpPr>
          <p:spPr bwMode="auto">
            <a:xfrm>
              <a:off x="10332106" y="6373924"/>
              <a:ext cx="63165" cy="255530"/>
            </a:xfrm>
            <a:custGeom>
              <a:avLst/>
              <a:gdLst>
                <a:gd name="T0" fmla="*/ 0 w 8"/>
                <a:gd name="T1" fmla="*/ 30 h 32"/>
                <a:gd name="T2" fmla="*/ 2 w 8"/>
                <a:gd name="T3" fmla="*/ 32 h 32"/>
                <a:gd name="T4" fmla="*/ 6 w 8"/>
                <a:gd name="T5" fmla="*/ 32 h 32"/>
                <a:gd name="T6" fmla="*/ 8 w 8"/>
                <a:gd name="T7" fmla="*/ 30 h 32"/>
                <a:gd name="T8" fmla="*/ 8 w 8"/>
                <a:gd name="T9" fmla="*/ 2 h 32"/>
                <a:gd name="T10" fmla="*/ 6 w 8"/>
                <a:gd name="T11" fmla="*/ 0 h 32"/>
                <a:gd name="T12" fmla="*/ 2 w 8"/>
                <a:gd name="T13" fmla="*/ 0 h 32"/>
                <a:gd name="T14" fmla="*/ 0 w 8"/>
                <a:gd name="T15" fmla="*/ 2 h 32"/>
                <a:gd name="T16" fmla="*/ 0 w 8"/>
                <a:gd name="T1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2">
                  <a:moveTo>
                    <a:pt x="0" y="30"/>
                  </a:moveTo>
                  <a:cubicBezTo>
                    <a:pt x="0" y="31"/>
                    <a:pt x="1" y="32"/>
                    <a:pt x="2" y="32"/>
                  </a:cubicBezTo>
                  <a:cubicBezTo>
                    <a:pt x="6" y="32"/>
                    <a:pt x="6" y="32"/>
                    <a:pt x="6" y="32"/>
                  </a:cubicBezTo>
                  <a:cubicBezTo>
                    <a:pt x="7" y="32"/>
                    <a:pt x="8" y="31"/>
                    <a:pt x="8" y="30"/>
                  </a:cubicBezTo>
                  <a:cubicBezTo>
                    <a:pt x="8" y="2"/>
                    <a:pt x="8" y="2"/>
                    <a:pt x="8" y="2"/>
                  </a:cubicBezTo>
                  <a:cubicBezTo>
                    <a:pt x="8" y="1"/>
                    <a:pt x="7" y="0"/>
                    <a:pt x="6" y="0"/>
                  </a:cubicBezTo>
                  <a:cubicBezTo>
                    <a:pt x="2" y="0"/>
                    <a:pt x="2" y="0"/>
                    <a:pt x="2" y="0"/>
                  </a:cubicBezTo>
                  <a:cubicBezTo>
                    <a:pt x="1" y="0"/>
                    <a:pt x="0" y="1"/>
                    <a:pt x="0" y="2"/>
                  </a:cubicBez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1" name="Rectangle 231"/>
            <p:cNvSpPr>
              <a:spLocks noChangeArrowheads="1"/>
            </p:cNvSpPr>
            <p:nvPr/>
          </p:nvSpPr>
          <p:spPr bwMode="auto">
            <a:xfrm>
              <a:off x="10363689" y="6190172"/>
              <a:ext cx="126329" cy="35889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2" name="Freeform 232"/>
            <p:cNvSpPr>
              <a:spLocks/>
            </p:cNvSpPr>
            <p:nvPr/>
          </p:nvSpPr>
          <p:spPr bwMode="auto">
            <a:xfrm>
              <a:off x="10053608" y="5618818"/>
              <a:ext cx="746491" cy="94748"/>
            </a:xfrm>
            <a:custGeom>
              <a:avLst/>
              <a:gdLst>
                <a:gd name="T0" fmla="*/ 0 w 94"/>
                <a:gd name="T1" fmla="*/ 6 h 12"/>
                <a:gd name="T2" fmla="*/ 6 w 94"/>
                <a:gd name="T3" fmla="*/ 12 h 12"/>
                <a:gd name="T4" fmla="*/ 88 w 94"/>
                <a:gd name="T5" fmla="*/ 12 h 12"/>
                <a:gd name="T6" fmla="*/ 94 w 94"/>
                <a:gd name="T7" fmla="*/ 6 h 12"/>
                <a:gd name="T8" fmla="*/ 94 w 94"/>
                <a:gd name="T9" fmla="*/ 6 h 12"/>
                <a:gd name="T10" fmla="*/ 88 w 94"/>
                <a:gd name="T11" fmla="*/ 0 h 12"/>
                <a:gd name="T12" fmla="*/ 6 w 94"/>
                <a:gd name="T13" fmla="*/ 0 h 12"/>
                <a:gd name="T14" fmla="*/ 0 w 94"/>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2">
                  <a:moveTo>
                    <a:pt x="0" y="6"/>
                  </a:moveTo>
                  <a:cubicBezTo>
                    <a:pt x="0" y="9"/>
                    <a:pt x="2" y="12"/>
                    <a:pt x="6" y="12"/>
                  </a:cubicBezTo>
                  <a:cubicBezTo>
                    <a:pt x="88" y="12"/>
                    <a:pt x="88" y="12"/>
                    <a:pt x="88" y="12"/>
                  </a:cubicBezTo>
                  <a:cubicBezTo>
                    <a:pt x="91" y="12"/>
                    <a:pt x="94" y="9"/>
                    <a:pt x="94" y="6"/>
                  </a:cubicBezTo>
                  <a:cubicBezTo>
                    <a:pt x="94" y="6"/>
                    <a:pt x="94" y="6"/>
                    <a:pt x="94" y="6"/>
                  </a:cubicBezTo>
                  <a:cubicBezTo>
                    <a:pt x="94" y="2"/>
                    <a:pt x="91" y="0"/>
                    <a:pt x="88" y="0"/>
                  </a:cubicBezTo>
                  <a:cubicBezTo>
                    <a:pt x="6" y="0"/>
                    <a:pt x="6" y="0"/>
                    <a:pt x="6" y="0"/>
                  </a:cubicBezTo>
                  <a:cubicBezTo>
                    <a:pt x="2" y="0"/>
                    <a:pt x="0" y="2"/>
                    <a:pt x="0"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3" name="Freeform 233"/>
            <p:cNvSpPr>
              <a:spLocks/>
            </p:cNvSpPr>
            <p:nvPr/>
          </p:nvSpPr>
          <p:spPr bwMode="auto">
            <a:xfrm>
              <a:off x="9711944" y="5561396"/>
              <a:ext cx="1429818" cy="103360"/>
            </a:xfrm>
            <a:custGeom>
              <a:avLst/>
              <a:gdLst>
                <a:gd name="T0" fmla="*/ 180 w 180"/>
                <a:gd name="T1" fmla="*/ 0 h 13"/>
                <a:gd name="T2" fmla="*/ 180 w 180"/>
                <a:gd name="T3" fmla="*/ 0 h 13"/>
                <a:gd name="T4" fmla="*/ 167 w 180"/>
                <a:gd name="T5" fmla="*/ 13 h 13"/>
                <a:gd name="T6" fmla="*/ 13 w 180"/>
                <a:gd name="T7" fmla="*/ 13 h 13"/>
                <a:gd name="T8" fmla="*/ 0 w 180"/>
                <a:gd name="T9" fmla="*/ 0 h 13"/>
                <a:gd name="T10" fmla="*/ 0 w 180"/>
                <a:gd name="T11" fmla="*/ 0 h 13"/>
                <a:gd name="T12" fmla="*/ 180 w 180"/>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80" h="13">
                  <a:moveTo>
                    <a:pt x="180" y="0"/>
                  </a:moveTo>
                  <a:cubicBezTo>
                    <a:pt x="180" y="0"/>
                    <a:pt x="180" y="0"/>
                    <a:pt x="180" y="0"/>
                  </a:cubicBezTo>
                  <a:cubicBezTo>
                    <a:pt x="180" y="7"/>
                    <a:pt x="174" y="13"/>
                    <a:pt x="167" y="13"/>
                  </a:cubicBezTo>
                  <a:cubicBezTo>
                    <a:pt x="13" y="13"/>
                    <a:pt x="13" y="13"/>
                    <a:pt x="13" y="13"/>
                  </a:cubicBezTo>
                  <a:cubicBezTo>
                    <a:pt x="6" y="13"/>
                    <a:pt x="0" y="7"/>
                    <a:pt x="0" y="0"/>
                  </a:cubicBezTo>
                  <a:cubicBezTo>
                    <a:pt x="0" y="0"/>
                    <a:pt x="0" y="0"/>
                    <a:pt x="0" y="0"/>
                  </a:cubicBezTo>
                  <a:lnTo>
                    <a:pt x="180" y="0"/>
                  </a:lnTo>
                  <a:close/>
                </a:path>
              </a:pathLst>
            </a:custGeom>
            <a:solidFill>
              <a:srgbClr val="A38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4" name="Freeform 234"/>
            <p:cNvSpPr>
              <a:spLocks/>
            </p:cNvSpPr>
            <p:nvPr/>
          </p:nvSpPr>
          <p:spPr bwMode="auto">
            <a:xfrm>
              <a:off x="11150376" y="3996637"/>
              <a:ext cx="103360" cy="1271906"/>
            </a:xfrm>
            <a:custGeom>
              <a:avLst/>
              <a:gdLst>
                <a:gd name="T0" fmla="*/ 0 w 13"/>
                <a:gd name="T1" fmla="*/ 0 h 160"/>
                <a:gd name="T2" fmla="*/ 0 w 13"/>
                <a:gd name="T3" fmla="*/ 0 h 160"/>
                <a:gd name="T4" fmla="*/ 13 w 13"/>
                <a:gd name="T5" fmla="*/ 13 h 160"/>
                <a:gd name="T6" fmla="*/ 13 w 13"/>
                <a:gd name="T7" fmla="*/ 147 h 160"/>
                <a:gd name="T8" fmla="*/ 0 w 13"/>
                <a:gd name="T9" fmla="*/ 160 h 160"/>
                <a:gd name="T10" fmla="*/ 0 w 13"/>
                <a:gd name="T11" fmla="*/ 160 h 160"/>
                <a:gd name="T12" fmla="*/ 0 w 13"/>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13" h="160">
                  <a:moveTo>
                    <a:pt x="0" y="0"/>
                  </a:moveTo>
                  <a:cubicBezTo>
                    <a:pt x="0" y="0"/>
                    <a:pt x="0" y="0"/>
                    <a:pt x="0" y="0"/>
                  </a:cubicBezTo>
                  <a:cubicBezTo>
                    <a:pt x="7" y="0"/>
                    <a:pt x="13" y="6"/>
                    <a:pt x="13" y="13"/>
                  </a:cubicBezTo>
                  <a:cubicBezTo>
                    <a:pt x="13" y="147"/>
                    <a:pt x="13" y="147"/>
                    <a:pt x="13" y="147"/>
                  </a:cubicBezTo>
                  <a:cubicBezTo>
                    <a:pt x="13" y="154"/>
                    <a:pt x="7" y="160"/>
                    <a:pt x="0" y="160"/>
                  </a:cubicBezTo>
                  <a:cubicBezTo>
                    <a:pt x="0" y="160"/>
                    <a:pt x="0" y="160"/>
                    <a:pt x="0" y="160"/>
                  </a:cubicBezTo>
                  <a:lnTo>
                    <a:pt x="0" y="0"/>
                  </a:lnTo>
                  <a:close/>
                </a:path>
              </a:pathLst>
            </a:custGeom>
            <a:solidFill>
              <a:srgbClr val="A38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5" name="Freeform 235"/>
            <p:cNvSpPr>
              <a:spLocks/>
            </p:cNvSpPr>
            <p:nvPr/>
          </p:nvSpPr>
          <p:spPr bwMode="auto">
            <a:xfrm>
              <a:off x="10587637" y="4697190"/>
              <a:ext cx="737879" cy="1079541"/>
            </a:xfrm>
            <a:custGeom>
              <a:avLst/>
              <a:gdLst>
                <a:gd name="T0" fmla="*/ 0 w 93"/>
                <a:gd name="T1" fmla="*/ 136 h 136"/>
                <a:gd name="T2" fmla="*/ 72 w 93"/>
                <a:gd name="T3" fmla="*/ 136 h 136"/>
                <a:gd name="T4" fmla="*/ 93 w 93"/>
                <a:gd name="T5" fmla="*/ 115 h 136"/>
                <a:gd name="T6" fmla="*/ 93 w 93"/>
                <a:gd name="T7" fmla="*/ 0 h 136"/>
                <a:gd name="T8" fmla="*/ 84 w 93"/>
                <a:gd name="T9" fmla="*/ 0 h 136"/>
                <a:gd name="T10" fmla="*/ 84 w 93"/>
                <a:gd name="T11" fmla="*/ 115 h 136"/>
                <a:gd name="T12" fmla="*/ 72 w 93"/>
                <a:gd name="T13" fmla="*/ 127 h 136"/>
                <a:gd name="T14" fmla="*/ 0 w 93"/>
                <a:gd name="T15" fmla="*/ 127 h 136"/>
                <a:gd name="T16" fmla="*/ 0 w 93"/>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36">
                  <a:moveTo>
                    <a:pt x="0" y="136"/>
                  </a:moveTo>
                  <a:cubicBezTo>
                    <a:pt x="72" y="136"/>
                    <a:pt x="72" y="136"/>
                    <a:pt x="72" y="136"/>
                  </a:cubicBezTo>
                  <a:cubicBezTo>
                    <a:pt x="84" y="136"/>
                    <a:pt x="93" y="127"/>
                    <a:pt x="93" y="115"/>
                  </a:cubicBezTo>
                  <a:cubicBezTo>
                    <a:pt x="93" y="0"/>
                    <a:pt x="93" y="0"/>
                    <a:pt x="93" y="0"/>
                  </a:cubicBezTo>
                  <a:cubicBezTo>
                    <a:pt x="84" y="0"/>
                    <a:pt x="84" y="0"/>
                    <a:pt x="84" y="0"/>
                  </a:cubicBezTo>
                  <a:cubicBezTo>
                    <a:pt x="84" y="115"/>
                    <a:pt x="84" y="115"/>
                    <a:pt x="84" y="115"/>
                  </a:cubicBezTo>
                  <a:cubicBezTo>
                    <a:pt x="84" y="121"/>
                    <a:pt x="79" y="127"/>
                    <a:pt x="72" y="127"/>
                  </a:cubicBezTo>
                  <a:cubicBezTo>
                    <a:pt x="0" y="127"/>
                    <a:pt x="0" y="127"/>
                    <a:pt x="0" y="127"/>
                  </a:cubicBezTo>
                  <a:lnTo>
                    <a:pt x="0"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6" name="Freeform 236"/>
            <p:cNvSpPr>
              <a:spLocks/>
            </p:cNvSpPr>
            <p:nvPr/>
          </p:nvSpPr>
          <p:spPr bwMode="auto">
            <a:xfrm>
              <a:off x="10587637" y="5768117"/>
              <a:ext cx="180881" cy="160783"/>
            </a:xfrm>
            <a:custGeom>
              <a:avLst/>
              <a:gdLst>
                <a:gd name="T0" fmla="*/ 23 w 23"/>
                <a:gd name="T1" fmla="*/ 0 h 20"/>
                <a:gd name="T2" fmla="*/ 23 w 23"/>
                <a:gd name="T3" fmla="*/ 11 h 20"/>
                <a:gd name="T4" fmla="*/ 14 w 23"/>
                <a:gd name="T5" fmla="*/ 20 h 20"/>
                <a:gd name="T6" fmla="*/ 9 w 23"/>
                <a:gd name="T7" fmla="*/ 20 h 20"/>
                <a:gd name="T8" fmla="*/ 0 w 23"/>
                <a:gd name="T9" fmla="*/ 11 h 20"/>
                <a:gd name="T10" fmla="*/ 0 w 23"/>
                <a:gd name="T11" fmla="*/ 0 h 20"/>
                <a:gd name="T12" fmla="*/ 23 w 23"/>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3" h="20">
                  <a:moveTo>
                    <a:pt x="23" y="0"/>
                  </a:moveTo>
                  <a:cubicBezTo>
                    <a:pt x="23" y="11"/>
                    <a:pt x="23" y="11"/>
                    <a:pt x="23" y="11"/>
                  </a:cubicBezTo>
                  <a:cubicBezTo>
                    <a:pt x="23" y="16"/>
                    <a:pt x="19" y="20"/>
                    <a:pt x="14" y="20"/>
                  </a:cubicBezTo>
                  <a:cubicBezTo>
                    <a:pt x="9" y="20"/>
                    <a:pt x="9" y="20"/>
                    <a:pt x="9" y="20"/>
                  </a:cubicBezTo>
                  <a:cubicBezTo>
                    <a:pt x="4" y="20"/>
                    <a:pt x="0" y="16"/>
                    <a:pt x="0" y="11"/>
                  </a:cubicBezTo>
                  <a:cubicBezTo>
                    <a:pt x="0" y="0"/>
                    <a:pt x="0" y="0"/>
                    <a:pt x="0" y="0"/>
                  </a:cubicBez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7" name="Freeform 237"/>
            <p:cNvSpPr>
              <a:spLocks/>
            </p:cNvSpPr>
            <p:nvPr/>
          </p:nvSpPr>
          <p:spPr bwMode="auto">
            <a:xfrm>
              <a:off x="11253736" y="4608185"/>
              <a:ext cx="157913" cy="183752"/>
            </a:xfrm>
            <a:custGeom>
              <a:avLst/>
              <a:gdLst>
                <a:gd name="T0" fmla="*/ 0 w 20"/>
                <a:gd name="T1" fmla="*/ 0 h 23"/>
                <a:gd name="T2" fmla="*/ 11 w 20"/>
                <a:gd name="T3" fmla="*/ 0 h 23"/>
                <a:gd name="T4" fmla="*/ 20 w 20"/>
                <a:gd name="T5" fmla="*/ 9 h 23"/>
                <a:gd name="T6" fmla="*/ 20 w 20"/>
                <a:gd name="T7" fmla="*/ 14 h 23"/>
                <a:gd name="T8" fmla="*/ 11 w 20"/>
                <a:gd name="T9" fmla="*/ 23 h 23"/>
                <a:gd name="T10" fmla="*/ 0 w 20"/>
                <a:gd name="T11" fmla="*/ 23 h 23"/>
                <a:gd name="T12" fmla="*/ 0 w 20"/>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0" h="23">
                  <a:moveTo>
                    <a:pt x="0" y="0"/>
                  </a:moveTo>
                  <a:cubicBezTo>
                    <a:pt x="11" y="0"/>
                    <a:pt x="11" y="0"/>
                    <a:pt x="11" y="0"/>
                  </a:cubicBezTo>
                  <a:cubicBezTo>
                    <a:pt x="16" y="0"/>
                    <a:pt x="20" y="4"/>
                    <a:pt x="20" y="9"/>
                  </a:cubicBezTo>
                  <a:cubicBezTo>
                    <a:pt x="20" y="14"/>
                    <a:pt x="20" y="14"/>
                    <a:pt x="20" y="14"/>
                  </a:cubicBezTo>
                  <a:cubicBezTo>
                    <a:pt x="20" y="19"/>
                    <a:pt x="16" y="23"/>
                    <a:pt x="11" y="23"/>
                  </a:cubicBezTo>
                  <a:cubicBezTo>
                    <a:pt x="0" y="23"/>
                    <a:pt x="0" y="23"/>
                    <a:pt x="0" y="23"/>
                  </a:cubicBez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28" name="Freeform 238"/>
            <p:cNvSpPr>
              <a:spLocks/>
            </p:cNvSpPr>
            <p:nvPr/>
          </p:nvSpPr>
          <p:spPr bwMode="auto">
            <a:xfrm>
              <a:off x="9720558" y="5389129"/>
              <a:ext cx="1421206" cy="134943"/>
            </a:xfrm>
            <a:custGeom>
              <a:avLst/>
              <a:gdLst>
                <a:gd name="T0" fmla="*/ 0 w 179"/>
                <a:gd name="T1" fmla="*/ 9 h 17"/>
                <a:gd name="T2" fmla="*/ 9 w 179"/>
                <a:gd name="T3" fmla="*/ 0 h 17"/>
                <a:gd name="T4" fmla="*/ 170 w 179"/>
                <a:gd name="T5" fmla="*/ 0 h 17"/>
                <a:gd name="T6" fmla="*/ 179 w 179"/>
                <a:gd name="T7" fmla="*/ 9 h 17"/>
                <a:gd name="T8" fmla="*/ 179 w 179"/>
                <a:gd name="T9" fmla="*/ 9 h 17"/>
                <a:gd name="T10" fmla="*/ 170 w 179"/>
                <a:gd name="T11" fmla="*/ 17 h 17"/>
                <a:gd name="T12" fmla="*/ 9 w 179"/>
                <a:gd name="T13" fmla="*/ 17 h 17"/>
                <a:gd name="T14" fmla="*/ 0 w 179"/>
                <a:gd name="T15" fmla="*/ 9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17">
                  <a:moveTo>
                    <a:pt x="0" y="9"/>
                  </a:moveTo>
                  <a:cubicBezTo>
                    <a:pt x="0" y="4"/>
                    <a:pt x="4" y="0"/>
                    <a:pt x="9" y="0"/>
                  </a:cubicBezTo>
                  <a:cubicBezTo>
                    <a:pt x="170" y="0"/>
                    <a:pt x="170" y="0"/>
                    <a:pt x="170" y="0"/>
                  </a:cubicBezTo>
                  <a:cubicBezTo>
                    <a:pt x="175" y="0"/>
                    <a:pt x="179" y="4"/>
                    <a:pt x="179" y="9"/>
                  </a:cubicBezTo>
                  <a:cubicBezTo>
                    <a:pt x="179" y="9"/>
                    <a:pt x="179" y="9"/>
                    <a:pt x="179" y="9"/>
                  </a:cubicBezTo>
                  <a:cubicBezTo>
                    <a:pt x="179" y="13"/>
                    <a:pt x="175" y="17"/>
                    <a:pt x="170" y="17"/>
                  </a:cubicBezTo>
                  <a:cubicBezTo>
                    <a:pt x="9" y="17"/>
                    <a:pt x="9" y="17"/>
                    <a:pt x="9" y="17"/>
                  </a:cubicBezTo>
                  <a:cubicBezTo>
                    <a:pt x="4" y="17"/>
                    <a:pt x="0" y="13"/>
                    <a:pt x="0" y="9"/>
                  </a:cubicBezTo>
                  <a:close/>
                </a:path>
              </a:pathLst>
            </a:custGeom>
            <a:solidFill>
              <a:srgbClr val="682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grpSp>
      <p:sp>
        <p:nvSpPr>
          <p:cNvPr id="29" name="Freeform 40"/>
          <p:cNvSpPr>
            <a:spLocks/>
          </p:cNvSpPr>
          <p:nvPr/>
        </p:nvSpPr>
        <p:spPr bwMode="auto">
          <a:xfrm>
            <a:off x="3323117" y="3657525"/>
            <a:ext cx="300817" cy="141238"/>
          </a:xfrm>
          <a:custGeom>
            <a:avLst/>
            <a:gdLst>
              <a:gd name="T0" fmla="*/ 55 w 58"/>
              <a:gd name="T1" fmla="*/ 8 h 27"/>
              <a:gd name="T2" fmla="*/ 54 w 58"/>
              <a:gd name="T3" fmla="*/ 7 h 27"/>
              <a:gd name="T4" fmla="*/ 29 w 58"/>
              <a:gd name="T5" fmla="*/ 0 h 27"/>
              <a:gd name="T6" fmla="*/ 4 w 58"/>
              <a:gd name="T7" fmla="*/ 7 h 27"/>
              <a:gd name="T8" fmla="*/ 3 w 58"/>
              <a:gd name="T9" fmla="*/ 8 h 27"/>
              <a:gd name="T10" fmla="*/ 0 w 58"/>
              <a:gd name="T11" fmla="*/ 13 h 27"/>
              <a:gd name="T12" fmla="*/ 0 w 58"/>
              <a:gd name="T13" fmla="*/ 22 h 27"/>
              <a:gd name="T14" fmla="*/ 6 w 58"/>
              <a:gd name="T15" fmla="*/ 27 h 27"/>
              <a:gd name="T16" fmla="*/ 53 w 58"/>
              <a:gd name="T17" fmla="*/ 27 h 27"/>
              <a:gd name="T18" fmla="*/ 58 w 58"/>
              <a:gd name="T19" fmla="*/ 22 h 27"/>
              <a:gd name="T20" fmla="*/ 58 w 58"/>
              <a:gd name="T21" fmla="*/ 13 h 27"/>
              <a:gd name="T22" fmla="*/ 55 w 58"/>
              <a:gd name="T2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7">
                <a:moveTo>
                  <a:pt x="55" y="8"/>
                </a:moveTo>
                <a:cubicBezTo>
                  <a:pt x="55" y="8"/>
                  <a:pt x="55" y="8"/>
                  <a:pt x="54" y="7"/>
                </a:cubicBezTo>
                <a:cubicBezTo>
                  <a:pt x="47" y="3"/>
                  <a:pt x="38" y="0"/>
                  <a:pt x="29" y="0"/>
                </a:cubicBezTo>
                <a:cubicBezTo>
                  <a:pt x="20" y="0"/>
                  <a:pt x="11" y="3"/>
                  <a:pt x="4" y="7"/>
                </a:cubicBezTo>
                <a:cubicBezTo>
                  <a:pt x="4" y="8"/>
                  <a:pt x="3" y="8"/>
                  <a:pt x="3" y="8"/>
                </a:cubicBezTo>
                <a:cubicBezTo>
                  <a:pt x="1" y="9"/>
                  <a:pt x="0" y="11"/>
                  <a:pt x="0" y="13"/>
                </a:cubicBezTo>
                <a:cubicBezTo>
                  <a:pt x="0" y="22"/>
                  <a:pt x="0" y="22"/>
                  <a:pt x="0" y="22"/>
                </a:cubicBezTo>
                <a:cubicBezTo>
                  <a:pt x="0" y="25"/>
                  <a:pt x="3" y="27"/>
                  <a:pt x="6" y="27"/>
                </a:cubicBezTo>
                <a:cubicBezTo>
                  <a:pt x="53" y="27"/>
                  <a:pt x="53" y="27"/>
                  <a:pt x="53" y="27"/>
                </a:cubicBezTo>
                <a:cubicBezTo>
                  <a:pt x="56" y="27"/>
                  <a:pt x="58" y="25"/>
                  <a:pt x="58" y="22"/>
                </a:cubicBezTo>
                <a:cubicBezTo>
                  <a:pt x="58" y="13"/>
                  <a:pt x="58" y="13"/>
                  <a:pt x="58" y="13"/>
                </a:cubicBezTo>
                <a:cubicBezTo>
                  <a:pt x="58" y="11"/>
                  <a:pt x="57" y="9"/>
                  <a:pt x="55" y="8"/>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30" name="Freeform 41"/>
          <p:cNvSpPr>
            <a:spLocks/>
          </p:cNvSpPr>
          <p:nvPr/>
        </p:nvSpPr>
        <p:spPr bwMode="auto">
          <a:xfrm>
            <a:off x="3664064" y="3609966"/>
            <a:ext cx="52485" cy="172449"/>
          </a:xfrm>
          <a:custGeom>
            <a:avLst/>
            <a:gdLst>
              <a:gd name="T0" fmla="*/ 5 w 5"/>
              <a:gd name="T1" fmla="*/ 13 h 16"/>
              <a:gd name="T2" fmla="*/ 2 w 5"/>
              <a:gd name="T3" fmla="*/ 16 h 16"/>
              <a:gd name="T4" fmla="*/ 2 w 5"/>
              <a:gd name="T5" fmla="*/ 16 h 16"/>
              <a:gd name="T6" fmla="*/ 0 w 5"/>
              <a:gd name="T7" fmla="*/ 13 h 16"/>
              <a:gd name="T8" fmla="*/ 0 w 5"/>
              <a:gd name="T9" fmla="*/ 2 h 16"/>
              <a:gd name="T10" fmla="*/ 2 w 5"/>
              <a:gd name="T11" fmla="*/ 0 h 16"/>
              <a:gd name="T12" fmla="*/ 2 w 5"/>
              <a:gd name="T13" fmla="*/ 0 h 16"/>
              <a:gd name="T14" fmla="*/ 5 w 5"/>
              <a:gd name="T15" fmla="*/ 2 h 16"/>
              <a:gd name="T16" fmla="*/ 5 w 5"/>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6">
                <a:moveTo>
                  <a:pt x="5" y="13"/>
                </a:moveTo>
                <a:cubicBezTo>
                  <a:pt x="5" y="15"/>
                  <a:pt x="4" y="16"/>
                  <a:pt x="2" y="16"/>
                </a:cubicBezTo>
                <a:cubicBezTo>
                  <a:pt x="2" y="16"/>
                  <a:pt x="2" y="16"/>
                  <a:pt x="2" y="16"/>
                </a:cubicBezTo>
                <a:cubicBezTo>
                  <a:pt x="1" y="16"/>
                  <a:pt x="0" y="15"/>
                  <a:pt x="0" y="13"/>
                </a:cubicBezTo>
                <a:cubicBezTo>
                  <a:pt x="0" y="2"/>
                  <a:pt x="0" y="2"/>
                  <a:pt x="0" y="2"/>
                </a:cubicBezTo>
                <a:cubicBezTo>
                  <a:pt x="0" y="1"/>
                  <a:pt x="1" y="0"/>
                  <a:pt x="2" y="0"/>
                </a:cubicBezTo>
                <a:cubicBezTo>
                  <a:pt x="2" y="0"/>
                  <a:pt x="2" y="0"/>
                  <a:pt x="2" y="0"/>
                </a:cubicBezTo>
                <a:cubicBezTo>
                  <a:pt x="4" y="0"/>
                  <a:pt x="5" y="1"/>
                  <a:pt x="5" y="2"/>
                </a:cubicBezTo>
                <a:lnTo>
                  <a:pt x="5" y="13"/>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31" name="Freeform 5"/>
          <p:cNvSpPr>
            <a:spLocks/>
          </p:cNvSpPr>
          <p:nvPr/>
        </p:nvSpPr>
        <p:spPr bwMode="auto">
          <a:xfrm>
            <a:off x="2059294" y="3662919"/>
            <a:ext cx="1241452" cy="147337"/>
          </a:xfrm>
          <a:custGeom>
            <a:avLst/>
            <a:gdLst>
              <a:gd name="T0" fmla="*/ 416 w 455"/>
              <a:gd name="T1" fmla="*/ 0 h 54"/>
              <a:gd name="T2" fmla="*/ 31 w 455"/>
              <a:gd name="T3" fmla="*/ 0 h 54"/>
              <a:gd name="T4" fmla="*/ 0 w 455"/>
              <a:gd name="T5" fmla="*/ 54 h 54"/>
              <a:gd name="T6" fmla="*/ 455 w 455"/>
              <a:gd name="T7" fmla="*/ 54 h 54"/>
              <a:gd name="T8" fmla="*/ 416 w 455"/>
              <a:gd name="T9" fmla="*/ 0 h 54"/>
            </a:gdLst>
            <a:ahLst/>
            <a:cxnLst>
              <a:cxn ang="0">
                <a:pos x="T0" y="T1"/>
              </a:cxn>
              <a:cxn ang="0">
                <a:pos x="T2" y="T3"/>
              </a:cxn>
              <a:cxn ang="0">
                <a:pos x="T4" y="T5"/>
              </a:cxn>
              <a:cxn ang="0">
                <a:pos x="T6" y="T7"/>
              </a:cxn>
              <a:cxn ang="0">
                <a:pos x="T8" y="T9"/>
              </a:cxn>
            </a:cxnLst>
            <a:rect l="0" t="0" r="r" b="b"/>
            <a:pathLst>
              <a:path w="455" h="54">
                <a:moveTo>
                  <a:pt x="416" y="0"/>
                </a:moveTo>
                <a:lnTo>
                  <a:pt x="31" y="0"/>
                </a:lnTo>
                <a:lnTo>
                  <a:pt x="0" y="54"/>
                </a:lnTo>
                <a:lnTo>
                  <a:pt x="455" y="54"/>
                </a:lnTo>
                <a:lnTo>
                  <a:pt x="416" y="0"/>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32" name="Freeform 8"/>
          <p:cNvSpPr>
            <a:spLocks/>
          </p:cNvSpPr>
          <p:nvPr/>
        </p:nvSpPr>
        <p:spPr bwMode="auto">
          <a:xfrm>
            <a:off x="2512010" y="3340324"/>
            <a:ext cx="324687" cy="395631"/>
          </a:xfrm>
          <a:custGeom>
            <a:avLst/>
            <a:gdLst>
              <a:gd name="T0" fmla="*/ 29 w 42"/>
              <a:gd name="T1" fmla="*/ 0 h 51"/>
              <a:gd name="T2" fmla="*/ 31 w 42"/>
              <a:gd name="T3" fmla="*/ 5 h 51"/>
              <a:gd name="T4" fmla="*/ 21 w 42"/>
              <a:gd name="T5" fmla="*/ 15 h 51"/>
              <a:gd name="T6" fmla="*/ 11 w 42"/>
              <a:gd name="T7" fmla="*/ 5 h 51"/>
              <a:gd name="T8" fmla="*/ 12 w 42"/>
              <a:gd name="T9" fmla="*/ 0 h 51"/>
              <a:gd name="T10" fmla="*/ 0 w 42"/>
              <a:gd name="T11" fmla="*/ 0 h 51"/>
              <a:gd name="T12" fmla="*/ 0 w 42"/>
              <a:gd name="T13" fmla="*/ 51 h 51"/>
              <a:gd name="T14" fmla="*/ 42 w 42"/>
              <a:gd name="T15" fmla="*/ 51 h 51"/>
              <a:gd name="T16" fmla="*/ 42 w 42"/>
              <a:gd name="T17" fmla="*/ 0 h 51"/>
              <a:gd name="T18" fmla="*/ 29 w 42"/>
              <a:gd name="T19"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51">
                <a:moveTo>
                  <a:pt x="29" y="0"/>
                </a:moveTo>
                <a:cubicBezTo>
                  <a:pt x="30" y="2"/>
                  <a:pt x="31" y="3"/>
                  <a:pt x="31" y="5"/>
                </a:cubicBezTo>
                <a:cubicBezTo>
                  <a:pt x="31" y="11"/>
                  <a:pt x="26" y="15"/>
                  <a:pt x="21" y="15"/>
                </a:cubicBezTo>
                <a:cubicBezTo>
                  <a:pt x="15" y="15"/>
                  <a:pt x="11" y="11"/>
                  <a:pt x="11" y="5"/>
                </a:cubicBezTo>
                <a:cubicBezTo>
                  <a:pt x="11" y="3"/>
                  <a:pt x="11" y="2"/>
                  <a:pt x="12" y="0"/>
                </a:cubicBezTo>
                <a:cubicBezTo>
                  <a:pt x="0" y="0"/>
                  <a:pt x="0" y="0"/>
                  <a:pt x="0" y="0"/>
                </a:cubicBezTo>
                <a:cubicBezTo>
                  <a:pt x="0" y="51"/>
                  <a:pt x="0" y="51"/>
                  <a:pt x="0" y="51"/>
                </a:cubicBezTo>
                <a:cubicBezTo>
                  <a:pt x="42" y="51"/>
                  <a:pt x="42" y="51"/>
                  <a:pt x="42" y="51"/>
                </a:cubicBezTo>
                <a:cubicBezTo>
                  <a:pt x="42" y="0"/>
                  <a:pt x="42" y="0"/>
                  <a:pt x="42" y="0"/>
                </a:cubicBezTo>
                <a:lnTo>
                  <a:pt x="29"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grpSp>
        <p:nvGrpSpPr>
          <p:cNvPr id="33" name="Group 32"/>
          <p:cNvGrpSpPr/>
          <p:nvPr/>
        </p:nvGrpSpPr>
        <p:grpSpPr>
          <a:xfrm>
            <a:off x="1067817" y="1489953"/>
            <a:ext cx="3104735" cy="1865534"/>
            <a:chOff x="7586958" y="2163320"/>
            <a:chExt cx="2177238" cy="1308232"/>
          </a:xfrm>
        </p:grpSpPr>
        <p:sp>
          <p:nvSpPr>
            <p:cNvPr id="34" name="Freeform 7"/>
            <p:cNvSpPr>
              <a:spLocks/>
            </p:cNvSpPr>
            <p:nvPr/>
          </p:nvSpPr>
          <p:spPr bwMode="auto">
            <a:xfrm>
              <a:off x="7586958" y="2163320"/>
              <a:ext cx="2177238" cy="1308232"/>
            </a:xfrm>
            <a:custGeom>
              <a:avLst/>
              <a:gdLst>
                <a:gd name="T0" fmla="*/ 326 w 326"/>
                <a:gd name="T1" fmla="*/ 184 h 195"/>
                <a:gd name="T2" fmla="*/ 316 w 326"/>
                <a:gd name="T3" fmla="*/ 195 h 195"/>
                <a:gd name="T4" fmla="*/ 11 w 326"/>
                <a:gd name="T5" fmla="*/ 195 h 195"/>
                <a:gd name="T6" fmla="*/ 0 w 326"/>
                <a:gd name="T7" fmla="*/ 184 h 195"/>
                <a:gd name="T8" fmla="*/ 0 w 326"/>
                <a:gd name="T9" fmla="*/ 11 h 195"/>
                <a:gd name="T10" fmla="*/ 11 w 326"/>
                <a:gd name="T11" fmla="*/ 0 h 195"/>
                <a:gd name="T12" fmla="*/ 316 w 326"/>
                <a:gd name="T13" fmla="*/ 0 h 195"/>
                <a:gd name="T14" fmla="*/ 326 w 326"/>
                <a:gd name="T15" fmla="*/ 11 h 195"/>
                <a:gd name="T16" fmla="*/ 326 w 326"/>
                <a:gd name="T17" fmla="*/ 18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95">
                  <a:moveTo>
                    <a:pt x="326" y="184"/>
                  </a:moveTo>
                  <a:cubicBezTo>
                    <a:pt x="326" y="190"/>
                    <a:pt x="321" y="195"/>
                    <a:pt x="316" y="195"/>
                  </a:cubicBezTo>
                  <a:cubicBezTo>
                    <a:pt x="11" y="195"/>
                    <a:pt x="11" y="195"/>
                    <a:pt x="11" y="195"/>
                  </a:cubicBezTo>
                  <a:cubicBezTo>
                    <a:pt x="5" y="195"/>
                    <a:pt x="0" y="190"/>
                    <a:pt x="0" y="184"/>
                  </a:cubicBezTo>
                  <a:cubicBezTo>
                    <a:pt x="0" y="11"/>
                    <a:pt x="0" y="11"/>
                    <a:pt x="0" y="11"/>
                  </a:cubicBezTo>
                  <a:cubicBezTo>
                    <a:pt x="0" y="5"/>
                    <a:pt x="5" y="0"/>
                    <a:pt x="11" y="0"/>
                  </a:cubicBezTo>
                  <a:cubicBezTo>
                    <a:pt x="316" y="0"/>
                    <a:pt x="316" y="0"/>
                    <a:pt x="316" y="0"/>
                  </a:cubicBezTo>
                  <a:cubicBezTo>
                    <a:pt x="321" y="0"/>
                    <a:pt x="326" y="5"/>
                    <a:pt x="326" y="11"/>
                  </a:cubicBezTo>
                  <a:lnTo>
                    <a:pt x="326" y="184"/>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35" name="Freeform 9"/>
            <p:cNvSpPr>
              <a:spLocks/>
            </p:cNvSpPr>
            <p:nvPr/>
          </p:nvSpPr>
          <p:spPr bwMode="auto">
            <a:xfrm>
              <a:off x="7645994" y="2222356"/>
              <a:ext cx="2052081" cy="1133486"/>
            </a:xfrm>
            <a:custGeom>
              <a:avLst/>
              <a:gdLst>
                <a:gd name="T0" fmla="*/ 307 w 307"/>
                <a:gd name="T1" fmla="*/ 165 h 169"/>
                <a:gd name="T2" fmla="*/ 303 w 307"/>
                <a:gd name="T3" fmla="*/ 169 h 169"/>
                <a:gd name="T4" fmla="*/ 5 w 307"/>
                <a:gd name="T5" fmla="*/ 169 h 169"/>
                <a:gd name="T6" fmla="*/ 0 w 307"/>
                <a:gd name="T7" fmla="*/ 165 h 169"/>
                <a:gd name="T8" fmla="*/ 0 w 307"/>
                <a:gd name="T9" fmla="*/ 4 h 169"/>
                <a:gd name="T10" fmla="*/ 5 w 307"/>
                <a:gd name="T11" fmla="*/ 0 h 169"/>
                <a:gd name="T12" fmla="*/ 303 w 307"/>
                <a:gd name="T13" fmla="*/ 0 h 169"/>
                <a:gd name="T14" fmla="*/ 307 w 307"/>
                <a:gd name="T15" fmla="*/ 4 h 169"/>
                <a:gd name="T16" fmla="*/ 307 w 307"/>
                <a:gd name="T17" fmla="*/ 16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169">
                  <a:moveTo>
                    <a:pt x="307" y="165"/>
                  </a:moveTo>
                  <a:cubicBezTo>
                    <a:pt x="307" y="167"/>
                    <a:pt x="305" y="169"/>
                    <a:pt x="303" y="169"/>
                  </a:cubicBezTo>
                  <a:cubicBezTo>
                    <a:pt x="5" y="169"/>
                    <a:pt x="5" y="169"/>
                    <a:pt x="5" y="169"/>
                  </a:cubicBezTo>
                  <a:cubicBezTo>
                    <a:pt x="2" y="169"/>
                    <a:pt x="0" y="167"/>
                    <a:pt x="0" y="165"/>
                  </a:cubicBezTo>
                  <a:cubicBezTo>
                    <a:pt x="0" y="4"/>
                    <a:pt x="0" y="4"/>
                    <a:pt x="0" y="4"/>
                  </a:cubicBezTo>
                  <a:cubicBezTo>
                    <a:pt x="0" y="2"/>
                    <a:pt x="2" y="0"/>
                    <a:pt x="5" y="0"/>
                  </a:cubicBezTo>
                  <a:cubicBezTo>
                    <a:pt x="303" y="0"/>
                    <a:pt x="303" y="0"/>
                    <a:pt x="303" y="0"/>
                  </a:cubicBezTo>
                  <a:cubicBezTo>
                    <a:pt x="305" y="0"/>
                    <a:pt x="307" y="2"/>
                    <a:pt x="307" y="4"/>
                  </a:cubicBezTo>
                  <a:lnTo>
                    <a:pt x="307" y="165"/>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36" name="Rectangle 35"/>
            <p:cNvSpPr/>
            <p:nvPr/>
          </p:nvSpPr>
          <p:spPr bwMode="auto">
            <a:xfrm>
              <a:off x="7645997" y="2222356"/>
              <a:ext cx="2059164" cy="1133486"/>
            </a:xfrm>
            <a:prstGeom prst="rect">
              <a:avLst/>
            </a:prstGeom>
            <a:solidFill>
              <a:schemeClr val="tx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20" rIns="0" bIns="45720" numCol="1" rtlCol="0" anchor="ctr" anchorCtr="0" compatLnSpc="1">
              <a:prstTxWarp prst="textNoShape">
                <a:avLst/>
              </a:prstTxWarp>
            </a:bodyPr>
            <a:lstStyle/>
            <a:p>
              <a:pPr algn="ctr" defTabSz="914030" fontAlgn="base">
                <a:spcBef>
                  <a:spcPct val="0"/>
                </a:spcBef>
                <a:spcAft>
                  <a:spcPct val="0"/>
                </a:spcAft>
              </a:pPr>
              <a:endParaRPr lang="en-US" sz="1961" dirty="0">
                <a:gradFill>
                  <a:gsLst>
                    <a:gs pos="16814">
                      <a:srgbClr val="FFFFFF"/>
                    </a:gs>
                    <a:gs pos="46000">
                      <a:srgbClr val="FFFFFF"/>
                    </a:gs>
                  </a:gsLst>
                  <a:lin ang="5400000" scaled="0"/>
                </a:gradFill>
              </a:endParaRPr>
            </a:p>
          </p:txBody>
        </p:sp>
        <p:pic>
          <p:nvPicPr>
            <p:cNvPr id="37" name="Picture 36"/>
            <p:cNvPicPr>
              <a:picLocks/>
            </p:cNvPicPr>
            <p:nvPr/>
          </p:nvPicPr>
          <p:blipFill>
            <a:blip r:embed="rId3"/>
            <a:stretch>
              <a:fillRect/>
            </a:stretch>
          </p:blipFill>
          <p:spPr>
            <a:xfrm>
              <a:off x="8915299" y="2808304"/>
              <a:ext cx="457200" cy="457200"/>
            </a:xfrm>
            <a:prstGeom prst="rect">
              <a:avLst/>
            </a:prstGeom>
          </p:spPr>
        </p:pic>
        <p:pic>
          <p:nvPicPr>
            <p:cNvPr id="38" name="Picture 37"/>
            <p:cNvPicPr>
              <a:picLocks noChangeAspect="1"/>
            </p:cNvPicPr>
            <p:nvPr/>
          </p:nvPicPr>
          <p:blipFill>
            <a:blip r:embed="rId4"/>
            <a:stretch>
              <a:fillRect/>
            </a:stretch>
          </p:blipFill>
          <p:spPr>
            <a:xfrm>
              <a:off x="8709831" y="2271531"/>
              <a:ext cx="775287" cy="469669"/>
            </a:xfrm>
            <a:prstGeom prst="rect">
              <a:avLst/>
            </a:prstGeom>
          </p:spPr>
        </p:pic>
        <p:grpSp>
          <p:nvGrpSpPr>
            <p:cNvPr id="39" name="Group 38"/>
            <p:cNvGrpSpPr/>
            <p:nvPr/>
          </p:nvGrpSpPr>
          <p:grpSpPr>
            <a:xfrm>
              <a:off x="7808557" y="2335853"/>
              <a:ext cx="590930" cy="951359"/>
              <a:chOff x="13600846" y="-1636969"/>
              <a:chExt cx="687765" cy="1110915"/>
            </a:xfrm>
          </p:grpSpPr>
          <p:sp>
            <p:nvSpPr>
              <p:cNvPr id="40" name="Oval 56"/>
              <p:cNvSpPr>
                <a:spLocks noChangeArrowheads="1"/>
              </p:cNvSpPr>
              <p:nvPr/>
            </p:nvSpPr>
            <p:spPr bwMode="auto">
              <a:xfrm>
                <a:off x="13600846" y="-1636969"/>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1" name="Oval 57"/>
              <p:cNvSpPr>
                <a:spLocks noChangeArrowheads="1"/>
              </p:cNvSpPr>
              <p:nvPr/>
            </p:nvSpPr>
            <p:spPr bwMode="auto">
              <a:xfrm>
                <a:off x="13600846" y="-1491052"/>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2" name="Oval 58"/>
              <p:cNvSpPr>
                <a:spLocks noChangeArrowheads="1"/>
              </p:cNvSpPr>
              <p:nvPr/>
            </p:nvSpPr>
            <p:spPr bwMode="auto">
              <a:xfrm>
                <a:off x="13600846" y="-1344680"/>
                <a:ext cx="73186" cy="72731"/>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3" name="Oval 59"/>
              <p:cNvSpPr>
                <a:spLocks noChangeArrowheads="1"/>
              </p:cNvSpPr>
              <p:nvPr/>
            </p:nvSpPr>
            <p:spPr bwMode="auto">
              <a:xfrm>
                <a:off x="13600846" y="-1491052"/>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4" name="Oval 60"/>
              <p:cNvSpPr>
                <a:spLocks noChangeArrowheads="1"/>
              </p:cNvSpPr>
              <p:nvPr/>
            </p:nvSpPr>
            <p:spPr bwMode="auto">
              <a:xfrm>
                <a:off x="13600846" y="-1344680"/>
                <a:ext cx="73186" cy="72731"/>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5" name="Oval 61"/>
              <p:cNvSpPr>
                <a:spLocks noChangeArrowheads="1"/>
              </p:cNvSpPr>
              <p:nvPr/>
            </p:nvSpPr>
            <p:spPr bwMode="auto">
              <a:xfrm>
                <a:off x="13600846" y="-1198763"/>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6" name="Freeform 62"/>
              <p:cNvSpPr>
                <a:spLocks/>
              </p:cNvSpPr>
              <p:nvPr/>
            </p:nvSpPr>
            <p:spPr bwMode="auto">
              <a:xfrm>
                <a:off x="13738581" y="-1636969"/>
                <a:ext cx="536848" cy="73186"/>
              </a:xfrm>
              <a:custGeom>
                <a:avLst/>
                <a:gdLst>
                  <a:gd name="T0" fmla="*/ 478 w 500"/>
                  <a:gd name="T1" fmla="*/ 0 h 68"/>
                  <a:gd name="T2" fmla="*/ 21 w 500"/>
                  <a:gd name="T3" fmla="*/ 0 h 68"/>
                  <a:gd name="T4" fmla="*/ 0 w 500"/>
                  <a:gd name="T5" fmla="*/ 30 h 68"/>
                  <a:gd name="T6" fmla="*/ 0 w 500"/>
                  <a:gd name="T7" fmla="*/ 38 h 68"/>
                  <a:gd name="T8" fmla="*/ 21 w 500"/>
                  <a:gd name="T9" fmla="*/ 68 h 68"/>
                  <a:gd name="T10" fmla="*/ 478 w 500"/>
                  <a:gd name="T11" fmla="*/ 68 h 68"/>
                  <a:gd name="T12" fmla="*/ 500 w 500"/>
                  <a:gd name="T13" fmla="*/ 38 h 68"/>
                  <a:gd name="T14" fmla="*/ 500 w 500"/>
                  <a:gd name="T15" fmla="*/ 30 h 68"/>
                  <a:gd name="T16" fmla="*/ 478 w 500"/>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68">
                    <a:moveTo>
                      <a:pt x="478" y="0"/>
                    </a:moveTo>
                    <a:cubicBezTo>
                      <a:pt x="21" y="0"/>
                      <a:pt x="21" y="0"/>
                      <a:pt x="21" y="0"/>
                    </a:cubicBezTo>
                    <a:cubicBezTo>
                      <a:pt x="9" y="0"/>
                      <a:pt x="0" y="14"/>
                      <a:pt x="0" y="30"/>
                    </a:cubicBezTo>
                    <a:cubicBezTo>
                      <a:pt x="0" y="38"/>
                      <a:pt x="0" y="38"/>
                      <a:pt x="0" y="38"/>
                    </a:cubicBezTo>
                    <a:cubicBezTo>
                      <a:pt x="0" y="54"/>
                      <a:pt x="9" y="68"/>
                      <a:pt x="21" y="68"/>
                    </a:cubicBezTo>
                    <a:cubicBezTo>
                      <a:pt x="478" y="68"/>
                      <a:pt x="478" y="68"/>
                      <a:pt x="478" y="68"/>
                    </a:cubicBezTo>
                    <a:cubicBezTo>
                      <a:pt x="490" y="68"/>
                      <a:pt x="500" y="54"/>
                      <a:pt x="500" y="38"/>
                    </a:cubicBezTo>
                    <a:cubicBezTo>
                      <a:pt x="500" y="30"/>
                      <a:pt x="500" y="30"/>
                      <a:pt x="500" y="30"/>
                    </a:cubicBezTo>
                    <a:cubicBezTo>
                      <a:pt x="500" y="14"/>
                      <a:pt x="490" y="0"/>
                      <a:pt x="47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7" name="Freeform 63"/>
              <p:cNvSpPr>
                <a:spLocks/>
              </p:cNvSpPr>
              <p:nvPr/>
            </p:nvSpPr>
            <p:spPr bwMode="auto">
              <a:xfrm>
                <a:off x="13738581" y="-1491052"/>
                <a:ext cx="550030" cy="73186"/>
              </a:xfrm>
              <a:custGeom>
                <a:avLst/>
                <a:gdLst>
                  <a:gd name="T0" fmla="*/ 490 w 512"/>
                  <a:gd name="T1" fmla="*/ 0 h 68"/>
                  <a:gd name="T2" fmla="*/ 21 w 512"/>
                  <a:gd name="T3" fmla="*/ 0 h 68"/>
                  <a:gd name="T4" fmla="*/ 0 w 512"/>
                  <a:gd name="T5" fmla="*/ 30 h 68"/>
                  <a:gd name="T6" fmla="*/ 0 w 512"/>
                  <a:gd name="T7" fmla="*/ 38 h 68"/>
                  <a:gd name="T8" fmla="*/ 21 w 512"/>
                  <a:gd name="T9" fmla="*/ 68 h 68"/>
                  <a:gd name="T10" fmla="*/ 490 w 512"/>
                  <a:gd name="T11" fmla="*/ 68 h 68"/>
                  <a:gd name="T12" fmla="*/ 512 w 512"/>
                  <a:gd name="T13" fmla="*/ 38 h 68"/>
                  <a:gd name="T14" fmla="*/ 512 w 512"/>
                  <a:gd name="T15" fmla="*/ 30 h 68"/>
                  <a:gd name="T16" fmla="*/ 490 w 512"/>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2" h="68">
                    <a:moveTo>
                      <a:pt x="490" y="0"/>
                    </a:moveTo>
                    <a:cubicBezTo>
                      <a:pt x="21" y="0"/>
                      <a:pt x="21" y="0"/>
                      <a:pt x="21" y="0"/>
                    </a:cubicBezTo>
                    <a:cubicBezTo>
                      <a:pt x="9" y="0"/>
                      <a:pt x="0" y="14"/>
                      <a:pt x="0" y="30"/>
                    </a:cubicBezTo>
                    <a:cubicBezTo>
                      <a:pt x="0" y="38"/>
                      <a:pt x="0" y="38"/>
                      <a:pt x="0" y="38"/>
                    </a:cubicBezTo>
                    <a:cubicBezTo>
                      <a:pt x="0" y="54"/>
                      <a:pt x="9" y="68"/>
                      <a:pt x="21" y="68"/>
                    </a:cubicBezTo>
                    <a:cubicBezTo>
                      <a:pt x="490" y="68"/>
                      <a:pt x="490" y="68"/>
                      <a:pt x="490" y="68"/>
                    </a:cubicBezTo>
                    <a:cubicBezTo>
                      <a:pt x="502" y="68"/>
                      <a:pt x="512" y="54"/>
                      <a:pt x="512" y="38"/>
                    </a:cubicBezTo>
                    <a:cubicBezTo>
                      <a:pt x="512" y="30"/>
                      <a:pt x="512" y="30"/>
                      <a:pt x="512" y="30"/>
                    </a:cubicBezTo>
                    <a:cubicBezTo>
                      <a:pt x="512" y="14"/>
                      <a:pt x="502" y="0"/>
                      <a:pt x="49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8" name="Freeform 64"/>
              <p:cNvSpPr>
                <a:spLocks/>
              </p:cNvSpPr>
              <p:nvPr/>
            </p:nvSpPr>
            <p:spPr bwMode="auto">
              <a:xfrm>
                <a:off x="13738581" y="-1344680"/>
                <a:ext cx="459571" cy="72731"/>
              </a:xfrm>
              <a:custGeom>
                <a:avLst/>
                <a:gdLst>
                  <a:gd name="T0" fmla="*/ 406 w 428"/>
                  <a:gd name="T1" fmla="*/ 0 h 68"/>
                  <a:gd name="T2" fmla="*/ 21 w 428"/>
                  <a:gd name="T3" fmla="*/ 0 h 68"/>
                  <a:gd name="T4" fmla="*/ 0 w 428"/>
                  <a:gd name="T5" fmla="*/ 30 h 68"/>
                  <a:gd name="T6" fmla="*/ 0 w 428"/>
                  <a:gd name="T7" fmla="*/ 38 h 68"/>
                  <a:gd name="T8" fmla="*/ 21 w 428"/>
                  <a:gd name="T9" fmla="*/ 68 h 68"/>
                  <a:gd name="T10" fmla="*/ 406 w 428"/>
                  <a:gd name="T11" fmla="*/ 68 h 68"/>
                  <a:gd name="T12" fmla="*/ 428 w 428"/>
                  <a:gd name="T13" fmla="*/ 38 h 68"/>
                  <a:gd name="T14" fmla="*/ 428 w 428"/>
                  <a:gd name="T15" fmla="*/ 30 h 68"/>
                  <a:gd name="T16" fmla="*/ 406 w 428"/>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8" h="68">
                    <a:moveTo>
                      <a:pt x="406" y="0"/>
                    </a:moveTo>
                    <a:cubicBezTo>
                      <a:pt x="21" y="0"/>
                      <a:pt x="21" y="0"/>
                      <a:pt x="21" y="0"/>
                    </a:cubicBezTo>
                    <a:cubicBezTo>
                      <a:pt x="9" y="0"/>
                      <a:pt x="0" y="14"/>
                      <a:pt x="0" y="30"/>
                    </a:cubicBezTo>
                    <a:cubicBezTo>
                      <a:pt x="0" y="38"/>
                      <a:pt x="0" y="38"/>
                      <a:pt x="0" y="38"/>
                    </a:cubicBezTo>
                    <a:cubicBezTo>
                      <a:pt x="0" y="54"/>
                      <a:pt x="9" y="68"/>
                      <a:pt x="21" y="68"/>
                    </a:cubicBezTo>
                    <a:cubicBezTo>
                      <a:pt x="406" y="68"/>
                      <a:pt x="406" y="68"/>
                      <a:pt x="406" y="68"/>
                    </a:cubicBezTo>
                    <a:cubicBezTo>
                      <a:pt x="418" y="68"/>
                      <a:pt x="428" y="54"/>
                      <a:pt x="428" y="38"/>
                    </a:cubicBezTo>
                    <a:cubicBezTo>
                      <a:pt x="428" y="30"/>
                      <a:pt x="428" y="30"/>
                      <a:pt x="428" y="30"/>
                    </a:cubicBezTo>
                    <a:cubicBezTo>
                      <a:pt x="428" y="14"/>
                      <a:pt x="418" y="0"/>
                      <a:pt x="40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49" name="Freeform 65"/>
              <p:cNvSpPr>
                <a:spLocks/>
              </p:cNvSpPr>
              <p:nvPr/>
            </p:nvSpPr>
            <p:spPr bwMode="auto">
              <a:xfrm>
                <a:off x="13738581" y="-1198763"/>
                <a:ext cx="515483" cy="73186"/>
              </a:xfrm>
              <a:custGeom>
                <a:avLst/>
                <a:gdLst>
                  <a:gd name="T0" fmla="*/ 458 w 480"/>
                  <a:gd name="T1" fmla="*/ 0 h 68"/>
                  <a:gd name="T2" fmla="*/ 21 w 480"/>
                  <a:gd name="T3" fmla="*/ 0 h 68"/>
                  <a:gd name="T4" fmla="*/ 0 w 480"/>
                  <a:gd name="T5" fmla="*/ 30 h 68"/>
                  <a:gd name="T6" fmla="*/ 0 w 480"/>
                  <a:gd name="T7" fmla="*/ 38 h 68"/>
                  <a:gd name="T8" fmla="*/ 21 w 480"/>
                  <a:gd name="T9" fmla="*/ 68 h 68"/>
                  <a:gd name="T10" fmla="*/ 458 w 480"/>
                  <a:gd name="T11" fmla="*/ 68 h 68"/>
                  <a:gd name="T12" fmla="*/ 480 w 480"/>
                  <a:gd name="T13" fmla="*/ 38 h 68"/>
                  <a:gd name="T14" fmla="*/ 480 w 480"/>
                  <a:gd name="T15" fmla="*/ 30 h 68"/>
                  <a:gd name="T16" fmla="*/ 458 w 480"/>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68">
                    <a:moveTo>
                      <a:pt x="458" y="0"/>
                    </a:moveTo>
                    <a:cubicBezTo>
                      <a:pt x="21" y="0"/>
                      <a:pt x="21" y="0"/>
                      <a:pt x="21" y="0"/>
                    </a:cubicBezTo>
                    <a:cubicBezTo>
                      <a:pt x="9" y="0"/>
                      <a:pt x="0" y="14"/>
                      <a:pt x="0" y="30"/>
                    </a:cubicBezTo>
                    <a:cubicBezTo>
                      <a:pt x="0" y="38"/>
                      <a:pt x="0" y="38"/>
                      <a:pt x="0" y="38"/>
                    </a:cubicBezTo>
                    <a:cubicBezTo>
                      <a:pt x="0" y="54"/>
                      <a:pt x="9" y="68"/>
                      <a:pt x="21" y="68"/>
                    </a:cubicBezTo>
                    <a:cubicBezTo>
                      <a:pt x="458" y="68"/>
                      <a:pt x="458" y="68"/>
                      <a:pt x="458" y="68"/>
                    </a:cubicBezTo>
                    <a:cubicBezTo>
                      <a:pt x="470" y="68"/>
                      <a:pt x="480" y="54"/>
                      <a:pt x="480" y="38"/>
                    </a:cubicBezTo>
                    <a:cubicBezTo>
                      <a:pt x="480" y="30"/>
                      <a:pt x="480" y="30"/>
                      <a:pt x="480" y="30"/>
                    </a:cubicBezTo>
                    <a:cubicBezTo>
                      <a:pt x="480" y="14"/>
                      <a:pt x="470" y="0"/>
                      <a:pt x="45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0" name="Oval 56"/>
              <p:cNvSpPr>
                <a:spLocks noChangeArrowheads="1"/>
              </p:cNvSpPr>
              <p:nvPr/>
            </p:nvSpPr>
            <p:spPr bwMode="auto">
              <a:xfrm>
                <a:off x="13600846" y="-1037446"/>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1" name="Oval 57"/>
              <p:cNvSpPr>
                <a:spLocks noChangeArrowheads="1"/>
              </p:cNvSpPr>
              <p:nvPr/>
            </p:nvSpPr>
            <p:spPr bwMode="auto">
              <a:xfrm>
                <a:off x="13600846" y="-891529"/>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2" name="Oval 58"/>
              <p:cNvSpPr>
                <a:spLocks noChangeArrowheads="1"/>
              </p:cNvSpPr>
              <p:nvPr/>
            </p:nvSpPr>
            <p:spPr bwMode="auto">
              <a:xfrm>
                <a:off x="13600846" y="-745157"/>
                <a:ext cx="73186" cy="72731"/>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3" name="Oval 59"/>
              <p:cNvSpPr>
                <a:spLocks noChangeArrowheads="1"/>
              </p:cNvSpPr>
              <p:nvPr/>
            </p:nvSpPr>
            <p:spPr bwMode="auto">
              <a:xfrm>
                <a:off x="13600846" y="-891529"/>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4" name="Oval 60"/>
              <p:cNvSpPr>
                <a:spLocks noChangeArrowheads="1"/>
              </p:cNvSpPr>
              <p:nvPr/>
            </p:nvSpPr>
            <p:spPr bwMode="auto">
              <a:xfrm>
                <a:off x="13600846" y="-745157"/>
                <a:ext cx="73186" cy="72731"/>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5" name="Oval 61"/>
              <p:cNvSpPr>
                <a:spLocks noChangeArrowheads="1"/>
              </p:cNvSpPr>
              <p:nvPr/>
            </p:nvSpPr>
            <p:spPr bwMode="auto">
              <a:xfrm>
                <a:off x="13600846" y="-599240"/>
                <a:ext cx="73186" cy="73186"/>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6" name="Freeform 62"/>
              <p:cNvSpPr>
                <a:spLocks/>
              </p:cNvSpPr>
              <p:nvPr/>
            </p:nvSpPr>
            <p:spPr bwMode="auto">
              <a:xfrm>
                <a:off x="13738581" y="-1037446"/>
                <a:ext cx="536848" cy="73186"/>
              </a:xfrm>
              <a:custGeom>
                <a:avLst/>
                <a:gdLst>
                  <a:gd name="T0" fmla="*/ 478 w 500"/>
                  <a:gd name="T1" fmla="*/ 0 h 68"/>
                  <a:gd name="T2" fmla="*/ 21 w 500"/>
                  <a:gd name="T3" fmla="*/ 0 h 68"/>
                  <a:gd name="T4" fmla="*/ 0 w 500"/>
                  <a:gd name="T5" fmla="*/ 30 h 68"/>
                  <a:gd name="T6" fmla="*/ 0 w 500"/>
                  <a:gd name="T7" fmla="*/ 38 h 68"/>
                  <a:gd name="T8" fmla="*/ 21 w 500"/>
                  <a:gd name="T9" fmla="*/ 68 h 68"/>
                  <a:gd name="T10" fmla="*/ 478 w 500"/>
                  <a:gd name="T11" fmla="*/ 68 h 68"/>
                  <a:gd name="T12" fmla="*/ 500 w 500"/>
                  <a:gd name="T13" fmla="*/ 38 h 68"/>
                  <a:gd name="T14" fmla="*/ 500 w 500"/>
                  <a:gd name="T15" fmla="*/ 30 h 68"/>
                  <a:gd name="T16" fmla="*/ 478 w 500"/>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68">
                    <a:moveTo>
                      <a:pt x="478" y="0"/>
                    </a:moveTo>
                    <a:cubicBezTo>
                      <a:pt x="21" y="0"/>
                      <a:pt x="21" y="0"/>
                      <a:pt x="21" y="0"/>
                    </a:cubicBezTo>
                    <a:cubicBezTo>
                      <a:pt x="9" y="0"/>
                      <a:pt x="0" y="14"/>
                      <a:pt x="0" y="30"/>
                    </a:cubicBezTo>
                    <a:cubicBezTo>
                      <a:pt x="0" y="38"/>
                      <a:pt x="0" y="38"/>
                      <a:pt x="0" y="38"/>
                    </a:cubicBezTo>
                    <a:cubicBezTo>
                      <a:pt x="0" y="54"/>
                      <a:pt x="9" y="68"/>
                      <a:pt x="21" y="68"/>
                    </a:cubicBezTo>
                    <a:cubicBezTo>
                      <a:pt x="478" y="68"/>
                      <a:pt x="478" y="68"/>
                      <a:pt x="478" y="68"/>
                    </a:cubicBezTo>
                    <a:cubicBezTo>
                      <a:pt x="490" y="68"/>
                      <a:pt x="500" y="54"/>
                      <a:pt x="500" y="38"/>
                    </a:cubicBezTo>
                    <a:cubicBezTo>
                      <a:pt x="500" y="30"/>
                      <a:pt x="500" y="30"/>
                      <a:pt x="500" y="30"/>
                    </a:cubicBezTo>
                    <a:cubicBezTo>
                      <a:pt x="500" y="14"/>
                      <a:pt x="490" y="0"/>
                      <a:pt x="47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7" name="Freeform 63"/>
              <p:cNvSpPr>
                <a:spLocks/>
              </p:cNvSpPr>
              <p:nvPr/>
            </p:nvSpPr>
            <p:spPr bwMode="auto">
              <a:xfrm>
                <a:off x="13738581" y="-891529"/>
                <a:ext cx="550030" cy="73186"/>
              </a:xfrm>
              <a:custGeom>
                <a:avLst/>
                <a:gdLst>
                  <a:gd name="T0" fmla="*/ 490 w 512"/>
                  <a:gd name="T1" fmla="*/ 0 h 68"/>
                  <a:gd name="T2" fmla="*/ 21 w 512"/>
                  <a:gd name="T3" fmla="*/ 0 h 68"/>
                  <a:gd name="T4" fmla="*/ 0 w 512"/>
                  <a:gd name="T5" fmla="*/ 30 h 68"/>
                  <a:gd name="T6" fmla="*/ 0 w 512"/>
                  <a:gd name="T7" fmla="*/ 38 h 68"/>
                  <a:gd name="T8" fmla="*/ 21 w 512"/>
                  <a:gd name="T9" fmla="*/ 68 h 68"/>
                  <a:gd name="T10" fmla="*/ 490 w 512"/>
                  <a:gd name="T11" fmla="*/ 68 h 68"/>
                  <a:gd name="T12" fmla="*/ 512 w 512"/>
                  <a:gd name="T13" fmla="*/ 38 h 68"/>
                  <a:gd name="T14" fmla="*/ 512 w 512"/>
                  <a:gd name="T15" fmla="*/ 30 h 68"/>
                  <a:gd name="T16" fmla="*/ 490 w 512"/>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2" h="68">
                    <a:moveTo>
                      <a:pt x="490" y="0"/>
                    </a:moveTo>
                    <a:cubicBezTo>
                      <a:pt x="21" y="0"/>
                      <a:pt x="21" y="0"/>
                      <a:pt x="21" y="0"/>
                    </a:cubicBezTo>
                    <a:cubicBezTo>
                      <a:pt x="9" y="0"/>
                      <a:pt x="0" y="14"/>
                      <a:pt x="0" y="30"/>
                    </a:cubicBezTo>
                    <a:cubicBezTo>
                      <a:pt x="0" y="38"/>
                      <a:pt x="0" y="38"/>
                      <a:pt x="0" y="38"/>
                    </a:cubicBezTo>
                    <a:cubicBezTo>
                      <a:pt x="0" y="54"/>
                      <a:pt x="9" y="68"/>
                      <a:pt x="21" y="68"/>
                    </a:cubicBezTo>
                    <a:cubicBezTo>
                      <a:pt x="490" y="68"/>
                      <a:pt x="490" y="68"/>
                      <a:pt x="490" y="68"/>
                    </a:cubicBezTo>
                    <a:cubicBezTo>
                      <a:pt x="502" y="68"/>
                      <a:pt x="512" y="54"/>
                      <a:pt x="512" y="38"/>
                    </a:cubicBezTo>
                    <a:cubicBezTo>
                      <a:pt x="512" y="30"/>
                      <a:pt x="512" y="30"/>
                      <a:pt x="512" y="30"/>
                    </a:cubicBezTo>
                    <a:cubicBezTo>
                      <a:pt x="512" y="14"/>
                      <a:pt x="502" y="0"/>
                      <a:pt x="49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8" name="Freeform 64"/>
              <p:cNvSpPr>
                <a:spLocks/>
              </p:cNvSpPr>
              <p:nvPr/>
            </p:nvSpPr>
            <p:spPr bwMode="auto">
              <a:xfrm>
                <a:off x="13738581" y="-745157"/>
                <a:ext cx="459571" cy="72731"/>
              </a:xfrm>
              <a:custGeom>
                <a:avLst/>
                <a:gdLst>
                  <a:gd name="T0" fmla="*/ 406 w 428"/>
                  <a:gd name="T1" fmla="*/ 0 h 68"/>
                  <a:gd name="T2" fmla="*/ 21 w 428"/>
                  <a:gd name="T3" fmla="*/ 0 h 68"/>
                  <a:gd name="T4" fmla="*/ 0 w 428"/>
                  <a:gd name="T5" fmla="*/ 30 h 68"/>
                  <a:gd name="T6" fmla="*/ 0 w 428"/>
                  <a:gd name="T7" fmla="*/ 38 h 68"/>
                  <a:gd name="T8" fmla="*/ 21 w 428"/>
                  <a:gd name="T9" fmla="*/ 68 h 68"/>
                  <a:gd name="T10" fmla="*/ 406 w 428"/>
                  <a:gd name="T11" fmla="*/ 68 h 68"/>
                  <a:gd name="T12" fmla="*/ 428 w 428"/>
                  <a:gd name="T13" fmla="*/ 38 h 68"/>
                  <a:gd name="T14" fmla="*/ 428 w 428"/>
                  <a:gd name="T15" fmla="*/ 30 h 68"/>
                  <a:gd name="T16" fmla="*/ 406 w 428"/>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8" h="68">
                    <a:moveTo>
                      <a:pt x="406" y="0"/>
                    </a:moveTo>
                    <a:cubicBezTo>
                      <a:pt x="21" y="0"/>
                      <a:pt x="21" y="0"/>
                      <a:pt x="21" y="0"/>
                    </a:cubicBezTo>
                    <a:cubicBezTo>
                      <a:pt x="9" y="0"/>
                      <a:pt x="0" y="14"/>
                      <a:pt x="0" y="30"/>
                    </a:cubicBezTo>
                    <a:cubicBezTo>
                      <a:pt x="0" y="38"/>
                      <a:pt x="0" y="38"/>
                      <a:pt x="0" y="38"/>
                    </a:cubicBezTo>
                    <a:cubicBezTo>
                      <a:pt x="0" y="54"/>
                      <a:pt x="9" y="68"/>
                      <a:pt x="21" y="68"/>
                    </a:cubicBezTo>
                    <a:cubicBezTo>
                      <a:pt x="406" y="68"/>
                      <a:pt x="406" y="68"/>
                      <a:pt x="406" y="68"/>
                    </a:cubicBezTo>
                    <a:cubicBezTo>
                      <a:pt x="418" y="68"/>
                      <a:pt x="428" y="54"/>
                      <a:pt x="428" y="38"/>
                    </a:cubicBezTo>
                    <a:cubicBezTo>
                      <a:pt x="428" y="30"/>
                      <a:pt x="428" y="30"/>
                      <a:pt x="428" y="30"/>
                    </a:cubicBezTo>
                    <a:cubicBezTo>
                      <a:pt x="428" y="14"/>
                      <a:pt x="418" y="0"/>
                      <a:pt x="40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59" name="Freeform 65"/>
              <p:cNvSpPr>
                <a:spLocks/>
              </p:cNvSpPr>
              <p:nvPr/>
            </p:nvSpPr>
            <p:spPr bwMode="auto">
              <a:xfrm>
                <a:off x="13738581" y="-599240"/>
                <a:ext cx="515483" cy="73186"/>
              </a:xfrm>
              <a:custGeom>
                <a:avLst/>
                <a:gdLst>
                  <a:gd name="T0" fmla="*/ 458 w 480"/>
                  <a:gd name="T1" fmla="*/ 0 h 68"/>
                  <a:gd name="T2" fmla="*/ 21 w 480"/>
                  <a:gd name="T3" fmla="*/ 0 h 68"/>
                  <a:gd name="T4" fmla="*/ 0 w 480"/>
                  <a:gd name="T5" fmla="*/ 30 h 68"/>
                  <a:gd name="T6" fmla="*/ 0 w 480"/>
                  <a:gd name="T7" fmla="*/ 38 h 68"/>
                  <a:gd name="T8" fmla="*/ 21 w 480"/>
                  <a:gd name="T9" fmla="*/ 68 h 68"/>
                  <a:gd name="T10" fmla="*/ 458 w 480"/>
                  <a:gd name="T11" fmla="*/ 68 h 68"/>
                  <a:gd name="T12" fmla="*/ 480 w 480"/>
                  <a:gd name="T13" fmla="*/ 38 h 68"/>
                  <a:gd name="T14" fmla="*/ 480 w 480"/>
                  <a:gd name="T15" fmla="*/ 30 h 68"/>
                  <a:gd name="T16" fmla="*/ 458 w 480"/>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0" h="68">
                    <a:moveTo>
                      <a:pt x="458" y="0"/>
                    </a:moveTo>
                    <a:cubicBezTo>
                      <a:pt x="21" y="0"/>
                      <a:pt x="21" y="0"/>
                      <a:pt x="21" y="0"/>
                    </a:cubicBezTo>
                    <a:cubicBezTo>
                      <a:pt x="9" y="0"/>
                      <a:pt x="0" y="14"/>
                      <a:pt x="0" y="30"/>
                    </a:cubicBezTo>
                    <a:cubicBezTo>
                      <a:pt x="0" y="38"/>
                      <a:pt x="0" y="38"/>
                      <a:pt x="0" y="38"/>
                    </a:cubicBezTo>
                    <a:cubicBezTo>
                      <a:pt x="0" y="54"/>
                      <a:pt x="9" y="68"/>
                      <a:pt x="21" y="68"/>
                    </a:cubicBezTo>
                    <a:cubicBezTo>
                      <a:pt x="458" y="68"/>
                      <a:pt x="458" y="68"/>
                      <a:pt x="458" y="68"/>
                    </a:cubicBezTo>
                    <a:cubicBezTo>
                      <a:pt x="470" y="68"/>
                      <a:pt x="480" y="54"/>
                      <a:pt x="480" y="38"/>
                    </a:cubicBezTo>
                    <a:cubicBezTo>
                      <a:pt x="480" y="30"/>
                      <a:pt x="480" y="30"/>
                      <a:pt x="480" y="30"/>
                    </a:cubicBezTo>
                    <a:cubicBezTo>
                      <a:pt x="480" y="14"/>
                      <a:pt x="470" y="0"/>
                      <a:pt x="45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grpSp>
      </p:grpSp>
      <p:sp>
        <p:nvSpPr>
          <p:cNvPr id="60" name="Rectangle 166"/>
          <p:cNvSpPr>
            <a:spLocks noChangeArrowheads="1"/>
          </p:cNvSpPr>
          <p:nvPr/>
        </p:nvSpPr>
        <p:spPr bwMode="auto">
          <a:xfrm>
            <a:off x="510797" y="3787873"/>
            <a:ext cx="3022142" cy="285295"/>
          </a:xfrm>
          <a:prstGeom prst="rect">
            <a:avLst/>
          </a:prstGeom>
          <a:solidFill>
            <a:srgbClr val="FF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1" name="Rectangle 167"/>
          <p:cNvSpPr>
            <a:spLocks noChangeArrowheads="1"/>
          </p:cNvSpPr>
          <p:nvPr/>
        </p:nvSpPr>
        <p:spPr bwMode="auto">
          <a:xfrm>
            <a:off x="2672959" y="4071328"/>
            <a:ext cx="285295" cy="1977163"/>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2" name="Freeform 168"/>
          <p:cNvSpPr>
            <a:spLocks/>
          </p:cNvSpPr>
          <p:nvPr/>
        </p:nvSpPr>
        <p:spPr bwMode="auto">
          <a:xfrm>
            <a:off x="2672959" y="4071329"/>
            <a:ext cx="285296" cy="368231"/>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3" name="Rectangle 169"/>
          <p:cNvSpPr>
            <a:spLocks noChangeArrowheads="1"/>
          </p:cNvSpPr>
          <p:nvPr/>
        </p:nvSpPr>
        <p:spPr bwMode="auto">
          <a:xfrm>
            <a:off x="4241844" y="4071328"/>
            <a:ext cx="285295" cy="1977163"/>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4" name="Freeform 170"/>
          <p:cNvSpPr>
            <a:spLocks/>
          </p:cNvSpPr>
          <p:nvPr/>
        </p:nvSpPr>
        <p:spPr bwMode="auto">
          <a:xfrm>
            <a:off x="4241842" y="4071329"/>
            <a:ext cx="285296" cy="368231"/>
          </a:xfrm>
          <a:custGeom>
            <a:avLst/>
            <a:gdLst>
              <a:gd name="T0" fmla="*/ 86 w 86"/>
              <a:gd name="T1" fmla="*/ 111 h 111"/>
              <a:gd name="T2" fmla="*/ 0 w 86"/>
              <a:gd name="T3" fmla="*/ 50 h 111"/>
              <a:gd name="T4" fmla="*/ 0 w 86"/>
              <a:gd name="T5" fmla="*/ 0 h 111"/>
              <a:gd name="T6" fmla="*/ 86 w 86"/>
              <a:gd name="T7" fmla="*/ 0 h 111"/>
              <a:gd name="T8" fmla="*/ 86 w 86"/>
              <a:gd name="T9" fmla="*/ 111 h 111"/>
            </a:gdLst>
            <a:ahLst/>
            <a:cxnLst>
              <a:cxn ang="0">
                <a:pos x="T0" y="T1"/>
              </a:cxn>
              <a:cxn ang="0">
                <a:pos x="T2" y="T3"/>
              </a:cxn>
              <a:cxn ang="0">
                <a:pos x="T4" y="T5"/>
              </a:cxn>
              <a:cxn ang="0">
                <a:pos x="T6" y="T7"/>
              </a:cxn>
              <a:cxn ang="0">
                <a:pos x="T8" y="T9"/>
              </a:cxn>
            </a:cxnLst>
            <a:rect l="0" t="0" r="r" b="b"/>
            <a:pathLst>
              <a:path w="86" h="111">
                <a:moveTo>
                  <a:pt x="86" y="111"/>
                </a:moveTo>
                <a:lnTo>
                  <a:pt x="0" y="50"/>
                </a:lnTo>
                <a:lnTo>
                  <a:pt x="0" y="0"/>
                </a:lnTo>
                <a:lnTo>
                  <a:pt x="86" y="0"/>
                </a:lnTo>
                <a:lnTo>
                  <a:pt x="86"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5" name="Rectangle 171"/>
          <p:cNvSpPr>
            <a:spLocks noChangeArrowheads="1"/>
          </p:cNvSpPr>
          <p:nvPr/>
        </p:nvSpPr>
        <p:spPr bwMode="auto">
          <a:xfrm>
            <a:off x="695373" y="4071328"/>
            <a:ext cx="275345" cy="1977163"/>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6" name="Freeform 172"/>
          <p:cNvSpPr>
            <a:spLocks/>
          </p:cNvSpPr>
          <p:nvPr/>
        </p:nvSpPr>
        <p:spPr bwMode="auto">
          <a:xfrm>
            <a:off x="695372" y="4071329"/>
            <a:ext cx="275346" cy="368231"/>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7" name="Rectangle 173"/>
          <p:cNvSpPr>
            <a:spLocks noChangeArrowheads="1"/>
          </p:cNvSpPr>
          <p:nvPr/>
        </p:nvSpPr>
        <p:spPr bwMode="auto">
          <a:xfrm>
            <a:off x="2089570" y="4071328"/>
            <a:ext cx="275345" cy="1977163"/>
          </a:xfrm>
          <a:prstGeom prst="rect">
            <a:avLst/>
          </a:prstGeom>
          <a:solidFill>
            <a:srgbClr val="73737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8" name="Freeform 174"/>
          <p:cNvSpPr>
            <a:spLocks/>
          </p:cNvSpPr>
          <p:nvPr/>
        </p:nvSpPr>
        <p:spPr bwMode="auto">
          <a:xfrm>
            <a:off x="2089570" y="4071329"/>
            <a:ext cx="275346" cy="368231"/>
          </a:xfrm>
          <a:custGeom>
            <a:avLst/>
            <a:gdLst>
              <a:gd name="T0" fmla="*/ 83 w 83"/>
              <a:gd name="T1" fmla="*/ 111 h 111"/>
              <a:gd name="T2" fmla="*/ 0 w 83"/>
              <a:gd name="T3" fmla="*/ 50 h 111"/>
              <a:gd name="T4" fmla="*/ 0 w 83"/>
              <a:gd name="T5" fmla="*/ 0 h 111"/>
              <a:gd name="T6" fmla="*/ 83 w 83"/>
              <a:gd name="T7" fmla="*/ 0 h 111"/>
              <a:gd name="T8" fmla="*/ 83 w 83"/>
              <a:gd name="T9" fmla="*/ 111 h 111"/>
            </a:gdLst>
            <a:ahLst/>
            <a:cxnLst>
              <a:cxn ang="0">
                <a:pos x="T0" y="T1"/>
              </a:cxn>
              <a:cxn ang="0">
                <a:pos x="T2" y="T3"/>
              </a:cxn>
              <a:cxn ang="0">
                <a:pos x="T4" y="T5"/>
              </a:cxn>
              <a:cxn ang="0">
                <a:pos x="T6" y="T7"/>
              </a:cxn>
              <a:cxn ang="0">
                <a:pos x="T8" y="T9"/>
              </a:cxn>
            </a:cxnLst>
            <a:rect l="0" t="0" r="r" b="b"/>
            <a:pathLst>
              <a:path w="83" h="111">
                <a:moveTo>
                  <a:pt x="83" y="111"/>
                </a:moveTo>
                <a:lnTo>
                  <a:pt x="0" y="50"/>
                </a:lnTo>
                <a:lnTo>
                  <a:pt x="0" y="0"/>
                </a:lnTo>
                <a:lnTo>
                  <a:pt x="83" y="0"/>
                </a:lnTo>
                <a:lnTo>
                  <a:pt x="83" y="111"/>
                </a:lnTo>
                <a:close/>
              </a:path>
            </a:pathLst>
          </a:custGeom>
          <a:solidFill>
            <a:srgbClr val="50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69" name="Freeform 215"/>
          <p:cNvSpPr>
            <a:spLocks/>
          </p:cNvSpPr>
          <p:nvPr/>
        </p:nvSpPr>
        <p:spPr bwMode="auto">
          <a:xfrm>
            <a:off x="1249097" y="3487941"/>
            <a:ext cx="139330" cy="301884"/>
          </a:xfrm>
          <a:custGeom>
            <a:avLst/>
            <a:gdLst>
              <a:gd name="T0" fmla="*/ 2 w 15"/>
              <a:gd name="T1" fmla="*/ 0 h 33"/>
              <a:gd name="T2" fmla="*/ 0 w 15"/>
              <a:gd name="T3" fmla="*/ 16 h 33"/>
              <a:gd name="T4" fmla="*/ 12 w 15"/>
              <a:gd name="T5" fmla="*/ 32 h 33"/>
              <a:gd name="T6" fmla="*/ 14 w 15"/>
              <a:gd name="T7" fmla="*/ 32 h 33"/>
              <a:gd name="T8" fmla="*/ 2 w 15"/>
              <a:gd name="T9" fmla="*/ 0 h 33"/>
            </a:gdLst>
            <a:ahLst/>
            <a:cxnLst>
              <a:cxn ang="0">
                <a:pos x="T0" y="T1"/>
              </a:cxn>
              <a:cxn ang="0">
                <a:pos x="T2" y="T3"/>
              </a:cxn>
              <a:cxn ang="0">
                <a:pos x="T4" y="T5"/>
              </a:cxn>
              <a:cxn ang="0">
                <a:pos x="T6" y="T7"/>
              </a:cxn>
              <a:cxn ang="0">
                <a:pos x="T8" y="T9"/>
              </a:cxn>
            </a:cxnLst>
            <a:rect l="0" t="0" r="r" b="b"/>
            <a:pathLst>
              <a:path w="15" h="33">
                <a:moveTo>
                  <a:pt x="2" y="0"/>
                </a:moveTo>
                <a:cubicBezTo>
                  <a:pt x="2" y="5"/>
                  <a:pt x="2" y="10"/>
                  <a:pt x="0" y="16"/>
                </a:cubicBezTo>
                <a:cubicBezTo>
                  <a:pt x="9" y="17"/>
                  <a:pt x="12" y="31"/>
                  <a:pt x="12" y="32"/>
                </a:cubicBezTo>
                <a:cubicBezTo>
                  <a:pt x="12" y="33"/>
                  <a:pt x="14" y="33"/>
                  <a:pt x="14" y="32"/>
                </a:cubicBezTo>
                <a:cubicBezTo>
                  <a:pt x="15" y="10"/>
                  <a:pt x="4" y="1"/>
                  <a:pt x="2" y="0"/>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0" name="Freeform 216"/>
          <p:cNvSpPr>
            <a:spLocks/>
          </p:cNvSpPr>
          <p:nvPr/>
        </p:nvSpPr>
        <p:spPr bwMode="auto">
          <a:xfrm>
            <a:off x="866763" y="3487941"/>
            <a:ext cx="139330" cy="301884"/>
          </a:xfrm>
          <a:custGeom>
            <a:avLst/>
            <a:gdLst>
              <a:gd name="T0" fmla="*/ 13 w 15"/>
              <a:gd name="T1" fmla="*/ 0 h 33"/>
              <a:gd name="T2" fmla="*/ 1 w 15"/>
              <a:gd name="T3" fmla="*/ 32 h 33"/>
              <a:gd name="T4" fmla="*/ 3 w 15"/>
              <a:gd name="T5" fmla="*/ 32 h 33"/>
              <a:gd name="T6" fmla="*/ 15 w 15"/>
              <a:gd name="T7" fmla="*/ 16 h 33"/>
              <a:gd name="T8" fmla="*/ 13 w 15"/>
              <a:gd name="T9" fmla="*/ 0 h 33"/>
            </a:gdLst>
            <a:ahLst/>
            <a:cxnLst>
              <a:cxn ang="0">
                <a:pos x="T0" y="T1"/>
              </a:cxn>
              <a:cxn ang="0">
                <a:pos x="T2" y="T3"/>
              </a:cxn>
              <a:cxn ang="0">
                <a:pos x="T4" y="T5"/>
              </a:cxn>
              <a:cxn ang="0">
                <a:pos x="T6" y="T7"/>
              </a:cxn>
              <a:cxn ang="0">
                <a:pos x="T8" y="T9"/>
              </a:cxn>
            </a:cxnLst>
            <a:rect l="0" t="0" r="r" b="b"/>
            <a:pathLst>
              <a:path w="15" h="33">
                <a:moveTo>
                  <a:pt x="13" y="0"/>
                </a:moveTo>
                <a:cubicBezTo>
                  <a:pt x="10" y="2"/>
                  <a:pt x="0" y="11"/>
                  <a:pt x="1" y="32"/>
                </a:cubicBezTo>
                <a:cubicBezTo>
                  <a:pt x="1" y="33"/>
                  <a:pt x="3" y="33"/>
                  <a:pt x="3" y="32"/>
                </a:cubicBezTo>
                <a:cubicBezTo>
                  <a:pt x="4" y="31"/>
                  <a:pt x="6" y="17"/>
                  <a:pt x="15" y="16"/>
                </a:cubicBezTo>
                <a:cubicBezTo>
                  <a:pt x="13" y="10"/>
                  <a:pt x="13" y="5"/>
                  <a:pt x="13" y="0"/>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1" name="Freeform 217"/>
          <p:cNvSpPr>
            <a:spLocks/>
          </p:cNvSpPr>
          <p:nvPr/>
        </p:nvSpPr>
        <p:spPr bwMode="auto">
          <a:xfrm>
            <a:off x="1104074" y="3478051"/>
            <a:ext cx="52485" cy="352392"/>
          </a:xfrm>
          <a:custGeom>
            <a:avLst/>
            <a:gdLst>
              <a:gd name="T0" fmla="*/ 3 w 5"/>
              <a:gd name="T1" fmla="*/ 0 h 34"/>
              <a:gd name="T2" fmla="*/ 3 w 5"/>
              <a:gd name="T3" fmla="*/ 0 h 34"/>
              <a:gd name="T4" fmla="*/ 3 w 5"/>
              <a:gd name="T5" fmla="*/ 0 h 34"/>
              <a:gd name="T6" fmla="*/ 3 w 5"/>
              <a:gd name="T7" fmla="*/ 0 h 34"/>
              <a:gd name="T8" fmla="*/ 3 w 5"/>
              <a:gd name="T9" fmla="*/ 0 h 34"/>
              <a:gd name="T10" fmla="*/ 1 w 5"/>
              <a:gd name="T11" fmla="*/ 2 h 34"/>
              <a:gd name="T12" fmla="*/ 1 w 5"/>
              <a:gd name="T13" fmla="*/ 31 h 34"/>
              <a:gd name="T14" fmla="*/ 3 w 5"/>
              <a:gd name="T15" fmla="*/ 34 h 34"/>
              <a:gd name="T16" fmla="*/ 3 w 5"/>
              <a:gd name="T17" fmla="*/ 34 h 34"/>
              <a:gd name="T18" fmla="*/ 3 w 5"/>
              <a:gd name="T19" fmla="*/ 34 h 34"/>
              <a:gd name="T20" fmla="*/ 3 w 5"/>
              <a:gd name="T21" fmla="*/ 34 h 34"/>
              <a:gd name="T22" fmla="*/ 3 w 5"/>
              <a:gd name="T23" fmla="*/ 34 h 34"/>
              <a:gd name="T24" fmla="*/ 5 w 5"/>
              <a:gd name="T25" fmla="*/ 31 h 34"/>
              <a:gd name="T26" fmla="*/ 5 w 5"/>
              <a:gd name="T27" fmla="*/ 2 h 34"/>
              <a:gd name="T28" fmla="*/ 3 w 5"/>
              <a:gd name="T2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4">
                <a:moveTo>
                  <a:pt x="3" y="0"/>
                </a:moveTo>
                <a:cubicBezTo>
                  <a:pt x="3" y="0"/>
                  <a:pt x="3" y="0"/>
                  <a:pt x="3" y="0"/>
                </a:cubicBezTo>
                <a:cubicBezTo>
                  <a:pt x="3" y="0"/>
                  <a:pt x="3" y="0"/>
                  <a:pt x="3" y="0"/>
                </a:cubicBezTo>
                <a:cubicBezTo>
                  <a:pt x="3" y="0"/>
                  <a:pt x="3" y="0"/>
                  <a:pt x="3" y="0"/>
                </a:cubicBezTo>
                <a:cubicBezTo>
                  <a:pt x="3" y="0"/>
                  <a:pt x="3" y="0"/>
                  <a:pt x="3" y="0"/>
                </a:cubicBezTo>
                <a:cubicBezTo>
                  <a:pt x="0" y="0"/>
                  <a:pt x="1" y="2"/>
                  <a:pt x="1" y="2"/>
                </a:cubicBezTo>
                <a:cubicBezTo>
                  <a:pt x="1" y="2"/>
                  <a:pt x="1" y="30"/>
                  <a:pt x="1" y="31"/>
                </a:cubicBezTo>
                <a:cubicBezTo>
                  <a:pt x="1" y="32"/>
                  <a:pt x="1" y="34"/>
                  <a:pt x="3" y="34"/>
                </a:cubicBezTo>
                <a:cubicBezTo>
                  <a:pt x="3" y="34"/>
                  <a:pt x="3" y="34"/>
                  <a:pt x="3" y="34"/>
                </a:cubicBezTo>
                <a:cubicBezTo>
                  <a:pt x="3" y="34"/>
                  <a:pt x="3" y="34"/>
                  <a:pt x="3" y="34"/>
                </a:cubicBezTo>
                <a:cubicBezTo>
                  <a:pt x="3" y="34"/>
                  <a:pt x="3" y="34"/>
                  <a:pt x="3" y="34"/>
                </a:cubicBezTo>
                <a:cubicBezTo>
                  <a:pt x="3" y="34"/>
                  <a:pt x="3" y="34"/>
                  <a:pt x="3" y="34"/>
                </a:cubicBezTo>
                <a:cubicBezTo>
                  <a:pt x="5" y="34"/>
                  <a:pt x="5" y="32"/>
                  <a:pt x="5" y="31"/>
                </a:cubicBezTo>
                <a:cubicBezTo>
                  <a:pt x="5" y="30"/>
                  <a:pt x="5" y="2"/>
                  <a:pt x="5" y="2"/>
                </a:cubicBezTo>
                <a:cubicBezTo>
                  <a:pt x="5" y="2"/>
                  <a:pt x="5" y="0"/>
                  <a:pt x="3" y="0"/>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2" name="Freeform 218"/>
          <p:cNvSpPr>
            <a:spLocks/>
          </p:cNvSpPr>
          <p:nvPr/>
        </p:nvSpPr>
        <p:spPr bwMode="auto">
          <a:xfrm>
            <a:off x="1067816" y="3158345"/>
            <a:ext cx="119425" cy="63031"/>
          </a:xfrm>
          <a:custGeom>
            <a:avLst/>
            <a:gdLst>
              <a:gd name="T0" fmla="*/ 13 w 13"/>
              <a:gd name="T1" fmla="*/ 7 h 7"/>
              <a:gd name="T2" fmla="*/ 7 w 13"/>
              <a:gd name="T3" fmla="*/ 0 h 7"/>
              <a:gd name="T4" fmla="*/ 7 w 13"/>
              <a:gd name="T5" fmla="*/ 0 h 7"/>
              <a:gd name="T6" fmla="*/ 0 w 13"/>
              <a:gd name="T7" fmla="*/ 7 h 7"/>
              <a:gd name="T8" fmla="*/ 13 w 13"/>
              <a:gd name="T9" fmla="*/ 7 h 7"/>
            </a:gdLst>
            <a:ahLst/>
            <a:cxnLst>
              <a:cxn ang="0">
                <a:pos x="T0" y="T1"/>
              </a:cxn>
              <a:cxn ang="0">
                <a:pos x="T2" y="T3"/>
              </a:cxn>
              <a:cxn ang="0">
                <a:pos x="T4" y="T5"/>
              </a:cxn>
              <a:cxn ang="0">
                <a:pos x="T6" y="T7"/>
              </a:cxn>
              <a:cxn ang="0">
                <a:pos x="T8" y="T9"/>
              </a:cxn>
            </a:cxnLst>
            <a:rect l="0" t="0" r="r" b="b"/>
            <a:pathLst>
              <a:path w="13" h="7">
                <a:moveTo>
                  <a:pt x="13" y="7"/>
                </a:moveTo>
                <a:cubicBezTo>
                  <a:pt x="11" y="2"/>
                  <a:pt x="8" y="0"/>
                  <a:pt x="7" y="0"/>
                </a:cubicBezTo>
                <a:cubicBezTo>
                  <a:pt x="7" y="0"/>
                  <a:pt x="7" y="0"/>
                  <a:pt x="7" y="0"/>
                </a:cubicBezTo>
                <a:cubicBezTo>
                  <a:pt x="5" y="0"/>
                  <a:pt x="3" y="2"/>
                  <a:pt x="0" y="7"/>
                </a:cubicBezTo>
                <a:lnTo>
                  <a:pt x="13" y="7"/>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3" name="Freeform 219"/>
          <p:cNvSpPr>
            <a:spLocks noEditPoints="1"/>
          </p:cNvSpPr>
          <p:nvPr/>
        </p:nvSpPr>
        <p:spPr bwMode="auto">
          <a:xfrm>
            <a:off x="968938" y="3240742"/>
            <a:ext cx="321787" cy="421310"/>
          </a:xfrm>
          <a:custGeom>
            <a:avLst/>
            <a:gdLst>
              <a:gd name="T0" fmla="*/ 25 w 35"/>
              <a:gd name="T1" fmla="*/ 0 h 46"/>
              <a:gd name="T2" fmla="*/ 10 w 35"/>
              <a:gd name="T3" fmla="*/ 0 h 46"/>
              <a:gd name="T4" fmla="*/ 7 w 35"/>
              <a:gd name="T5" fmla="*/ 46 h 46"/>
              <a:gd name="T6" fmla="*/ 14 w 35"/>
              <a:gd name="T7" fmla="*/ 46 h 46"/>
              <a:gd name="T8" fmla="*/ 14 w 35"/>
              <a:gd name="T9" fmla="*/ 28 h 46"/>
              <a:gd name="T10" fmla="*/ 15 w 35"/>
              <a:gd name="T11" fmla="*/ 25 h 46"/>
              <a:gd name="T12" fmla="*/ 18 w 35"/>
              <a:gd name="T13" fmla="*/ 24 h 46"/>
              <a:gd name="T14" fmla="*/ 20 w 35"/>
              <a:gd name="T15" fmla="*/ 25 h 46"/>
              <a:gd name="T16" fmla="*/ 21 w 35"/>
              <a:gd name="T17" fmla="*/ 28 h 46"/>
              <a:gd name="T18" fmla="*/ 21 w 35"/>
              <a:gd name="T19" fmla="*/ 46 h 46"/>
              <a:gd name="T20" fmla="*/ 28 w 35"/>
              <a:gd name="T21" fmla="*/ 46 h 46"/>
              <a:gd name="T22" fmla="*/ 25 w 35"/>
              <a:gd name="T23" fmla="*/ 0 h 46"/>
              <a:gd name="T24" fmla="*/ 18 w 35"/>
              <a:gd name="T25" fmla="*/ 16 h 46"/>
              <a:gd name="T26" fmla="*/ 12 w 35"/>
              <a:gd name="T27" fmla="*/ 10 h 46"/>
              <a:gd name="T28" fmla="*/ 18 w 35"/>
              <a:gd name="T29" fmla="*/ 5 h 46"/>
              <a:gd name="T30" fmla="*/ 23 w 35"/>
              <a:gd name="T31" fmla="*/ 10 h 46"/>
              <a:gd name="T32" fmla="*/ 18 w 35"/>
              <a:gd name="T33"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46">
                <a:moveTo>
                  <a:pt x="25" y="0"/>
                </a:moveTo>
                <a:cubicBezTo>
                  <a:pt x="10" y="0"/>
                  <a:pt x="10" y="0"/>
                  <a:pt x="10" y="0"/>
                </a:cubicBezTo>
                <a:cubicBezTo>
                  <a:pt x="5" y="10"/>
                  <a:pt x="0" y="27"/>
                  <a:pt x="7" y="46"/>
                </a:cubicBezTo>
                <a:cubicBezTo>
                  <a:pt x="7" y="46"/>
                  <a:pt x="11" y="46"/>
                  <a:pt x="14" y="46"/>
                </a:cubicBezTo>
                <a:cubicBezTo>
                  <a:pt x="14" y="28"/>
                  <a:pt x="14" y="28"/>
                  <a:pt x="14" y="28"/>
                </a:cubicBezTo>
                <a:cubicBezTo>
                  <a:pt x="14" y="28"/>
                  <a:pt x="14" y="26"/>
                  <a:pt x="15" y="25"/>
                </a:cubicBezTo>
                <a:cubicBezTo>
                  <a:pt x="15" y="25"/>
                  <a:pt x="16" y="24"/>
                  <a:pt x="18" y="24"/>
                </a:cubicBezTo>
                <a:cubicBezTo>
                  <a:pt x="19" y="24"/>
                  <a:pt x="20" y="25"/>
                  <a:pt x="20" y="25"/>
                </a:cubicBezTo>
                <a:cubicBezTo>
                  <a:pt x="21" y="26"/>
                  <a:pt x="21" y="28"/>
                  <a:pt x="21" y="28"/>
                </a:cubicBezTo>
                <a:cubicBezTo>
                  <a:pt x="21" y="46"/>
                  <a:pt x="21" y="46"/>
                  <a:pt x="21" y="46"/>
                </a:cubicBezTo>
                <a:cubicBezTo>
                  <a:pt x="25" y="46"/>
                  <a:pt x="28" y="46"/>
                  <a:pt x="28" y="46"/>
                </a:cubicBezTo>
                <a:cubicBezTo>
                  <a:pt x="35" y="27"/>
                  <a:pt x="31" y="10"/>
                  <a:pt x="25" y="0"/>
                </a:cubicBezTo>
                <a:close/>
                <a:moveTo>
                  <a:pt x="18" y="16"/>
                </a:moveTo>
                <a:cubicBezTo>
                  <a:pt x="15" y="16"/>
                  <a:pt x="12" y="13"/>
                  <a:pt x="12" y="10"/>
                </a:cubicBezTo>
                <a:cubicBezTo>
                  <a:pt x="12" y="7"/>
                  <a:pt x="15" y="5"/>
                  <a:pt x="18" y="5"/>
                </a:cubicBezTo>
                <a:cubicBezTo>
                  <a:pt x="21" y="5"/>
                  <a:pt x="23" y="7"/>
                  <a:pt x="23" y="10"/>
                </a:cubicBezTo>
                <a:cubicBezTo>
                  <a:pt x="23" y="13"/>
                  <a:pt x="21" y="16"/>
                  <a:pt x="18" y="16"/>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4" name="Freeform 220"/>
          <p:cNvSpPr>
            <a:spLocks/>
          </p:cNvSpPr>
          <p:nvPr/>
        </p:nvSpPr>
        <p:spPr bwMode="auto">
          <a:xfrm>
            <a:off x="1031563" y="3669218"/>
            <a:ext cx="166199" cy="52485"/>
          </a:xfrm>
          <a:custGeom>
            <a:avLst/>
            <a:gdLst>
              <a:gd name="T0" fmla="*/ 7 w 7"/>
              <a:gd name="T1" fmla="*/ 0 h 2"/>
              <a:gd name="T2" fmla="*/ 1 w 7"/>
              <a:gd name="T3" fmla="*/ 0 h 2"/>
              <a:gd name="T4" fmla="*/ 0 w 7"/>
              <a:gd name="T5" fmla="*/ 1 h 2"/>
              <a:gd name="T6" fmla="*/ 1 w 7"/>
              <a:gd name="T7" fmla="*/ 2 h 2"/>
              <a:gd name="T8" fmla="*/ 7 w 7"/>
              <a:gd name="T9" fmla="*/ 2 h 2"/>
              <a:gd name="T10" fmla="*/ 7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7" y="0"/>
                </a:moveTo>
                <a:cubicBezTo>
                  <a:pt x="1" y="0"/>
                  <a:pt x="1" y="0"/>
                  <a:pt x="1" y="0"/>
                </a:cubicBezTo>
                <a:cubicBezTo>
                  <a:pt x="0" y="0"/>
                  <a:pt x="0" y="1"/>
                  <a:pt x="0" y="1"/>
                </a:cubicBezTo>
                <a:cubicBezTo>
                  <a:pt x="0" y="2"/>
                  <a:pt x="0" y="2"/>
                  <a:pt x="1" y="2"/>
                </a:cubicBezTo>
                <a:cubicBezTo>
                  <a:pt x="7" y="2"/>
                  <a:pt x="7" y="2"/>
                  <a:pt x="7" y="2"/>
                </a:cubicBezTo>
                <a:lnTo>
                  <a:pt x="7" y="0"/>
                </a:ln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5" name="Freeform 221"/>
          <p:cNvSpPr>
            <a:spLocks/>
          </p:cNvSpPr>
          <p:nvPr/>
        </p:nvSpPr>
        <p:spPr bwMode="auto">
          <a:xfrm>
            <a:off x="1160105" y="3669218"/>
            <a:ext cx="192441" cy="52485"/>
          </a:xfrm>
          <a:custGeom>
            <a:avLst/>
            <a:gdLst>
              <a:gd name="T0" fmla="*/ 7 w 8"/>
              <a:gd name="T1" fmla="*/ 0 h 2"/>
              <a:gd name="T2" fmla="*/ 0 w 8"/>
              <a:gd name="T3" fmla="*/ 0 h 2"/>
              <a:gd name="T4" fmla="*/ 0 w 8"/>
              <a:gd name="T5" fmla="*/ 2 h 2"/>
              <a:gd name="T6" fmla="*/ 7 w 8"/>
              <a:gd name="T7" fmla="*/ 2 h 2"/>
              <a:gd name="T8" fmla="*/ 8 w 8"/>
              <a:gd name="T9" fmla="*/ 1 h 2"/>
              <a:gd name="T10" fmla="*/ 7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7" y="0"/>
                </a:moveTo>
                <a:cubicBezTo>
                  <a:pt x="0" y="0"/>
                  <a:pt x="0" y="0"/>
                  <a:pt x="0" y="0"/>
                </a:cubicBezTo>
                <a:cubicBezTo>
                  <a:pt x="0" y="2"/>
                  <a:pt x="0" y="2"/>
                  <a:pt x="0" y="2"/>
                </a:cubicBezTo>
                <a:cubicBezTo>
                  <a:pt x="7" y="2"/>
                  <a:pt x="7" y="2"/>
                  <a:pt x="7" y="2"/>
                </a:cubicBezTo>
                <a:cubicBezTo>
                  <a:pt x="7" y="2"/>
                  <a:pt x="8" y="2"/>
                  <a:pt x="8" y="1"/>
                </a:cubicBezTo>
                <a:cubicBezTo>
                  <a:pt x="8" y="1"/>
                  <a:pt x="7" y="0"/>
                  <a:pt x="7" y="0"/>
                </a:cubicBezTo>
                <a:close/>
              </a:path>
            </a:pathLst>
          </a:custGeom>
          <a:solidFill>
            <a:srgbClr val="00B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endParaRPr lang="en-US" sz="1765" dirty="0">
              <a:solidFill>
                <a:srgbClr val="FFFFFF"/>
              </a:solidFill>
            </a:endParaRPr>
          </a:p>
        </p:txBody>
      </p:sp>
      <p:sp>
        <p:nvSpPr>
          <p:cNvPr id="76" name="TextBox 75"/>
          <p:cNvSpPr txBox="1"/>
          <p:nvPr/>
        </p:nvSpPr>
        <p:spPr>
          <a:xfrm>
            <a:off x="2" y="6512202"/>
            <a:ext cx="3731368" cy="345312"/>
          </a:xfrm>
          <a:prstGeom prst="rect">
            <a:avLst/>
          </a:prstGeom>
          <a:noFill/>
        </p:spPr>
        <p:txBody>
          <a:bodyPr wrap="square" lIns="358570" tIns="143428" rIns="179285" bIns="143428" rtlCol="0" anchor="ctr" anchorCtr="0">
            <a:noAutofit/>
          </a:bodyPr>
          <a:lstStyle/>
          <a:p>
            <a:pPr>
              <a:lnSpc>
                <a:spcPct val="90000"/>
              </a:lnSpc>
              <a:spcAft>
                <a:spcPts val="588"/>
              </a:spcAft>
            </a:pPr>
            <a:r>
              <a:rPr lang="en-US" sz="1372" dirty="0">
                <a:solidFill>
                  <a:schemeClr val="bg1"/>
                </a:solidFill>
                <a:latin typeface="Segoe UI Semibold" panose="020B0702040204020203" pitchFamily="34" charset="0"/>
                <a:ea typeface="Segoe UI Black" panose="020B0A02040204020203" pitchFamily="34" charset="0"/>
                <a:cs typeface="Segoe UI Semibold" panose="020B0702040204020203" pitchFamily="34" charset="0"/>
              </a:rPr>
              <a:t>Powerful insights</a:t>
            </a:r>
          </a:p>
        </p:txBody>
      </p:sp>
    </p:spTree>
    <p:extLst>
      <p:ext uri="{BB962C8B-B14F-4D97-AF65-F5344CB8AC3E}">
        <p14:creationId xmlns:p14="http://schemas.microsoft.com/office/powerpoint/2010/main" val="1673381829"/>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Rectangle 120"/>
          <p:cNvSpPr/>
          <p:nvPr/>
        </p:nvSpPr>
        <p:spPr bwMode="auto">
          <a:xfrm>
            <a:off x="8111188" y="1603842"/>
            <a:ext cx="3092666" cy="4664103"/>
          </a:xfrm>
          <a:prstGeom prst="rect">
            <a:avLst/>
          </a:prstGeom>
          <a:ln w="381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sp>
        <p:nvSpPr>
          <p:cNvPr id="91" name="Rectangle 90"/>
          <p:cNvSpPr/>
          <p:nvPr/>
        </p:nvSpPr>
        <p:spPr bwMode="auto">
          <a:xfrm>
            <a:off x="4392482" y="1603842"/>
            <a:ext cx="3092666" cy="4642228"/>
          </a:xfrm>
          <a:prstGeom prst="rect">
            <a:avLst/>
          </a:prstGeom>
          <a:ln w="381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sp>
        <p:nvSpPr>
          <p:cNvPr id="90" name="Rectangle 89"/>
          <p:cNvSpPr/>
          <p:nvPr/>
        </p:nvSpPr>
        <p:spPr bwMode="auto">
          <a:xfrm>
            <a:off x="717140" y="1603842"/>
            <a:ext cx="3087897" cy="4615262"/>
          </a:xfrm>
          <a:prstGeom prst="rect">
            <a:avLst/>
          </a:prstGeom>
          <a:ln w="381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dirty="0">
              <a:gradFill>
                <a:gsLst>
                  <a:gs pos="0">
                    <a:srgbClr val="FFFFFF"/>
                  </a:gs>
                  <a:gs pos="100000">
                    <a:srgbClr val="FFFFFF"/>
                  </a:gs>
                </a:gsLst>
                <a:lin ang="5400000" scaled="0"/>
              </a:gradFill>
              <a:ea typeface="Segoe UI" pitchFamily="34" charset="0"/>
              <a:cs typeface="Segoe UI" pitchFamily="34" charset="0"/>
            </a:endParaRPr>
          </a:p>
        </p:txBody>
      </p:sp>
      <p:cxnSp>
        <p:nvCxnSpPr>
          <p:cNvPr id="123" name="Straight Arrow Connector 122"/>
          <p:cNvCxnSpPr/>
          <p:nvPr/>
        </p:nvCxnSpPr>
        <p:spPr>
          <a:xfrm>
            <a:off x="7798897" y="2757912"/>
            <a:ext cx="580681" cy="2284"/>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a:off x="7139609" y="5823118"/>
            <a:ext cx="1254995" cy="4704"/>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06" name="Rectangle 105"/>
          <p:cNvSpPr/>
          <p:nvPr/>
        </p:nvSpPr>
        <p:spPr>
          <a:xfrm>
            <a:off x="4683820" y="1953414"/>
            <a:ext cx="2509989" cy="1890346"/>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spcBef>
                <a:spcPts val="588"/>
              </a:spcBef>
              <a:spcAft>
                <a:spcPct val="0"/>
              </a:spcAft>
            </a:pPr>
            <a:r>
              <a:rPr lang="en-US" sz="1372" b="1" dirty="0">
                <a:solidFill>
                  <a:prstClr val="black"/>
                </a:solidFill>
                <a:latin typeface="Segoe UI Light" panose="020B0502040204020203" pitchFamily="34" charset="0"/>
                <a:cs typeface="Segoe UI Light" panose="020B0502040204020203" pitchFamily="34" charset="0"/>
              </a:rPr>
              <a:t>SQL Server 2016</a:t>
            </a:r>
            <a:br>
              <a:rPr lang="en-US" sz="1372" b="1" dirty="0">
                <a:solidFill>
                  <a:prstClr val="black"/>
                </a:solidFill>
                <a:latin typeface="Segoe UI Light" panose="020B0502040204020203" pitchFamily="34" charset="0"/>
                <a:cs typeface="Segoe UI Light" panose="020B0502040204020203" pitchFamily="34" charset="0"/>
              </a:rPr>
            </a:br>
            <a:r>
              <a:rPr lang="en-US" sz="1372" b="1" dirty="0">
                <a:solidFill>
                  <a:prstClr val="black"/>
                </a:solidFill>
                <a:latin typeface="Segoe UI Light" panose="020B0502040204020203" pitchFamily="34" charset="0"/>
                <a:cs typeface="Segoe UI Light" panose="020B0502040204020203" pitchFamily="34" charset="0"/>
              </a:rPr>
              <a:t>Reporting Services</a:t>
            </a:r>
          </a:p>
          <a:p>
            <a:pPr defTabSz="913505" fontAlgn="base">
              <a:spcBef>
                <a:spcPts val="588"/>
              </a:spcBef>
              <a:spcAft>
                <a:spcPct val="0"/>
              </a:spcAft>
            </a:pPr>
            <a:r>
              <a:rPr lang="en-US" sz="1372" dirty="0">
                <a:solidFill>
                  <a:prstClr val="black"/>
                </a:solidFill>
                <a:latin typeface="Segoe UI Light" panose="020B0502040204020203" pitchFamily="34" charset="0"/>
                <a:cs typeface="Segoe UI Light" panose="020B0502040204020203" pitchFamily="34" charset="0"/>
              </a:rPr>
              <a:t>(Native mode)</a:t>
            </a:r>
          </a:p>
          <a:p>
            <a:pPr marL="280121" indent="-280121" defTabSz="913505" fontAlgn="base">
              <a:spcBef>
                <a:spcPts val="588"/>
              </a:spcBef>
              <a:spcAft>
                <a:spcPct val="0"/>
              </a:spcAft>
              <a:buFont typeface="Wingdings" panose="05000000000000000000" pitchFamily="2" charset="2"/>
              <a:buChar char="q"/>
            </a:pPr>
            <a:r>
              <a:rPr lang="en-US" sz="1372" dirty="0">
                <a:solidFill>
                  <a:srgbClr val="2C2C2C"/>
                </a:solidFill>
                <a:latin typeface="Segoe UI Light" panose="020B0502040204020203" pitchFamily="34" charset="0"/>
                <a:cs typeface="Segoe UI Light" panose="020B0502040204020203" pitchFamily="34" charset="0"/>
              </a:rPr>
              <a:t>Datazen</a:t>
            </a:r>
            <a:r>
              <a:rPr lang="en-US" sz="1372" dirty="0">
                <a:solidFill>
                  <a:srgbClr val="2C2C2C"/>
                </a:solidFill>
              </a:rPr>
              <a:t> </a:t>
            </a:r>
            <a:r>
              <a:rPr lang="en-US" sz="1372" dirty="0">
                <a:solidFill>
                  <a:srgbClr val="2C2C2C"/>
                </a:solidFill>
                <a:latin typeface="Segoe UI Light" panose="020B0502040204020203" pitchFamily="34" charset="0"/>
                <a:cs typeface="Segoe UI Light" panose="020B0502040204020203" pitchFamily="34" charset="0"/>
              </a:rPr>
              <a:t>Server now a component of SSRS</a:t>
            </a:r>
            <a:endParaRPr lang="en-US" sz="1372" b="1" dirty="0">
              <a:solidFill>
                <a:srgbClr val="2C2C2C"/>
              </a:solidFill>
              <a:latin typeface="Segoe UI Light" panose="020B0502040204020203" pitchFamily="34" charset="0"/>
              <a:cs typeface="Segoe UI Light" panose="020B0502040204020203" pitchFamily="34" charset="0"/>
            </a:endParaRPr>
          </a:p>
        </p:txBody>
      </p:sp>
      <p:sp>
        <p:nvSpPr>
          <p:cNvPr id="4" name="TextBox 3"/>
          <p:cNvSpPr txBox="1"/>
          <p:nvPr/>
        </p:nvSpPr>
        <p:spPr>
          <a:xfrm>
            <a:off x="837461" y="2930055"/>
            <a:ext cx="3044134" cy="432223"/>
          </a:xfrm>
          <a:prstGeom prst="rect">
            <a:avLst/>
          </a:prstGeom>
          <a:noFill/>
        </p:spPr>
        <p:txBody>
          <a:bodyPr wrap="square" lIns="179285" tIns="143428" rIns="179285" bIns="143428" rtlCol="0">
            <a:spAutoFit/>
          </a:bodyPr>
          <a:lstStyle/>
          <a:p>
            <a:pPr defTabSz="913505" fontAlgn="base">
              <a:lnSpc>
                <a:spcPct val="90000"/>
              </a:lnSpc>
              <a:spcBef>
                <a:spcPct val="0"/>
              </a:spcBef>
              <a:spcAft>
                <a:spcPts val="588"/>
              </a:spcAft>
            </a:pPr>
            <a:r>
              <a:rPr lang="en-US" sz="1029" dirty="0">
                <a:gradFill>
                  <a:gsLst>
                    <a:gs pos="2917">
                      <a:srgbClr val="2C2C2C"/>
                    </a:gs>
                    <a:gs pos="30000">
                      <a:srgbClr val="2C2C2C"/>
                    </a:gs>
                  </a:gsLst>
                  <a:lin ang="5400000" scaled="0"/>
                </a:gradFill>
                <a:latin typeface="Segoe UI Light" panose="020B0502040204020203" pitchFamily="34" charset="0"/>
                <a:ea typeface="MS PGothic" charset="0"/>
                <a:cs typeface="Segoe UI Light" panose="020B0502040204020203" pitchFamily="34" charset="0"/>
              </a:rPr>
              <a:t>PAGINATED REPORTS</a:t>
            </a:r>
          </a:p>
        </p:txBody>
      </p:sp>
      <p:sp>
        <p:nvSpPr>
          <p:cNvPr id="6" name="TextBox 5"/>
          <p:cNvSpPr txBox="1"/>
          <p:nvPr/>
        </p:nvSpPr>
        <p:spPr>
          <a:xfrm>
            <a:off x="8257572" y="1631980"/>
            <a:ext cx="1979352" cy="432223"/>
          </a:xfrm>
          <a:prstGeom prst="rect">
            <a:avLst/>
          </a:prstGeom>
          <a:noFill/>
        </p:spPr>
        <p:txBody>
          <a:bodyPr wrap="square" lIns="179285" tIns="143428" rIns="179285" bIns="143428" rtlCol="0">
            <a:spAutoFit/>
          </a:bodyPr>
          <a:lstStyle/>
          <a:p>
            <a:pPr defTabSz="913505" fontAlgn="base">
              <a:lnSpc>
                <a:spcPct val="90000"/>
              </a:lnSpc>
              <a:spcBef>
                <a:spcPct val="0"/>
              </a:spcBef>
              <a:spcAft>
                <a:spcPts val="588"/>
              </a:spcAft>
            </a:pPr>
            <a:r>
              <a:rPr lang="en-US" sz="1029" dirty="0">
                <a:gradFill>
                  <a:gsLst>
                    <a:gs pos="2917">
                      <a:srgbClr val="2C2C2C"/>
                    </a:gs>
                    <a:gs pos="30000">
                      <a:srgbClr val="2C2C2C"/>
                    </a:gs>
                  </a:gsLst>
                  <a:lin ang="5400000" scaled="0"/>
                </a:gradFill>
                <a:latin typeface="Segoe UI Light" panose="020B0502040204020203" pitchFamily="34" charset="0"/>
                <a:ea typeface="MS PGothic" charset="0"/>
                <a:cs typeface="Segoe UI Light" panose="020B0502040204020203" pitchFamily="34" charset="0"/>
              </a:rPr>
              <a:t>MOBILE APPS</a:t>
            </a:r>
          </a:p>
        </p:txBody>
      </p:sp>
      <p:sp>
        <p:nvSpPr>
          <p:cNvPr id="149" name="TextBox 148"/>
          <p:cNvSpPr txBox="1"/>
          <p:nvPr/>
        </p:nvSpPr>
        <p:spPr>
          <a:xfrm>
            <a:off x="853596" y="1631980"/>
            <a:ext cx="3044134" cy="432223"/>
          </a:xfrm>
          <a:prstGeom prst="rect">
            <a:avLst/>
          </a:prstGeom>
          <a:noFill/>
        </p:spPr>
        <p:txBody>
          <a:bodyPr wrap="square" lIns="179285" tIns="143428" rIns="179285" bIns="143428" rtlCol="0">
            <a:spAutoFit/>
          </a:bodyPr>
          <a:lstStyle/>
          <a:p>
            <a:pPr defTabSz="913505" fontAlgn="base">
              <a:lnSpc>
                <a:spcPct val="90000"/>
              </a:lnSpc>
              <a:spcBef>
                <a:spcPct val="0"/>
              </a:spcBef>
              <a:spcAft>
                <a:spcPts val="588"/>
              </a:spcAft>
            </a:pPr>
            <a:r>
              <a:rPr lang="en-US" sz="1029" dirty="0">
                <a:gradFill>
                  <a:gsLst>
                    <a:gs pos="2917">
                      <a:srgbClr val="2C2C2C"/>
                    </a:gs>
                    <a:gs pos="30000">
                      <a:srgbClr val="2C2C2C"/>
                    </a:gs>
                  </a:gsLst>
                  <a:lin ang="5400000" scaled="0"/>
                </a:gradFill>
                <a:latin typeface="Segoe UI Light" panose="020B0502040204020203" pitchFamily="34" charset="0"/>
                <a:ea typeface="MS PGothic" charset="0"/>
                <a:cs typeface="Segoe UI Light" panose="020B0502040204020203" pitchFamily="34" charset="0"/>
              </a:rPr>
              <a:t>MOBILE REPORTS</a:t>
            </a:r>
          </a:p>
        </p:txBody>
      </p:sp>
      <p:cxnSp>
        <p:nvCxnSpPr>
          <p:cNvPr id="5" name="Straight Arrow Connector 4"/>
          <p:cNvCxnSpPr/>
          <p:nvPr/>
        </p:nvCxnSpPr>
        <p:spPr>
          <a:xfrm>
            <a:off x="3532534" y="2384674"/>
            <a:ext cx="1157610" cy="8243"/>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47" name="Rectangle 146"/>
          <p:cNvSpPr/>
          <p:nvPr/>
        </p:nvSpPr>
        <p:spPr bwMode="auto">
          <a:xfrm>
            <a:off x="717140" y="1242548"/>
            <a:ext cx="3087897" cy="30635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algn="ctr" defTabSz="914102" fontAlgn="base">
              <a:lnSpc>
                <a:spcPct val="90000"/>
              </a:lnSpc>
              <a:spcBef>
                <a:spcPct val="0"/>
              </a:spcBef>
              <a:spcAft>
                <a:spcPct val="0"/>
              </a:spcAft>
            </a:pPr>
            <a:r>
              <a:rPr lang="en-US" sz="1568" b="1" dirty="0">
                <a:solidFill>
                  <a:srgbClr val="FFFFFF"/>
                </a:solidFill>
                <a:ea typeface="Segoe UI" pitchFamily="34" charset="0"/>
                <a:cs typeface="Segoe UI" pitchFamily="34" charset="0"/>
              </a:rPr>
              <a:t>CREATE</a:t>
            </a:r>
          </a:p>
        </p:txBody>
      </p:sp>
      <p:sp>
        <p:nvSpPr>
          <p:cNvPr id="111" name="Rectangle 110"/>
          <p:cNvSpPr/>
          <p:nvPr/>
        </p:nvSpPr>
        <p:spPr bwMode="auto">
          <a:xfrm>
            <a:off x="4708627" y="4211905"/>
            <a:ext cx="2509989" cy="1882492"/>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ts val="588"/>
              </a:spcBef>
              <a:spcAft>
                <a:spcPct val="0"/>
              </a:spcAft>
            </a:pPr>
            <a:r>
              <a:rPr lang="en-US" sz="1372" b="1" dirty="0">
                <a:solidFill>
                  <a:prstClr val="black"/>
                </a:solidFill>
                <a:latin typeface="Segoe UI Light" panose="020B0502040204020203" pitchFamily="34" charset="0"/>
                <a:cs typeface="Segoe UI Light" panose="020B0502040204020203" pitchFamily="34" charset="0"/>
              </a:rPr>
              <a:t>SQL Server 2016</a:t>
            </a:r>
            <a:br>
              <a:rPr lang="en-US" sz="1372" b="1" dirty="0">
                <a:solidFill>
                  <a:prstClr val="black"/>
                </a:solidFill>
                <a:latin typeface="Segoe UI Light" panose="020B0502040204020203" pitchFamily="34" charset="0"/>
                <a:cs typeface="Segoe UI Light" panose="020B0502040204020203" pitchFamily="34" charset="0"/>
              </a:rPr>
            </a:br>
            <a:r>
              <a:rPr lang="en-US" sz="1372" b="1" dirty="0">
                <a:solidFill>
                  <a:prstClr val="black"/>
                </a:solidFill>
                <a:latin typeface="Segoe UI Light" panose="020B0502040204020203" pitchFamily="34" charset="0"/>
                <a:cs typeface="Segoe UI Light" panose="020B0502040204020203" pitchFamily="34" charset="0"/>
              </a:rPr>
              <a:t>Reporting Services</a:t>
            </a:r>
          </a:p>
          <a:p>
            <a:pPr defTabSz="913505" fontAlgn="base">
              <a:lnSpc>
                <a:spcPct val="90000"/>
              </a:lnSpc>
              <a:spcBef>
                <a:spcPts val="588"/>
              </a:spcBef>
              <a:spcAft>
                <a:spcPct val="0"/>
              </a:spcAft>
            </a:pPr>
            <a:r>
              <a:rPr lang="en-US" sz="1372" dirty="0">
                <a:solidFill>
                  <a:prstClr val="black"/>
                </a:solidFill>
                <a:latin typeface="Segoe UI Light" panose="020B0502040204020203" pitchFamily="34" charset="0"/>
                <a:cs typeface="Segoe UI Light" panose="020B0502040204020203" pitchFamily="34" charset="0"/>
              </a:rPr>
              <a:t>(SharePoint integrated mode)</a:t>
            </a:r>
          </a:p>
        </p:txBody>
      </p:sp>
      <p:sp>
        <p:nvSpPr>
          <p:cNvPr id="124" name="Rectangle 123"/>
          <p:cNvSpPr/>
          <p:nvPr/>
        </p:nvSpPr>
        <p:spPr>
          <a:xfrm>
            <a:off x="8432684" y="1953414"/>
            <a:ext cx="2509989" cy="1608996"/>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spcAft>
                <a:spcPts val="588"/>
              </a:spcAft>
            </a:pPr>
            <a:endParaRPr lang="en-US" sz="1568" dirty="0">
              <a:solidFill>
                <a:srgbClr val="FFFFFF"/>
              </a:solidFill>
            </a:endParaRPr>
          </a:p>
        </p:txBody>
      </p:sp>
      <p:pic>
        <p:nvPicPr>
          <p:cNvPr id="87" name="Picture 86"/>
          <p:cNvPicPr>
            <a:picLocks noChangeAspect="1"/>
          </p:cNvPicPr>
          <p:nvPr/>
        </p:nvPicPr>
        <p:blipFill rotWithShape="1">
          <a:blip r:embed="rId3"/>
          <a:srcRect t="-1" r="64691" b="-1193"/>
          <a:stretch/>
        </p:blipFill>
        <p:spPr>
          <a:xfrm>
            <a:off x="10465219" y="2032043"/>
            <a:ext cx="318805" cy="313749"/>
          </a:xfrm>
          <a:prstGeom prst="rect">
            <a:avLst/>
          </a:prstGeom>
        </p:spPr>
      </p:pic>
      <p:pic>
        <p:nvPicPr>
          <p:cNvPr id="88" name="Picture 87"/>
          <p:cNvPicPr>
            <a:picLocks noChangeAspect="1"/>
          </p:cNvPicPr>
          <p:nvPr/>
        </p:nvPicPr>
        <p:blipFill rotWithShape="1">
          <a:blip r:embed="rId4"/>
          <a:srcRect r="47279"/>
          <a:stretch/>
        </p:blipFill>
        <p:spPr>
          <a:xfrm>
            <a:off x="10470276" y="3160122"/>
            <a:ext cx="313749" cy="375098"/>
          </a:xfrm>
          <a:prstGeom prst="rect">
            <a:avLst/>
          </a:prstGeom>
        </p:spPr>
      </p:pic>
      <p:pic>
        <p:nvPicPr>
          <p:cNvPr id="89" name="Picture 88"/>
          <p:cNvPicPr>
            <a:picLocks noChangeAspect="1"/>
          </p:cNvPicPr>
          <p:nvPr/>
        </p:nvPicPr>
        <p:blipFill rotWithShape="1">
          <a:blip r:embed="rId5"/>
          <a:srcRect r="61754"/>
          <a:stretch/>
        </p:blipFill>
        <p:spPr>
          <a:xfrm>
            <a:off x="10425454" y="2711152"/>
            <a:ext cx="358570" cy="400753"/>
          </a:xfrm>
          <a:prstGeom prst="rect">
            <a:avLst/>
          </a:prstGeom>
        </p:spPr>
      </p:pic>
      <p:sp>
        <p:nvSpPr>
          <p:cNvPr id="92" name="TextBox 91"/>
          <p:cNvSpPr txBox="1"/>
          <p:nvPr/>
        </p:nvSpPr>
        <p:spPr>
          <a:xfrm>
            <a:off x="9439931" y="2075169"/>
            <a:ext cx="1047082" cy="273280"/>
          </a:xfrm>
          <a:prstGeom prst="rect">
            <a:avLst/>
          </a:prstGeom>
          <a:noFill/>
        </p:spPr>
        <p:txBody>
          <a:bodyPr wrap="non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Windows </a:t>
            </a:r>
            <a:r>
              <a:rPr lang="en-US" sz="1176" dirty="0">
                <a:solidFill>
                  <a:prstClr val="black"/>
                </a:solidFill>
                <a:latin typeface="Segoe UI Light" panose="020B0502040204020203" pitchFamily="34" charset="0"/>
                <a:cs typeface="Segoe UI Light" panose="020B0502040204020203" pitchFamily="34" charset="0"/>
              </a:rPr>
              <a:t>a</a:t>
            </a:r>
            <a:r>
              <a:rPr lang="en-US" sz="1176" dirty="0">
                <a:solidFill>
                  <a:prstClr val="black"/>
                </a:solidFill>
                <a:latin typeface="Segoe UI Light" panose="020B0502040204020203" pitchFamily="34" charset="0"/>
                <a:ea typeface="MS PGothic" charset="0"/>
                <a:cs typeface="Segoe UI Light" panose="020B0502040204020203" pitchFamily="34" charset="0"/>
              </a:rPr>
              <a:t>pp</a:t>
            </a:r>
          </a:p>
        </p:txBody>
      </p:sp>
      <p:sp>
        <p:nvSpPr>
          <p:cNvPr id="93" name="TextBox 92"/>
          <p:cNvSpPr txBox="1"/>
          <p:nvPr/>
        </p:nvSpPr>
        <p:spPr>
          <a:xfrm>
            <a:off x="9507258" y="2855848"/>
            <a:ext cx="979755" cy="273280"/>
          </a:xfrm>
          <a:prstGeom prst="rect">
            <a:avLst/>
          </a:prstGeom>
          <a:noFill/>
        </p:spPr>
        <p:txBody>
          <a:bodyPr wrap="non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Android app</a:t>
            </a:r>
          </a:p>
        </p:txBody>
      </p:sp>
      <p:sp>
        <p:nvSpPr>
          <p:cNvPr id="94" name="TextBox 93"/>
          <p:cNvSpPr txBox="1"/>
          <p:nvPr/>
        </p:nvSpPr>
        <p:spPr>
          <a:xfrm>
            <a:off x="9795799" y="3246189"/>
            <a:ext cx="691215" cy="273280"/>
          </a:xfrm>
          <a:prstGeom prst="rect">
            <a:avLst/>
          </a:prstGeom>
          <a:noFill/>
        </p:spPr>
        <p:txBody>
          <a:bodyPr wrap="non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iOS app</a:t>
            </a:r>
          </a:p>
        </p:txBody>
      </p:sp>
      <p:sp>
        <p:nvSpPr>
          <p:cNvPr id="125" name="Rectangle 124"/>
          <p:cNvSpPr/>
          <p:nvPr/>
        </p:nvSpPr>
        <p:spPr>
          <a:xfrm>
            <a:off x="8426241" y="3657552"/>
            <a:ext cx="2509989" cy="537855"/>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spcAft>
                <a:spcPts val="588"/>
              </a:spcAft>
            </a:pPr>
            <a:endParaRPr lang="en-US" sz="1568" dirty="0">
              <a:solidFill>
                <a:srgbClr val="FFFFFF"/>
              </a:solidFill>
            </a:endParaRPr>
          </a:p>
        </p:txBody>
      </p:sp>
      <p:pic>
        <p:nvPicPr>
          <p:cNvPr id="128" name="Picture 127"/>
          <p:cNvPicPr>
            <a:picLocks noChangeAspect="1"/>
          </p:cNvPicPr>
          <p:nvPr/>
        </p:nvPicPr>
        <p:blipFill rotWithShape="1">
          <a:blip r:embed="rId6"/>
          <a:srcRect r="63106" b="8947"/>
          <a:stretch/>
        </p:blipFill>
        <p:spPr>
          <a:xfrm>
            <a:off x="10470276" y="3783954"/>
            <a:ext cx="313749" cy="304196"/>
          </a:xfrm>
          <a:prstGeom prst="rect">
            <a:avLst/>
          </a:prstGeom>
        </p:spPr>
      </p:pic>
      <p:sp>
        <p:nvSpPr>
          <p:cNvPr id="132" name="TextBox 131"/>
          <p:cNvSpPr txBox="1"/>
          <p:nvPr/>
        </p:nvSpPr>
        <p:spPr>
          <a:xfrm>
            <a:off x="8516049" y="3717300"/>
            <a:ext cx="1970965" cy="437503"/>
          </a:xfrm>
          <a:prstGeom prst="rect">
            <a:avLst/>
          </a:prstGeom>
          <a:ln>
            <a:noFill/>
          </a:ln>
        </p:spPr>
        <p:style>
          <a:lnRef idx="2">
            <a:schemeClr val="accent5"/>
          </a:lnRef>
          <a:fillRef idx="1">
            <a:schemeClr val="lt1"/>
          </a:fillRef>
          <a:effectRef idx="0">
            <a:schemeClr val="accent5"/>
          </a:effectRef>
          <a:fontRef idx="minor">
            <a:schemeClr val="dk1"/>
          </a:fontRef>
        </p:style>
        <p:txBody>
          <a:bodyPr wrap="none" rtlCol="0" anchor="ctr">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Report Server web portal</a:t>
            </a:r>
          </a:p>
          <a:p>
            <a:pPr algn="r" defTabSz="913505" fontAlgn="base">
              <a:spcBef>
                <a:spcPct val="0"/>
              </a:spcBef>
              <a:spcAft>
                <a:spcPct val="0"/>
              </a:spcAft>
            </a:pPr>
            <a:r>
              <a:rPr lang="en-US" sz="1078" dirty="0">
                <a:solidFill>
                  <a:prstClr val="black"/>
                </a:solidFill>
                <a:latin typeface="Segoe UI Light" panose="020B0502040204020203" pitchFamily="34" charset="0"/>
                <a:ea typeface="MS PGothic" charset="0"/>
                <a:cs typeface="Segoe UI Light" panose="020B0502040204020203" pitchFamily="34" charset="0"/>
              </a:rPr>
              <a:t>(paginated and mobile reports)</a:t>
            </a:r>
          </a:p>
        </p:txBody>
      </p:sp>
      <p:sp>
        <p:nvSpPr>
          <p:cNvPr id="139" name="Rectangle 138"/>
          <p:cNvSpPr/>
          <p:nvPr/>
        </p:nvSpPr>
        <p:spPr>
          <a:xfrm>
            <a:off x="1006094" y="1953414"/>
            <a:ext cx="2509989" cy="806782"/>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spcAft>
                <a:spcPts val="588"/>
              </a:spcAft>
            </a:pPr>
            <a:r>
              <a:rPr lang="en-US" sz="1176" dirty="0">
                <a:solidFill>
                  <a:srgbClr val="2C2C2C"/>
                </a:solidFill>
                <a:latin typeface="Segoe UI Light"/>
              </a:rPr>
              <a:t>SQL Server Mobile </a:t>
            </a:r>
            <a:br>
              <a:rPr lang="en-US" sz="1176" dirty="0">
                <a:solidFill>
                  <a:srgbClr val="2C2C2C"/>
                </a:solidFill>
                <a:latin typeface="Segoe UI Light"/>
              </a:rPr>
            </a:br>
            <a:r>
              <a:rPr lang="en-US" sz="1176" dirty="0">
                <a:solidFill>
                  <a:srgbClr val="2C2C2C"/>
                </a:solidFill>
                <a:latin typeface="Segoe UI Light"/>
              </a:rPr>
              <a:t>Report Publisher</a:t>
            </a:r>
          </a:p>
        </p:txBody>
      </p:sp>
      <p:pic>
        <p:nvPicPr>
          <p:cNvPr id="148" name="Picture 14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914907" y="2175094"/>
            <a:ext cx="358570" cy="358570"/>
          </a:xfrm>
          <a:prstGeom prst="rect">
            <a:avLst/>
          </a:prstGeom>
        </p:spPr>
      </p:pic>
      <p:sp>
        <p:nvSpPr>
          <p:cNvPr id="141" name="Rectangle 140"/>
          <p:cNvSpPr/>
          <p:nvPr/>
        </p:nvSpPr>
        <p:spPr>
          <a:xfrm>
            <a:off x="989959" y="3383125"/>
            <a:ext cx="2509989" cy="806782"/>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pPr>
            <a:r>
              <a:rPr lang="en-US" sz="1176" dirty="0">
                <a:solidFill>
                  <a:srgbClr val="2C2C2C"/>
                </a:solidFill>
                <a:latin typeface="Segoe UI Light"/>
              </a:rPr>
              <a:t>SQL Server </a:t>
            </a:r>
          </a:p>
          <a:p>
            <a:pPr defTabSz="913505" fontAlgn="base">
              <a:lnSpc>
                <a:spcPct val="90000"/>
              </a:lnSpc>
              <a:spcBef>
                <a:spcPct val="0"/>
              </a:spcBef>
            </a:pPr>
            <a:r>
              <a:rPr lang="en-US" sz="1176" dirty="0">
                <a:solidFill>
                  <a:srgbClr val="2C2C2C"/>
                </a:solidFill>
                <a:latin typeface="Segoe UI Light"/>
              </a:rPr>
              <a:t>Report Builder</a:t>
            </a:r>
          </a:p>
        </p:txBody>
      </p:sp>
      <p:pic>
        <p:nvPicPr>
          <p:cNvPr id="74" name="Picture 73"/>
          <p:cNvPicPr>
            <a:picLocks noChangeAspect="1"/>
          </p:cNvPicPr>
          <p:nvPr/>
        </p:nvPicPr>
        <p:blipFill>
          <a:blip r:embed="rId8"/>
          <a:stretch>
            <a:fillRect/>
          </a:stretch>
        </p:blipFill>
        <p:spPr>
          <a:xfrm>
            <a:off x="2925224" y="3562410"/>
            <a:ext cx="352493" cy="358570"/>
          </a:xfrm>
          <a:prstGeom prst="rect">
            <a:avLst/>
          </a:prstGeom>
        </p:spPr>
      </p:pic>
      <p:sp>
        <p:nvSpPr>
          <p:cNvPr id="143" name="Rectangle 142"/>
          <p:cNvSpPr/>
          <p:nvPr/>
        </p:nvSpPr>
        <p:spPr>
          <a:xfrm>
            <a:off x="989959" y="4444754"/>
            <a:ext cx="2509989" cy="806782"/>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pPr>
            <a:r>
              <a:rPr lang="en-US" sz="1176" dirty="0">
                <a:solidFill>
                  <a:srgbClr val="2C2C2C"/>
                </a:solidFill>
                <a:latin typeface="Segoe UI Light"/>
              </a:rPr>
              <a:t>Report Designer in</a:t>
            </a:r>
            <a:br>
              <a:rPr lang="en-US" sz="1176" dirty="0">
                <a:solidFill>
                  <a:srgbClr val="2C2C2C"/>
                </a:solidFill>
                <a:latin typeface="Segoe UI Light"/>
              </a:rPr>
            </a:br>
            <a:r>
              <a:rPr lang="en-US" sz="1176" dirty="0">
                <a:solidFill>
                  <a:srgbClr val="2C2C2C"/>
                </a:solidFill>
                <a:latin typeface="Segoe UI Light"/>
              </a:rPr>
              <a:t>SQL Server Data Tools</a:t>
            </a:r>
          </a:p>
        </p:txBody>
      </p:sp>
      <p:sp>
        <p:nvSpPr>
          <p:cNvPr id="99" name="Freeform 13"/>
          <p:cNvSpPr>
            <a:spLocks noChangeAspect="1" noEditPoints="1"/>
          </p:cNvSpPr>
          <p:nvPr/>
        </p:nvSpPr>
        <p:spPr bwMode="black">
          <a:xfrm>
            <a:off x="2891868" y="4530924"/>
            <a:ext cx="358122" cy="358570"/>
          </a:xfrm>
          <a:custGeom>
            <a:avLst/>
            <a:gdLst>
              <a:gd name="T0" fmla="*/ 600 w 800"/>
              <a:gd name="T1" fmla="*/ 0 h 801"/>
              <a:gd name="T2" fmla="*/ 283 w 800"/>
              <a:gd name="T3" fmla="*/ 317 h 801"/>
              <a:gd name="T4" fmla="*/ 81 w 800"/>
              <a:gd name="T5" fmla="*/ 159 h 801"/>
              <a:gd name="T6" fmla="*/ 0 w 800"/>
              <a:gd name="T7" fmla="*/ 200 h 801"/>
              <a:gd name="T8" fmla="*/ 0 w 800"/>
              <a:gd name="T9" fmla="*/ 600 h 801"/>
              <a:gd name="T10" fmla="*/ 81 w 800"/>
              <a:gd name="T11" fmla="*/ 641 h 801"/>
              <a:gd name="T12" fmla="*/ 283 w 800"/>
              <a:gd name="T13" fmla="*/ 484 h 801"/>
              <a:gd name="T14" fmla="*/ 600 w 800"/>
              <a:gd name="T15" fmla="*/ 801 h 801"/>
              <a:gd name="T16" fmla="*/ 800 w 800"/>
              <a:gd name="T17" fmla="*/ 722 h 801"/>
              <a:gd name="T18" fmla="*/ 800 w 800"/>
              <a:gd name="T19" fmla="*/ 78 h 801"/>
              <a:gd name="T20" fmla="*/ 600 w 800"/>
              <a:gd name="T21" fmla="*/ 0 h 801"/>
              <a:gd name="T22" fmla="*/ 81 w 800"/>
              <a:gd name="T23" fmla="*/ 519 h 801"/>
              <a:gd name="T24" fmla="*/ 81 w 800"/>
              <a:gd name="T25" fmla="*/ 281 h 801"/>
              <a:gd name="T26" fmla="*/ 200 w 800"/>
              <a:gd name="T27" fmla="*/ 400 h 801"/>
              <a:gd name="T28" fmla="*/ 81 w 800"/>
              <a:gd name="T29" fmla="*/ 519 h 801"/>
              <a:gd name="T30" fmla="*/ 388 w 800"/>
              <a:gd name="T31" fmla="*/ 400 h 801"/>
              <a:gd name="T32" fmla="*/ 600 w 800"/>
              <a:gd name="T33" fmla="*/ 236 h 801"/>
              <a:gd name="T34" fmla="*/ 600 w 800"/>
              <a:gd name="T35" fmla="*/ 565 h 801"/>
              <a:gd name="T36" fmla="*/ 388 w 800"/>
              <a:gd name="T37" fmla="*/ 40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0" h="801">
                <a:moveTo>
                  <a:pt x="600" y="0"/>
                </a:moveTo>
                <a:lnTo>
                  <a:pt x="283" y="317"/>
                </a:lnTo>
                <a:lnTo>
                  <a:pt x="81" y="159"/>
                </a:lnTo>
                <a:lnTo>
                  <a:pt x="0" y="200"/>
                </a:lnTo>
                <a:lnTo>
                  <a:pt x="0" y="600"/>
                </a:lnTo>
                <a:lnTo>
                  <a:pt x="81" y="641"/>
                </a:lnTo>
                <a:lnTo>
                  <a:pt x="283" y="484"/>
                </a:lnTo>
                <a:lnTo>
                  <a:pt x="600" y="801"/>
                </a:lnTo>
                <a:lnTo>
                  <a:pt x="800" y="722"/>
                </a:lnTo>
                <a:lnTo>
                  <a:pt x="800" y="78"/>
                </a:lnTo>
                <a:lnTo>
                  <a:pt x="600" y="0"/>
                </a:lnTo>
                <a:close/>
                <a:moveTo>
                  <a:pt x="81" y="519"/>
                </a:moveTo>
                <a:lnTo>
                  <a:pt x="81" y="281"/>
                </a:lnTo>
                <a:lnTo>
                  <a:pt x="200" y="400"/>
                </a:lnTo>
                <a:lnTo>
                  <a:pt x="81" y="519"/>
                </a:lnTo>
                <a:close/>
                <a:moveTo>
                  <a:pt x="388" y="400"/>
                </a:moveTo>
                <a:lnTo>
                  <a:pt x="600" y="236"/>
                </a:lnTo>
                <a:lnTo>
                  <a:pt x="600" y="565"/>
                </a:lnTo>
                <a:lnTo>
                  <a:pt x="388" y="400"/>
                </a:lnTo>
                <a:close/>
              </a:path>
            </a:pathLst>
          </a:custGeom>
          <a:solidFill>
            <a:schemeClr val="accent5"/>
          </a:solidFill>
          <a:ln>
            <a:solidFill>
              <a:schemeClr val="accent5"/>
            </a:solidFill>
          </a:ln>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cxnSp>
        <p:nvCxnSpPr>
          <p:cNvPr id="42" name="Elbow Connector 41"/>
          <p:cNvCxnSpPr>
            <a:endCxn id="111" idx="1"/>
          </p:cNvCxnSpPr>
          <p:nvPr/>
        </p:nvCxnSpPr>
        <p:spPr>
          <a:xfrm>
            <a:off x="3532533" y="4392729"/>
            <a:ext cx="1176094" cy="760423"/>
          </a:xfrm>
          <a:prstGeom prst="bentConnector3">
            <a:avLst>
              <a:gd name="adj1" fmla="val 50000"/>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p:cNvCxnSpPr>
            <a:stCxn id="141" idx="3"/>
            <a:endCxn id="141" idx="3"/>
          </p:cNvCxnSpPr>
          <p:nvPr/>
        </p:nvCxnSpPr>
        <p:spPr>
          <a:xfrm>
            <a:off x="3499948" y="3786516"/>
            <a:ext cx="0" cy="0"/>
          </a:xfrm>
          <a:prstGeom prst="line">
            <a:avLst/>
          </a:prstGeom>
          <a:ln>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Elbow Connector 79"/>
          <p:cNvCxnSpPr/>
          <p:nvPr/>
        </p:nvCxnSpPr>
        <p:spPr>
          <a:xfrm flipV="1">
            <a:off x="3532533" y="3372947"/>
            <a:ext cx="1162912" cy="917602"/>
          </a:xfrm>
          <a:prstGeom prst="bentConnector3">
            <a:avLst>
              <a:gd name="adj1" fmla="val 50000"/>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pic>
        <p:nvPicPr>
          <p:cNvPr id="96" name="Picture 95"/>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0486487" y="2394008"/>
            <a:ext cx="268927" cy="268927"/>
          </a:xfrm>
          <a:prstGeom prst="rect">
            <a:avLst/>
          </a:prstGeom>
        </p:spPr>
      </p:pic>
      <p:sp>
        <p:nvSpPr>
          <p:cNvPr id="97" name="TextBox 96"/>
          <p:cNvSpPr txBox="1"/>
          <p:nvPr/>
        </p:nvSpPr>
        <p:spPr>
          <a:xfrm>
            <a:off x="8992693" y="2465508"/>
            <a:ext cx="1494320" cy="273280"/>
          </a:xfrm>
          <a:prstGeom prst="rect">
            <a:avLst/>
          </a:prstGeom>
          <a:noFill/>
        </p:spPr>
        <p:txBody>
          <a:bodyPr wrap="non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Windows phone app</a:t>
            </a:r>
            <a:endParaRPr lang="en-US" sz="1029" dirty="0">
              <a:solidFill>
                <a:prstClr val="black"/>
              </a:solidFill>
              <a:ea typeface="MS PGothic" charset="0"/>
            </a:endParaRPr>
          </a:p>
        </p:txBody>
      </p:sp>
      <p:sp>
        <p:nvSpPr>
          <p:cNvPr id="101" name="Rectangle 100"/>
          <p:cNvSpPr/>
          <p:nvPr/>
        </p:nvSpPr>
        <p:spPr>
          <a:xfrm>
            <a:off x="8426241" y="4290549"/>
            <a:ext cx="2509989" cy="537855"/>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spcAft>
                <a:spcPts val="588"/>
              </a:spcAft>
            </a:pPr>
            <a:endParaRPr lang="en-US" sz="1568" dirty="0">
              <a:solidFill>
                <a:srgbClr val="FFFFFF"/>
              </a:solidFill>
            </a:endParaRPr>
          </a:p>
        </p:txBody>
      </p:sp>
      <p:pic>
        <p:nvPicPr>
          <p:cNvPr id="104" name="Picture 103"/>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10485962" y="4392728"/>
            <a:ext cx="358570" cy="358570"/>
          </a:xfrm>
          <a:prstGeom prst="rect">
            <a:avLst/>
          </a:prstGeom>
        </p:spPr>
      </p:pic>
      <p:sp>
        <p:nvSpPr>
          <p:cNvPr id="109" name="Rectangle 108"/>
          <p:cNvSpPr/>
          <p:nvPr/>
        </p:nvSpPr>
        <p:spPr>
          <a:xfrm>
            <a:off x="8432684" y="4923546"/>
            <a:ext cx="2509989" cy="537855"/>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algn="r" defTabSz="913505" fontAlgn="base">
              <a:spcBef>
                <a:spcPct val="0"/>
              </a:spcBef>
              <a:spcAft>
                <a:spcPct val="0"/>
              </a:spcAft>
            </a:pPr>
            <a:endParaRPr lang="en-US" sz="1176" dirty="0">
              <a:solidFill>
                <a:prstClr val="black"/>
              </a:solidFill>
            </a:endParaRPr>
          </a:p>
        </p:txBody>
      </p:sp>
      <p:sp>
        <p:nvSpPr>
          <p:cNvPr id="113" name="TextBox 112"/>
          <p:cNvSpPr txBox="1"/>
          <p:nvPr/>
        </p:nvSpPr>
        <p:spPr>
          <a:xfrm>
            <a:off x="8440218" y="4986625"/>
            <a:ext cx="2078811" cy="452590"/>
          </a:xfrm>
          <a:prstGeom prst="rect">
            <a:avLst/>
          </a:prstGeom>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Pin paginated report elements</a:t>
            </a:r>
            <a:br>
              <a:rPr lang="en-US" sz="1176" dirty="0">
                <a:solidFill>
                  <a:prstClr val="black"/>
                </a:solidFill>
                <a:latin typeface="Segoe UI Light" panose="020B0502040204020203" pitchFamily="34" charset="0"/>
                <a:ea typeface="MS PGothic" charset="0"/>
                <a:cs typeface="Segoe UI Light" panose="020B0502040204020203" pitchFamily="34" charset="0"/>
              </a:rPr>
            </a:br>
            <a:r>
              <a:rPr lang="en-US" sz="1176" dirty="0">
                <a:solidFill>
                  <a:prstClr val="black"/>
                </a:solidFill>
                <a:latin typeface="Segoe UI Light" panose="020B0502040204020203" pitchFamily="34" charset="0"/>
                <a:ea typeface="MS PGothic" charset="0"/>
                <a:cs typeface="Segoe UI Light" panose="020B0502040204020203" pitchFamily="34" charset="0"/>
              </a:rPr>
              <a:t> to Power BI dashboards</a:t>
            </a:r>
            <a:endParaRPr lang="en-US" sz="1029" dirty="0">
              <a:solidFill>
                <a:prstClr val="black"/>
              </a:solidFill>
              <a:ea typeface="MS PGothic" charset="0"/>
            </a:endParaRPr>
          </a:p>
        </p:txBody>
      </p:sp>
      <p:sp>
        <p:nvSpPr>
          <p:cNvPr id="115" name="TextBox 114"/>
          <p:cNvSpPr txBox="1"/>
          <p:nvPr/>
        </p:nvSpPr>
        <p:spPr>
          <a:xfrm>
            <a:off x="8450890" y="4436237"/>
            <a:ext cx="2056839" cy="271554"/>
          </a:xfrm>
          <a:prstGeom prst="rect">
            <a:avLst/>
          </a:prstGeom>
          <a:ln>
            <a:noFill/>
          </a:ln>
        </p:spPr>
        <p:style>
          <a:lnRef idx="2">
            <a:schemeClr val="accent5"/>
          </a:lnRef>
          <a:fillRef idx="1">
            <a:schemeClr val="lt1"/>
          </a:fillRef>
          <a:effectRef idx="0">
            <a:schemeClr val="accent5"/>
          </a:effectRef>
          <a:fontRef idx="minor">
            <a:schemeClr val="dk1"/>
          </a:fontRef>
        </p:style>
        <p:txBody>
          <a:bodyPr wrap="squar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SSRS reports rendered as PDF</a:t>
            </a:r>
            <a:endParaRPr lang="en-US" sz="1029" dirty="0">
              <a:solidFill>
                <a:prstClr val="black"/>
              </a:solidFill>
              <a:ea typeface="MS PGothic" charset="0"/>
            </a:endParaRPr>
          </a:p>
        </p:txBody>
      </p:sp>
      <p:pic>
        <p:nvPicPr>
          <p:cNvPr id="116" name="Picture 115"/>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0559681" y="5058357"/>
            <a:ext cx="293525" cy="309126"/>
          </a:xfrm>
          <a:prstGeom prst="rect">
            <a:avLst/>
          </a:prstGeom>
        </p:spPr>
      </p:pic>
      <p:sp>
        <p:nvSpPr>
          <p:cNvPr id="117" name="Rectangle 116"/>
          <p:cNvSpPr/>
          <p:nvPr/>
        </p:nvSpPr>
        <p:spPr>
          <a:xfrm>
            <a:off x="8432684" y="5556542"/>
            <a:ext cx="2509989" cy="537855"/>
          </a:xfrm>
          <a:prstGeom prst="rect">
            <a:avLst/>
          </a:prstGeom>
          <a:ln w="12700">
            <a:headEnd type="none" w="med" len="med"/>
            <a:tailEnd type="none" w="med" len="med"/>
          </a:ln>
        </p:spPr>
        <p:style>
          <a:lnRef idx="2">
            <a:schemeClr val="accent5"/>
          </a:lnRef>
          <a:fillRef idx="1">
            <a:schemeClr val="lt1"/>
          </a:fillRef>
          <a:effectRef idx="0">
            <a:schemeClr val="accent5"/>
          </a:effectRef>
          <a:fontRef idx="minor">
            <a:schemeClr val="dk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defTabSz="913505" fontAlgn="base">
              <a:lnSpc>
                <a:spcPct val="90000"/>
              </a:lnSpc>
              <a:spcBef>
                <a:spcPct val="0"/>
              </a:spcBef>
              <a:spcAft>
                <a:spcPts val="588"/>
              </a:spcAft>
            </a:pPr>
            <a:endParaRPr lang="en-US" sz="1568" dirty="0">
              <a:solidFill>
                <a:srgbClr val="FFFFFF"/>
              </a:solidFill>
            </a:endParaRPr>
          </a:p>
        </p:txBody>
      </p:sp>
      <p:sp>
        <p:nvSpPr>
          <p:cNvPr id="119" name="TextBox 118"/>
          <p:cNvSpPr txBox="1"/>
          <p:nvPr/>
        </p:nvSpPr>
        <p:spPr>
          <a:xfrm>
            <a:off x="9321310" y="5687963"/>
            <a:ext cx="1165704" cy="273280"/>
          </a:xfrm>
          <a:prstGeom prst="rect">
            <a:avLst/>
          </a:prstGeom>
          <a:noFill/>
        </p:spPr>
        <p:txBody>
          <a:bodyPr wrap="none" rtlCol="0">
            <a:spAutoFit/>
          </a:bodyPr>
          <a:lstStyle/>
          <a:p>
            <a:pPr algn="r" defTabSz="913505" fontAlgn="base">
              <a:spcBef>
                <a:spcPct val="0"/>
              </a:spcBef>
              <a:spcAft>
                <a:spcPct val="0"/>
              </a:spcAft>
            </a:pPr>
            <a:r>
              <a:rPr lang="en-US" sz="1176" dirty="0">
                <a:solidFill>
                  <a:prstClr val="black"/>
                </a:solidFill>
                <a:latin typeface="Segoe UI Light" panose="020B0502040204020203" pitchFamily="34" charset="0"/>
                <a:ea typeface="MS PGothic" charset="0"/>
                <a:cs typeface="Segoe UI Light" panose="020B0502040204020203" pitchFamily="34" charset="0"/>
              </a:rPr>
              <a:t>SharePoint </a:t>
            </a:r>
            <a:r>
              <a:rPr lang="en-US" sz="1176" dirty="0">
                <a:solidFill>
                  <a:prstClr val="black"/>
                </a:solidFill>
                <a:latin typeface="Segoe UI Light" panose="020B0502040204020203" pitchFamily="34" charset="0"/>
                <a:cs typeface="Segoe UI Light" panose="020B0502040204020203" pitchFamily="34" charset="0"/>
              </a:rPr>
              <a:t>w</a:t>
            </a:r>
            <a:r>
              <a:rPr lang="en-US" sz="1176" dirty="0">
                <a:solidFill>
                  <a:prstClr val="black"/>
                </a:solidFill>
                <a:latin typeface="Segoe UI Light" panose="020B0502040204020203" pitchFamily="34" charset="0"/>
                <a:ea typeface="MS PGothic" charset="0"/>
                <a:cs typeface="Segoe UI Light" panose="020B0502040204020203" pitchFamily="34" charset="0"/>
              </a:rPr>
              <a:t>e</a:t>
            </a:r>
            <a:r>
              <a:rPr lang="en-US" sz="1176" dirty="0">
                <a:solidFill>
                  <a:prstClr val="black"/>
                </a:solidFill>
                <a:latin typeface="Segoe UI Light" panose="020B0502040204020203" pitchFamily="34" charset="0"/>
                <a:cs typeface="Segoe UI Light" panose="020B0502040204020203" pitchFamily="34" charset="0"/>
              </a:rPr>
              <a:t>b</a:t>
            </a:r>
            <a:endParaRPr lang="en-US" sz="1176" dirty="0">
              <a:solidFill>
                <a:prstClr val="black"/>
              </a:solidFill>
              <a:latin typeface="Segoe UI Light" panose="020B0502040204020203" pitchFamily="34" charset="0"/>
              <a:ea typeface="MS PGothic" charset="0"/>
              <a:cs typeface="Segoe UI Light" panose="020B0502040204020203" pitchFamily="34" charset="0"/>
            </a:endParaRPr>
          </a:p>
        </p:txBody>
      </p:sp>
      <p:pic>
        <p:nvPicPr>
          <p:cNvPr id="127" name="Picture 126"/>
          <p:cNvPicPr>
            <a:picLocks noChangeAspect="1"/>
          </p:cNvPicPr>
          <p:nvPr/>
        </p:nvPicPr>
        <p:blipFill rotWithShape="1">
          <a:blip r:embed="rId12" cstate="print">
            <a:extLst>
              <a:ext uri="{28A0092B-C50C-407E-A947-70E740481C1C}">
                <a14:useLocalDpi xmlns:a14="http://schemas.microsoft.com/office/drawing/2010/main" val="0"/>
              </a:ext>
            </a:extLst>
          </a:blip>
          <a:srcRect r="63410"/>
          <a:stretch/>
        </p:blipFill>
        <p:spPr>
          <a:xfrm>
            <a:off x="10459163" y="5592986"/>
            <a:ext cx="448212" cy="461509"/>
          </a:xfrm>
          <a:prstGeom prst="rect">
            <a:avLst/>
          </a:prstGeom>
        </p:spPr>
      </p:pic>
      <p:cxnSp>
        <p:nvCxnSpPr>
          <p:cNvPr id="134" name="Straight Connector 133"/>
          <p:cNvCxnSpPr/>
          <p:nvPr/>
        </p:nvCxnSpPr>
        <p:spPr>
          <a:xfrm>
            <a:off x="7193810" y="2898586"/>
            <a:ext cx="627497" cy="0"/>
          </a:xfrm>
          <a:prstGeom prst="line">
            <a:avLst/>
          </a:prstGeom>
          <a:ln w="41275">
            <a:solidFill>
              <a:schemeClr val="accent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7813924" y="2737061"/>
            <a:ext cx="254" cy="2465168"/>
          </a:xfrm>
          <a:prstGeom prst="line">
            <a:avLst/>
          </a:prstGeom>
          <a:ln w="41275">
            <a:solidFill>
              <a:schemeClr val="accent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Straight Arrow Connector 155"/>
          <p:cNvCxnSpPr/>
          <p:nvPr/>
        </p:nvCxnSpPr>
        <p:spPr>
          <a:xfrm>
            <a:off x="7800657" y="3925337"/>
            <a:ext cx="580681" cy="2284"/>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0" name="Straight Arrow Connector 159"/>
          <p:cNvCxnSpPr/>
          <p:nvPr/>
        </p:nvCxnSpPr>
        <p:spPr>
          <a:xfrm>
            <a:off x="7807861" y="4558335"/>
            <a:ext cx="580681" cy="2284"/>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p:nvPr/>
        </p:nvCxnSpPr>
        <p:spPr>
          <a:xfrm>
            <a:off x="7816825" y="5181795"/>
            <a:ext cx="580681" cy="2284"/>
          </a:xfrm>
          <a:prstGeom prst="straightConnector1">
            <a:avLst/>
          </a:prstGeom>
          <a:ln w="41275">
            <a:solidFill>
              <a:schemeClr val="accent4"/>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63" name="Title 1"/>
          <p:cNvSpPr>
            <a:spLocks noGrp="1"/>
          </p:cNvSpPr>
          <p:nvPr>
            <p:ph type="title"/>
          </p:nvPr>
        </p:nvSpPr>
        <p:spPr>
          <a:xfrm>
            <a:off x="279787" y="226679"/>
            <a:ext cx="11655078" cy="899537"/>
          </a:xfrm>
        </p:spPr>
        <p:txBody>
          <a:bodyPr/>
          <a:lstStyle/>
          <a:p>
            <a:r>
              <a:rPr lang="en-US" dirty="0"/>
              <a:t>SQL Server 2016 Reporting Services and mobile reporting</a:t>
            </a:r>
          </a:p>
        </p:txBody>
      </p:sp>
      <p:sp>
        <p:nvSpPr>
          <p:cNvPr id="53" name="Rectangle 52"/>
          <p:cNvSpPr/>
          <p:nvPr/>
        </p:nvSpPr>
        <p:spPr bwMode="auto">
          <a:xfrm>
            <a:off x="4414164" y="1242548"/>
            <a:ext cx="3087897" cy="30635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algn="ctr" defTabSz="914102">
              <a:lnSpc>
                <a:spcPct val="90000"/>
              </a:lnSpc>
            </a:pPr>
            <a:r>
              <a:rPr lang="en-US" sz="1568" b="1" dirty="0">
                <a:solidFill>
                  <a:srgbClr val="FFFFFF"/>
                </a:solidFill>
                <a:ea typeface="Segoe UI" pitchFamily="34" charset="0"/>
                <a:cs typeface="Segoe UI" pitchFamily="34" charset="0"/>
              </a:rPr>
              <a:t>MANAGE</a:t>
            </a:r>
          </a:p>
        </p:txBody>
      </p:sp>
      <p:sp>
        <p:nvSpPr>
          <p:cNvPr id="54" name="Rectangle 53"/>
          <p:cNvSpPr/>
          <p:nvPr/>
        </p:nvSpPr>
        <p:spPr bwMode="auto">
          <a:xfrm>
            <a:off x="8098201" y="1242548"/>
            <a:ext cx="3087897" cy="30635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algn="ctr" defTabSz="914102">
              <a:lnSpc>
                <a:spcPct val="90000"/>
              </a:lnSpc>
            </a:pPr>
            <a:r>
              <a:rPr lang="en-US" sz="1568" b="1" dirty="0">
                <a:solidFill>
                  <a:srgbClr val="FFFFFF"/>
                </a:solidFill>
                <a:ea typeface="Segoe UI" pitchFamily="34" charset="0"/>
                <a:cs typeface="Segoe UI" pitchFamily="34" charset="0"/>
              </a:rPr>
              <a:t>CONSUME</a:t>
            </a:r>
          </a:p>
        </p:txBody>
      </p:sp>
      <p:sp>
        <p:nvSpPr>
          <p:cNvPr id="52" name="TextBox 51"/>
          <p:cNvSpPr txBox="1"/>
          <p:nvPr/>
        </p:nvSpPr>
        <p:spPr>
          <a:xfrm>
            <a:off x="2" y="6512202"/>
            <a:ext cx="3731368" cy="345312"/>
          </a:xfrm>
          <a:prstGeom prst="rect">
            <a:avLst/>
          </a:prstGeom>
          <a:noFill/>
        </p:spPr>
        <p:txBody>
          <a:bodyPr wrap="square" lIns="358570" tIns="143428" rIns="179285" bIns="143428" rtlCol="0" anchor="ctr" anchorCtr="0">
            <a:noAutofit/>
          </a:bodyPr>
          <a:lstStyle/>
          <a:p>
            <a:pPr>
              <a:lnSpc>
                <a:spcPct val="90000"/>
              </a:lnSpc>
              <a:spcAft>
                <a:spcPts val="588"/>
              </a:spcAft>
            </a:pPr>
            <a:r>
              <a:rPr lang="en-US" sz="1372" dirty="0">
                <a:solidFill>
                  <a:schemeClr val="bg1"/>
                </a:solidFill>
                <a:latin typeface="Segoe UI Semibold" panose="020B0702040204020203" pitchFamily="34" charset="0"/>
                <a:ea typeface="Segoe UI Black" panose="020B0A02040204020203" pitchFamily="34" charset="0"/>
                <a:cs typeface="Segoe UI Semibold" panose="020B0702040204020203" pitchFamily="34" charset="0"/>
              </a:rPr>
              <a:t>Powerful insights</a:t>
            </a:r>
          </a:p>
        </p:txBody>
      </p:sp>
    </p:spTree>
    <p:extLst>
      <p:ext uri="{BB962C8B-B14F-4D97-AF65-F5344CB8AC3E}">
        <p14:creationId xmlns:p14="http://schemas.microsoft.com/office/powerpoint/2010/main" val="961279706"/>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Rectangle 149"/>
          <p:cNvSpPr/>
          <p:nvPr/>
        </p:nvSpPr>
        <p:spPr bwMode="auto">
          <a:xfrm>
            <a:off x="407962" y="1694184"/>
            <a:ext cx="11384595" cy="4378138"/>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17" tIns="179234" rIns="179234" bIns="44808" numCol="1" spcCol="0" rtlCol="0" fromWordArt="0" anchor="t" anchorCtr="0" forceAA="0" compatLnSpc="1">
            <a:prstTxWarp prst="textNoShape">
              <a:avLst/>
            </a:prstTxWarp>
            <a:noAutofit/>
          </a:bodyPr>
          <a:lstStyle/>
          <a:p>
            <a:pPr algn="r" defTabSz="913154" eaLnBrk="1" hangingPunct="1">
              <a:lnSpc>
                <a:spcPct val="90000"/>
              </a:lnSpc>
              <a:spcAft>
                <a:spcPts val="588"/>
              </a:spcAft>
            </a:pPr>
            <a:endParaRPr lang="en-US" dirty="0">
              <a:solidFill>
                <a:srgbClr val="505050"/>
              </a:solidFill>
              <a:latin typeface="Segoe UI Semibold" panose="020B0702040204020203" pitchFamily="34" charset="0"/>
              <a:cs typeface="Segoe UI Semibold" panose="020B0702040204020203" pitchFamily="34" charset="0"/>
            </a:endParaRPr>
          </a:p>
        </p:txBody>
      </p:sp>
      <p:sp>
        <p:nvSpPr>
          <p:cNvPr id="13" name="Arc 12"/>
          <p:cNvSpPr/>
          <p:nvPr/>
        </p:nvSpPr>
        <p:spPr>
          <a:xfrm rot="18333613">
            <a:off x="4605157" y="2373188"/>
            <a:ext cx="5016834" cy="5815988"/>
          </a:xfrm>
          <a:prstGeom prst="arc">
            <a:avLst>
              <a:gd name="adj1" fmla="val 16132000"/>
              <a:gd name="adj2" fmla="val 0"/>
            </a:avLst>
          </a:prstGeom>
          <a:ln>
            <a:solidFill>
              <a:schemeClr val="accent1">
                <a:lumMod val="5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defTabSz="913505" eaLnBrk="1" hangingPunct="1"/>
            <a:endParaRPr lang="en-US" sz="2353">
              <a:solidFill>
                <a:prstClr val="black"/>
              </a:solidFill>
            </a:endParaRPr>
          </a:p>
        </p:txBody>
      </p:sp>
      <p:sp>
        <p:nvSpPr>
          <p:cNvPr id="129" name="Rectangle 128"/>
          <p:cNvSpPr/>
          <p:nvPr/>
        </p:nvSpPr>
        <p:spPr>
          <a:xfrm>
            <a:off x="4015867" y="2687337"/>
            <a:ext cx="536300" cy="44007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graphicFrame>
        <p:nvGraphicFramePr>
          <p:cNvPr id="26" name="Object 25" hidden="1"/>
          <p:cNvGraphicFramePr>
            <a:graphicFrameLocks noChangeAspect="1"/>
          </p:cNvGraphicFramePr>
          <p:nvPr>
            <p:custDataLst>
              <p:tags r:id="rId2"/>
            </p:custDataLst>
            <p:extLst/>
          </p:nvPr>
        </p:nvGraphicFramePr>
        <p:xfrm>
          <a:off x="4153" y="3504"/>
          <a:ext cx="1556" cy="1556"/>
        </p:xfrm>
        <a:graphic>
          <a:graphicData uri="http://schemas.openxmlformats.org/presentationml/2006/ole">
            <mc:AlternateContent xmlns:mc="http://schemas.openxmlformats.org/markup-compatibility/2006">
              <mc:Choice xmlns:v="urn:schemas-microsoft-com:vml" Requires="v">
                <p:oleObj spid="_x0000_s4130" name="think-cell Slide" r:id="rId17" imgW="270" imgH="270" progId="TCLayout.ActiveDocument.1">
                  <p:embed/>
                </p:oleObj>
              </mc:Choice>
              <mc:Fallback>
                <p:oleObj name="think-cell Slide" r:id="rId17" imgW="270" imgH="270" progId="TCLayout.ActiveDocument.1">
                  <p:embed/>
                  <p:pic>
                    <p:nvPicPr>
                      <p:cNvPr id="0" name=""/>
                      <p:cNvPicPr/>
                      <p:nvPr/>
                    </p:nvPicPr>
                    <p:blipFill>
                      <a:blip r:embed="rId18"/>
                      <a:stretch>
                        <a:fillRect/>
                      </a:stretch>
                    </p:blipFill>
                    <p:spPr>
                      <a:xfrm>
                        <a:off x="4153" y="3504"/>
                        <a:ext cx="1556" cy="1556"/>
                      </a:xfrm>
                      <a:prstGeom prst="rect">
                        <a:avLst/>
                      </a:prstGeom>
                    </p:spPr>
                  </p:pic>
                </p:oleObj>
              </mc:Fallback>
            </mc:AlternateContent>
          </a:graphicData>
        </a:graphic>
      </p:graphicFrame>
      <p:sp>
        <p:nvSpPr>
          <p:cNvPr id="156" name="Rectangle 155"/>
          <p:cNvSpPr/>
          <p:nvPr/>
        </p:nvSpPr>
        <p:spPr bwMode="auto">
          <a:xfrm>
            <a:off x="4299601" y="6326403"/>
            <a:ext cx="7889807" cy="537625"/>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t" anchorCtr="0" forceAA="0" compatLnSpc="1">
            <a:prstTxWarp prst="textNoShape">
              <a:avLst/>
            </a:prstTxWarp>
            <a:noAutofit/>
          </a:bodyPr>
          <a:lstStyle/>
          <a:p>
            <a:pPr algn="ctr" defTabSz="913576" eaLnBrk="1" fontAlgn="auto" hangingPunct="1">
              <a:spcBef>
                <a:spcPts val="0"/>
              </a:spcBef>
              <a:spcAft>
                <a:spcPts val="0"/>
              </a:spcAft>
            </a:pPr>
            <a:endParaRPr lang="en-US" sz="1961" b="1" dirty="0">
              <a:solidFill>
                <a:srgbClr val="FFFFFF"/>
              </a:solidFill>
              <a:latin typeface="Segoe UI Light"/>
              <a:ea typeface="Segoe UI" pitchFamily="34" charset="0"/>
              <a:cs typeface="Segoe UI" pitchFamily="34" charset="0"/>
            </a:endParaRPr>
          </a:p>
        </p:txBody>
      </p:sp>
      <p:sp>
        <p:nvSpPr>
          <p:cNvPr id="157" name="Rectangle 156"/>
          <p:cNvSpPr/>
          <p:nvPr/>
        </p:nvSpPr>
        <p:spPr bwMode="auto">
          <a:xfrm>
            <a:off x="2594" y="6326403"/>
            <a:ext cx="4329732" cy="537625"/>
          </a:xfrm>
          <a:prstGeom prst="rect">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08" tIns="143366" rIns="179208" bIns="143366" numCol="1" spcCol="0" rtlCol="0" fromWordArt="0" anchor="ctr" anchorCtr="0" forceAA="0" compatLnSpc="1">
            <a:prstTxWarp prst="textNoShape">
              <a:avLst/>
            </a:prstTxWarp>
            <a:noAutofit/>
          </a:bodyPr>
          <a:lstStyle/>
          <a:p>
            <a:pPr defTabSz="761035" eaLnBrk="1" fontAlgn="auto" hangingPunct="1">
              <a:spcBef>
                <a:spcPts val="0"/>
              </a:spcBef>
              <a:spcAft>
                <a:spcPts val="0"/>
              </a:spcAft>
              <a:defRPr/>
            </a:pPr>
            <a:r>
              <a:rPr lang="en-US" sz="2353" kern="0" dirty="0">
                <a:ln>
                  <a:solidFill>
                    <a:srgbClr val="FFFFFF">
                      <a:alpha val="0"/>
                    </a:srgbClr>
                  </a:solidFill>
                </a:ln>
                <a:solidFill>
                  <a:srgbClr val="FFFFFF"/>
                </a:solidFill>
                <a:latin typeface="Segoe UI Light" panose="020B0502040204020203" pitchFamily="34" charset="0"/>
                <a:ea typeface="MS PGothic" charset="0"/>
                <a:cs typeface="Segoe UI Light" panose="020B0502040204020203" pitchFamily="34" charset="0"/>
              </a:rPr>
              <a:t>Deeper insights across data</a:t>
            </a:r>
          </a:p>
        </p:txBody>
      </p:sp>
      <p:sp>
        <p:nvSpPr>
          <p:cNvPr id="123" name="TextBox 122"/>
          <p:cNvSpPr txBox="1"/>
          <p:nvPr/>
        </p:nvSpPr>
        <p:spPr>
          <a:xfrm>
            <a:off x="5140894" y="3850894"/>
            <a:ext cx="2285026" cy="457005"/>
          </a:xfrm>
          <a:prstGeom prst="rect">
            <a:avLst/>
          </a:prstGeom>
          <a:noFill/>
        </p:spPr>
        <p:txBody>
          <a:bodyPr wrap="square" lIns="0" tIns="0" rIns="0" bIns="0" rtlCol="0">
            <a:noAutofit/>
          </a:bodyPr>
          <a:lstStyle/>
          <a:p>
            <a:pPr algn="ctr" defTabSz="913874" eaLnBrk="1" fontAlgn="auto" hangingPunct="1">
              <a:spcBef>
                <a:spcPts val="0"/>
              </a:spcBef>
              <a:spcAft>
                <a:spcPts val="0"/>
              </a:spcAft>
            </a:pPr>
            <a:r>
              <a:rPr lang="en-US" sz="1567" dirty="0">
                <a:solidFill>
                  <a:srgbClr val="5B9BD5">
                    <a:lumMod val="50000"/>
                  </a:srgbClr>
                </a:solidFill>
                <a:latin typeface="Segoe UI Semibold" panose="020B0702040204020203" pitchFamily="34" charset="0"/>
                <a:ea typeface="MS PGothic" charset="0"/>
                <a:cs typeface="Segoe UI Semibold" panose="020B0702040204020203" pitchFamily="34" charset="0"/>
              </a:rPr>
              <a:t>Data Scientist</a:t>
            </a:r>
          </a:p>
        </p:txBody>
      </p:sp>
      <p:sp>
        <p:nvSpPr>
          <p:cNvPr id="124" name="TextBox 123"/>
          <p:cNvSpPr txBox="1"/>
          <p:nvPr/>
        </p:nvSpPr>
        <p:spPr>
          <a:xfrm>
            <a:off x="5140894" y="4119493"/>
            <a:ext cx="2285026" cy="457005"/>
          </a:xfrm>
          <a:prstGeom prst="rect">
            <a:avLst/>
          </a:prstGeom>
          <a:noFill/>
        </p:spPr>
        <p:txBody>
          <a:bodyPr wrap="square" lIns="0" tIns="0" rIns="0" bIns="0" rtlCol="0">
            <a:noAutofit/>
          </a:bodyPr>
          <a:lstStyle/>
          <a:p>
            <a:pPr algn="ctr" defTabSz="913874" eaLnBrk="1" fontAlgn="auto" hangingPunct="1">
              <a:spcBef>
                <a:spcPts val="0"/>
              </a:spcBef>
              <a:spcAft>
                <a:spcPts val="0"/>
              </a:spcAft>
            </a:pPr>
            <a:r>
              <a:rPr lang="en-US" sz="1370" dirty="0">
                <a:solidFill>
                  <a:srgbClr val="404040"/>
                </a:solidFill>
                <a:latin typeface="Segoe UI" panose="020B0502040204020203" pitchFamily="34" charset="0"/>
                <a:ea typeface="MS PGothic" charset="0"/>
                <a:cs typeface="Segoe UI" panose="020B0502040204020203" pitchFamily="34" charset="0"/>
              </a:rPr>
              <a:t>Interact directly </a:t>
            </a:r>
            <a:r>
              <a:rPr lang="en-US" sz="1370" dirty="0">
                <a:solidFill>
                  <a:prstClr val="black">
                    <a:lumMod val="75000"/>
                    <a:lumOff val="25000"/>
                  </a:prstClr>
                </a:solidFill>
                <a:latin typeface="Segoe UI" panose="020B0502040204020203" pitchFamily="34" charset="0"/>
                <a:ea typeface="MS PGothic" charset="0"/>
                <a:cs typeface="Segoe UI" panose="020B0502040204020203" pitchFamily="34" charset="0"/>
              </a:rPr>
              <a:t>with data</a:t>
            </a:r>
          </a:p>
        </p:txBody>
      </p:sp>
      <p:grpSp>
        <p:nvGrpSpPr>
          <p:cNvPr id="139" name="Group 138"/>
          <p:cNvGrpSpPr>
            <a:grpSpLocks noChangeAspect="1"/>
          </p:cNvGrpSpPr>
          <p:nvPr/>
        </p:nvGrpSpPr>
        <p:grpSpPr>
          <a:xfrm>
            <a:off x="5968268" y="3216494"/>
            <a:ext cx="630276" cy="583234"/>
            <a:chOff x="5809310" y="1674658"/>
            <a:chExt cx="4585732" cy="4226967"/>
          </a:xfrm>
          <a:solidFill>
            <a:schemeClr val="bg1">
              <a:lumMod val="50000"/>
            </a:schemeClr>
          </a:solidFill>
        </p:grpSpPr>
        <p:sp>
          <p:nvSpPr>
            <p:cNvPr id="140" name="Oval 139"/>
            <p:cNvSpPr/>
            <p:nvPr/>
          </p:nvSpPr>
          <p:spPr>
            <a:xfrm>
              <a:off x="6881217" y="1674658"/>
              <a:ext cx="2210082" cy="2210082"/>
            </a:xfrm>
            <a:prstGeom prst="ellipse">
              <a:avLst/>
            </a:prstGeom>
            <a:solidFill>
              <a:srgbClr val="0039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141" name="Freeform 140"/>
            <p:cNvSpPr/>
            <p:nvPr/>
          </p:nvSpPr>
          <p:spPr>
            <a:xfrm>
              <a:off x="5809310" y="3984172"/>
              <a:ext cx="3316029" cy="1917453"/>
            </a:xfrm>
            <a:custGeom>
              <a:avLst/>
              <a:gdLst>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827176 w 3331029"/>
                <a:gd name="connsiteY13" fmla="*/ 279918 h 1912775"/>
                <a:gd name="connsiteX14" fmla="*/ 2528596 w 3331029"/>
                <a:gd name="connsiteY14" fmla="*/ 1212980 h 1912775"/>
                <a:gd name="connsiteX15" fmla="*/ 2258008 w 3331029"/>
                <a:gd name="connsiteY15" fmla="*/ 1716833 h 1912775"/>
                <a:gd name="connsiteX16" fmla="*/ 2164702 w 3331029"/>
                <a:gd name="connsiteY16" fmla="*/ 1782147 h 1912775"/>
                <a:gd name="connsiteX17" fmla="*/ 1968760 w 3331029"/>
                <a:gd name="connsiteY17" fmla="*/ 1446245 h 1912775"/>
                <a:gd name="connsiteX18" fmla="*/ 1688841 w 3331029"/>
                <a:gd name="connsiteY18" fmla="*/ 886408 h 1912775"/>
                <a:gd name="connsiteX19" fmla="*/ 1558213 w 3331029"/>
                <a:gd name="connsiteY19" fmla="*/ 457200 h 1912775"/>
                <a:gd name="connsiteX20" fmla="*/ 1418253 w 3331029"/>
                <a:gd name="connsiteY20"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827176 w 3331029"/>
                <a:gd name="connsiteY13" fmla="*/ 279918 h 1912775"/>
                <a:gd name="connsiteX14" fmla="*/ 2528596 w 3331029"/>
                <a:gd name="connsiteY14" fmla="*/ 1212980 h 1912775"/>
                <a:gd name="connsiteX15" fmla="*/ 2164702 w 3331029"/>
                <a:gd name="connsiteY15" fmla="*/ 1782147 h 1912775"/>
                <a:gd name="connsiteX16" fmla="*/ 1968760 w 3331029"/>
                <a:gd name="connsiteY16" fmla="*/ 1446245 h 1912775"/>
                <a:gd name="connsiteX17" fmla="*/ 1688841 w 3331029"/>
                <a:gd name="connsiteY17" fmla="*/ 886408 h 1912775"/>
                <a:gd name="connsiteX18" fmla="*/ 1558213 w 3331029"/>
                <a:gd name="connsiteY18" fmla="*/ 457200 h 1912775"/>
                <a:gd name="connsiteX19" fmla="*/ 1418253 w 3331029"/>
                <a:gd name="connsiteY19"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827176 w 3331029"/>
                <a:gd name="connsiteY13" fmla="*/ 279918 h 1912775"/>
                <a:gd name="connsiteX14" fmla="*/ 2164702 w 3331029"/>
                <a:gd name="connsiteY14" fmla="*/ 1782147 h 1912775"/>
                <a:gd name="connsiteX15" fmla="*/ 1968760 w 3331029"/>
                <a:gd name="connsiteY15" fmla="*/ 1446245 h 1912775"/>
                <a:gd name="connsiteX16" fmla="*/ 1688841 w 3331029"/>
                <a:gd name="connsiteY16" fmla="*/ 886408 h 1912775"/>
                <a:gd name="connsiteX17" fmla="*/ 1558213 w 3331029"/>
                <a:gd name="connsiteY17" fmla="*/ 457200 h 1912775"/>
                <a:gd name="connsiteX18" fmla="*/ 1418253 w 3331029"/>
                <a:gd name="connsiteY18"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968760 w 3331029"/>
                <a:gd name="connsiteY14" fmla="*/ 1446245 h 1912775"/>
                <a:gd name="connsiteX15" fmla="*/ 1688841 w 3331029"/>
                <a:gd name="connsiteY15" fmla="*/ 886408 h 1912775"/>
                <a:gd name="connsiteX16" fmla="*/ 1558213 w 3331029"/>
                <a:gd name="connsiteY16" fmla="*/ 457200 h 1912775"/>
                <a:gd name="connsiteX17" fmla="*/ 1418253 w 3331029"/>
                <a:gd name="connsiteY17"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968760 w 3331029"/>
                <a:gd name="connsiteY14" fmla="*/ 1446245 h 1912775"/>
                <a:gd name="connsiteX15" fmla="*/ 1688841 w 3331029"/>
                <a:gd name="connsiteY15" fmla="*/ 886408 h 1912775"/>
                <a:gd name="connsiteX16" fmla="*/ 1418253 w 3331029"/>
                <a:gd name="connsiteY16"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968760 w 3331029"/>
                <a:gd name="connsiteY14" fmla="*/ 1446245 h 1912775"/>
                <a:gd name="connsiteX15" fmla="*/ 1418253 w 3331029"/>
                <a:gd name="connsiteY15"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18253 w 3331029"/>
                <a:gd name="connsiteY0" fmla="*/ 9331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18253 w 3331029"/>
                <a:gd name="connsiteY14" fmla="*/ 9331 h 1912775"/>
                <a:gd name="connsiteX0" fmla="*/ 1436914 w 3331029"/>
                <a:gd name="connsiteY0" fmla="*/ 0 h 1912775"/>
                <a:gd name="connsiteX1" fmla="*/ 475862 w 3331029"/>
                <a:gd name="connsiteY1" fmla="*/ 419877 h 1912775"/>
                <a:gd name="connsiteX2" fmla="*/ 223935 w 3331029"/>
                <a:gd name="connsiteY2" fmla="*/ 699796 h 1912775"/>
                <a:gd name="connsiteX3" fmla="*/ 130629 w 3331029"/>
                <a:gd name="connsiteY3" fmla="*/ 989045 h 1912775"/>
                <a:gd name="connsiteX4" fmla="*/ 0 w 3331029"/>
                <a:gd name="connsiteY4" fmla="*/ 1614196 h 1912775"/>
                <a:gd name="connsiteX5" fmla="*/ 746449 w 3331029"/>
                <a:gd name="connsiteY5" fmla="*/ 1828800 h 1912775"/>
                <a:gd name="connsiteX6" fmla="*/ 1735494 w 3331029"/>
                <a:gd name="connsiteY6" fmla="*/ 1912775 h 1912775"/>
                <a:gd name="connsiteX7" fmla="*/ 2948474 w 3331029"/>
                <a:gd name="connsiteY7" fmla="*/ 1884784 h 1912775"/>
                <a:gd name="connsiteX8" fmla="*/ 2901821 w 3331029"/>
                <a:gd name="connsiteY8" fmla="*/ 1772816 h 1912775"/>
                <a:gd name="connsiteX9" fmla="*/ 3247053 w 3331029"/>
                <a:gd name="connsiteY9" fmla="*/ 783771 h 1912775"/>
                <a:gd name="connsiteX10" fmla="*/ 3331029 w 3331029"/>
                <a:gd name="connsiteY10" fmla="*/ 513184 h 1912775"/>
                <a:gd name="connsiteX11" fmla="*/ 3331029 w 3331029"/>
                <a:gd name="connsiteY11" fmla="*/ 158620 h 1912775"/>
                <a:gd name="connsiteX12" fmla="*/ 2911151 w 3331029"/>
                <a:gd name="connsiteY12" fmla="*/ 0 h 1912775"/>
                <a:gd name="connsiteX13" fmla="*/ 2164702 w 3331029"/>
                <a:gd name="connsiteY13" fmla="*/ 1782147 h 1912775"/>
                <a:gd name="connsiteX14" fmla="*/ 1436914 w 3331029"/>
                <a:gd name="connsiteY14" fmla="*/ 0 h 1912775"/>
                <a:gd name="connsiteX0" fmla="*/ 1436914 w 3331029"/>
                <a:gd name="connsiteY0" fmla="*/ 0 h 1912775"/>
                <a:gd name="connsiteX1" fmla="*/ 223935 w 3331029"/>
                <a:gd name="connsiteY1" fmla="*/ 699796 h 1912775"/>
                <a:gd name="connsiteX2" fmla="*/ 130629 w 3331029"/>
                <a:gd name="connsiteY2" fmla="*/ 989045 h 1912775"/>
                <a:gd name="connsiteX3" fmla="*/ 0 w 3331029"/>
                <a:gd name="connsiteY3" fmla="*/ 1614196 h 1912775"/>
                <a:gd name="connsiteX4" fmla="*/ 746449 w 3331029"/>
                <a:gd name="connsiteY4" fmla="*/ 1828800 h 1912775"/>
                <a:gd name="connsiteX5" fmla="*/ 1735494 w 3331029"/>
                <a:gd name="connsiteY5" fmla="*/ 1912775 h 1912775"/>
                <a:gd name="connsiteX6" fmla="*/ 2948474 w 3331029"/>
                <a:gd name="connsiteY6" fmla="*/ 1884784 h 1912775"/>
                <a:gd name="connsiteX7" fmla="*/ 2901821 w 3331029"/>
                <a:gd name="connsiteY7" fmla="*/ 1772816 h 1912775"/>
                <a:gd name="connsiteX8" fmla="*/ 3247053 w 3331029"/>
                <a:gd name="connsiteY8" fmla="*/ 783771 h 1912775"/>
                <a:gd name="connsiteX9" fmla="*/ 3331029 w 3331029"/>
                <a:gd name="connsiteY9" fmla="*/ 513184 h 1912775"/>
                <a:gd name="connsiteX10" fmla="*/ 3331029 w 3331029"/>
                <a:gd name="connsiteY10" fmla="*/ 158620 h 1912775"/>
                <a:gd name="connsiteX11" fmla="*/ 2911151 w 3331029"/>
                <a:gd name="connsiteY11" fmla="*/ 0 h 1912775"/>
                <a:gd name="connsiteX12" fmla="*/ 2164702 w 3331029"/>
                <a:gd name="connsiteY12" fmla="*/ 1782147 h 1912775"/>
                <a:gd name="connsiteX13" fmla="*/ 1436914 w 3331029"/>
                <a:gd name="connsiteY13" fmla="*/ 0 h 1912775"/>
                <a:gd name="connsiteX0" fmla="*/ 1436914 w 3331029"/>
                <a:gd name="connsiteY0" fmla="*/ 0 h 1912775"/>
                <a:gd name="connsiteX1" fmla="*/ 130629 w 3331029"/>
                <a:gd name="connsiteY1" fmla="*/ 989045 h 1912775"/>
                <a:gd name="connsiteX2" fmla="*/ 0 w 3331029"/>
                <a:gd name="connsiteY2" fmla="*/ 1614196 h 1912775"/>
                <a:gd name="connsiteX3" fmla="*/ 746449 w 3331029"/>
                <a:gd name="connsiteY3" fmla="*/ 1828800 h 1912775"/>
                <a:gd name="connsiteX4" fmla="*/ 1735494 w 3331029"/>
                <a:gd name="connsiteY4" fmla="*/ 1912775 h 1912775"/>
                <a:gd name="connsiteX5" fmla="*/ 2948474 w 3331029"/>
                <a:gd name="connsiteY5" fmla="*/ 1884784 h 1912775"/>
                <a:gd name="connsiteX6" fmla="*/ 2901821 w 3331029"/>
                <a:gd name="connsiteY6" fmla="*/ 1772816 h 1912775"/>
                <a:gd name="connsiteX7" fmla="*/ 3247053 w 3331029"/>
                <a:gd name="connsiteY7" fmla="*/ 783771 h 1912775"/>
                <a:gd name="connsiteX8" fmla="*/ 3331029 w 3331029"/>
                <a:gd name="connsiteY8" fmla="*/ 513184 h 1912775"/>
                <a:gd name="connsiteX9" fmla="*/ 3331029 w 3331029"/>
                <a:gd name="connsiteY9" fmla="*/ 158620 h 1912775"/>
                <a:gd name="connsiteX10" fmla="*/ 2911151 w 3331029"/>
                <a:gd name="connsiteY10" fmla="*/ 0 h 1912775"/>
                <a:gd name="connsiteX11" fmla="*/ 2164702 w 3331029"/>
                <a:gd name="connsiteY11" fmla="*/ 1782147 h 1912775"/>
                <a:gd name="connsiteX12" fmla="*/ 1436914 w 3331029"/>
                <a:gd name="connsiteY12" fmla="*/ 0 h 1912775"/>
                <a:gd name="connsiteX0" fmla="*/ 1436914 w 3331029"/>
                <a:gd name="connsiteY0" fmla="*/ 0 h 1912775"/>
                <a:gd name="connsiteX1" fmla="*/ 0 w 3331029"/>
                <a:gd name="connsiteY1" fmla="*/ 1614196 h 1912775"/>
                <a:gd name="connsiteX2" fmla="*/ 746449 w 3331029"/>
                <a:gd name="connsiteY2" fmla="*/ 1828800 h 1912775"/>
                <a:gd name="connsiteX3" fmla="*/ 1735494 w 3331029"/>
                <a:gd name="connsiteY3" fmla="*/ 1912775 h 1912775"/>
                <a:gd name="connsiteX4" fmla="*/ 2948474 w 3331029"/>
                <a:gd name="connsiteY4" fmla="*/ 1884784 h 1912775"/>
                <a:gd name="connsiteX5" fmla="*/ 2901821 w 3331029"/>
                <a:gd name="connsiteY5" fmla="*/ 1772816 h 1912775"/>
                <a:gd name="connsiteX6" fmla="*/ 3247053 w 3331029"/>
                <a:gd name="connsiteY6" fmla="*/ 783771 h 1912775"/>
                <a:gd name="connsiteX7" fmla="*/ 3331029 w 3331029"/>
                <a:gd name="connsiteY7" fmla="*/ 513184 h 1912775"/>
                <a:gd name="connsiteX8" fmla="*/ 3331029 w 3331029"/>
                <a:gd name="connsiteY8" fmla="*/ 158620 h 1912775"/>
                <a:gd name="connsiteX9" fmla="*/ 2911151 w 3331029"/>
                <a:gd name="connsiteY9" fmla="*/ 0 h 1912775"/>
                <a:gd name="connsiteX10" fmla="*/ 2164702 w 3331029"/>
                <a:gd name="connsiteY10" fmla="*/ 1782147 h 1912775"/>
                <a:gd name="connsiteX11" fmla="*/ 1436914 w 3331029"/>
                <a:gd name="connsiteY11" fmla="*/ 0 h 1912775"/>
                <a:gd name="connsiteX0" fmla="*/ 1436914 w 3331029"/>
                <a:gd name="connsiteY0" fmla="*/ 0 h 1912775"/>
                <a:gd name="connsiteX1" fmla="*/ 0 w 3331029"/>
                <a:gd name="connsiteY1" fmla="*/ 1614196 h 1912775"/>
                <a:gd name="connsiteX2" fmla="*/ 746449 w 3331029"/>
                <a:gd name="connsiteY2" fmla="*/ 1828800 h 1912775"/>
                <a:gd name="connsiteX3" fmla="*/ 1735494 w 3331029"/>
                <a:gd name="connsiteY3" fmla="*/ 1912775 h 1912775"/>
                <a:gd name="connsiteX4" fmla="*/ 2948474 w 3331029"/>
                <a:gd name="connsiteY4" fmla="*/ 1884784 h 1912775"/>
                <a:gd name="connsiteX5" fmla="*/ 2901821 w 3331029"/>
                <a:gd name="connsiteY5" fmla="*/ 1772816 h 1912775"/>
                <a:gd name="connsiteX6" fmla="*/ 3247053 w 3331029"/>
                <a:gd name="connsiteY6" fmla="*/ 783771 h 1912775"/>
                <a:gd name="connsiteX7" fmla="*/ 3331029 w 3331029"/>
                <a:gd name="connsiteY7" fmla="*/ 513184 h 1912775"/>
                <a:gd name="connsiteX8" fmla="*/ 3331029 w 3331029"/>
                <a:gd name="connsiteY8" fmla="*/ 158620 h 1912775"/>
                <a:gd name="connsiteX9" fmla="*/ 2911151 w 3331029"/>
                <a:gd name="connsiteY9" fmla="*/ 0 h 1912775"/>
                <a:gd name="connsiteX10" fmla="*/ 2164702 w 3331029"/>
                <a:gd name="connsiteY10" fmla="*/ 1782147 h 1912775"/>
                <a:gd name="connsiteX11" fmla="*/ 1436914 w 3331029"/>
                <a:gd name="connsiteY11" fmla="*/ 0 h 1912775"/>
                <a:gd name="connsiteX0" fmla="*/ 1436914 w 3331029"/>
                <a:gd name="connsiteY0" fmla="*/ 0 h 1912775"/>
                <a:gd name="connsiteX1" fmla="*/ 0 w 3331029"/>
                <a:gd name="connsiteY1" fmla="*/ 1614196 h 1912775"/>
                <a:gd name="connsiteX2" fmla="*/ 746449 w 3331029"/>
                <a:gd name="connsiteY2" fmla="*/ 1828800 h 1912775"/>
                <a:gd name="connsiteX3" fmla="*/ 1735494 w 3331029"/>
                <a:gd name="connsiteY3" fmla="*/ 1912775 h 1912775"/>
                <a:gd name="connsiteX4" fmla="*/ 2948474 w 3331029"/>
                <a:gd name="connsiteY4" fmla="*/ 1884784 h 1912775"/>
                <a:gd name="connsiteX5" fmla="*/ 2901821 w 3331029"/>
                <a:gd name="connsiteY5" fmla="*/ 1772816 h 1912775"/>
                <a:gd name="connsiteX6" fmla="*/ 3247053 w 3331029"/>
                <a:gd name="connsiteY6" fmla="*/ 783771 h 1912775"/>
                <a:gd name="connsiteX7" fmla="*/ 3331029 w 3331029"/>
                <a:gd name="connsiteY7" fmla="*/ 513184 h 1912775"/>
                <a:gd name="connsiteX8" fmla="*/ 3331029 w 3331029"/>
                <a:gd name="connsiteY8" fmla="*/ 158620 h 1912775"/>
                <a:gd name="connsiteX9" fmla="*/ 2911151 w 3331029"/>
                <a:gd name="connsiteY9" fmla="*/ 0 h 1912775"/>
                <a:gd name="connsiteX10" fmla="*/ 2164702 w 3331029"/>
                <a:gd name="connsiteY10" fmla="*/ 1782147 h 1912775"/>
                <a:gd name="connsiteX11" fmla="*/ 1436914 w 3331029"/>
                <a:gd name="connsiteY11" fmla="*/ 0 h 1912775"/>
                <a:gd name="connsiteX0" fmla="*/ 1436914 w 3331029"/>
                <a:gd name="connsiteY0" fmla="*/ 0 h 1912775"/>
                <a:gd name="connsiteX1" fmla="*/ 0 w 3331029"/>
                <a:gd name="connsiteY1" fmla="*/ 1614196 h 1912775"/>
                <a:gd name="connsiteX2" fmla="*/ 746449 w 3331029"/>
                <a:gd name="connsiteY2" fmla="*/ 1828800 h 1912775"/>
                <a:gd name="connsiteX3" fmla="*/ 1735494 w 3331029"/>
                <a:gd name="connsiteY3" fmla="*/ 1912775 h 1912775"/>
                <a:gd name="connsiteX4" fmla="*/ 2948474 w 3331029"/>
                <a:gd name="connsiteY4" fmla="*/ 1884784 h 1912775"/>
                <a:gd name="connsiteX5" fmla="*/ 2901821 w 3331029"/>
                <a:gd name="connsiteY5" fmla="*/ 1772816 h 1912775"/>
                <a:gd name="connsiteX6" fmla="*/ 3247053 w 3331029"/>
                <a:gd name="connsiteY6" fmla="*/ 783771 h 1912775"/>
                <a:gd name="connsiteX7" fmla="*/ 3331029 w 3331029"/>
                <a:gd name="connsiteY7" fmla="*/ 513184 h 1912775"/>
                <a:gd name="connsiteX8" fmla="*/ 3331029 w 3331029"/>
                <a:gd name="connsiteY8" fmla="*/ 158620 h 1912775"/>
                <a:gd name="connsiteX9" fmla="*/ 2911151 w 3331029"/>
                <a:gd name="connsiteY9" fmla="*/ 0 h 1912775"/>
                <a:gd name="connsiteX10" fmla="*/ 2164702 w 3331029"/>
                <a:gd name="connsiteY10" fmla="*/ 1782147 h 1912775"/>
                <a:gd name="connsiteX11" fmla="*/ 1436914 w 3331029"/>
                <a:gd name="connsiteY11" fmla="*/ 0 h 1912775"/>
                <a:gd name="connsiteX0" fmla="*/ 1436914 w 3331029"/>
                <a:gd name="connsiteY0" fmla="*/ 0 h 1912775"/>
                <a:gd name="connsiteX1" fmla="*/ 0 w 3331029"/>
                <a:gd name="connsiteY1" fmla="*/ 1614196 h 1912775"/>
                <a:gd name="connsiteX2" fmla="*/ 1735494 w 3331029"/>
                <a:gd name="connsiteY2" fmla="*/ 1912775 h 1912775"/>
                <a:gd name="connsiteX3" fmla="*/ 2948474 w 3331029"/>
                <a:gd name="connsiteY3" fmla="*/ 1884784 h 1912775"/>
                <a:gd name="connsiteX4" fmla="*/ 2901821 w 3331029"/>
                <a:gd name="connsiteY4" fmla="*/ 1772816 h 1912775"/>
                <a:gd name="connsiteX5" fmla="*/ 3247053 w 3331029"/>
                <a:gd name="connsiteY5" fmla="*/ 783771 h 1912775"/>
                <a:gd name="connsiteX6" fmla="*/ 3331029 w 3331029"/>
                <a:gd name="connsiteY6" fmla="*/ 513184 h 1912775"/>
                <a:gd name="connsiteX7" fmla="*/ 3331029 w 3331029"/>
                <a:gd name="connsiteY7" fmla="*/ 158620 h 1912775"/>
                <a:gd name="connsiteX8" fmla="*/ 2911151 w 3331029"/>
                <a:gd name="connsiteY8" fmla="*/ 0 h 1912775"/>
                <a:gd name="connsiteX9" fmla="*/ 2164702 w 3331029"/>
                <a:gd name="connsiteY9" fmla="*/ 1782147 h 1912775"/>
                <a:gd name="connsiteX10" fmla="*/ 1436914 w 3331029"/>
                <a:gd name="connsiteY10" fmla="*/ 0 h 1912775"/>
                <a:gd name="connsiteX0" fmla="*/ 1436914 w 3331029"/>
                <a:gd name="connsiteY0" fmla="*/ 0 h 1884784"/>
                <a:gd name="connsiteX1" fmla="*/ 0 w 3331029"/>
                <a:gd name="connsiteY1" fmla="*/ 1614196 h 1884784"/>
                <a:gd name="connsiteX2" fmla="*/ 2948474 w 3331029"/>
                <a:gd name="connsiteY2" fmla="*/ 1884784 h 1884784"/>
                <a:gd name="connsiteX3" fmla="*/ 2901821 w 3331029"/>
                <a:gd name="connsiteY3" fmla="*/ 1772816 h 1884784"/>
                <a:gd name="connsiteX4" fmla="*/ 3247053 w 3331029"/>
                <a:gd name="connsiteY4" fmla="*/ 783771 h 1884784"/>
                <a:gd name="connsiteX5" fmla="*/ 3331029 w 3331029"/>
                <a:gd name="connsiteY5" fmla="*/ 513184 h 1884784"/>
                <a:gd name="connsiteX6" fmla="*/ 3331029 w 3331029"/>
                <a:gd name="connsiteY6" fmla="*/ 158620 h 1884784"/>
                <a:gd name="connsiteX7" fmla="*/ 2911151 w 3331029"/>
                <a:gd name="connsiteY7" fmla="*/ 0 h 1884784"/>
                <a:gd name="connsiteX8" fmla="*/ 2164702 w 3331029"/>
                <a:gd name="connsiteY8" fmla="*/ 1782147 h 1884784"/>
                <a:gd name="connsiteX9" fmla="*/ 1436914 w 3331029"/>
                <a:gd name="connsiteY9" fmla="*/ 0 h 1884784"/>
                <a:gd name="connsiteX0" fmla="*/ 1436914 w 3331029"/>
                <a:gd name="connsiteY0" fmla="*/ 0 h 1884784"/>
                <a:gd name="connsiteX1" fmla="*/ 0 w 3331029"/>
                <a:gd name="connsiteY1" fmla="*/ 1614196 h 1884784"/>
                <a:gd name="connsiteX2" fmla="*/ 2948474 w 3331029"/>
                <a:gd name="connsiteY2" fmla="*/ 1884784 h 1884784"/>
                <a:gd name="connsiteX3" fmla="*/ 2901821 w 3331029"/>
                <a:gd name="connsiteY3" fmla="*/ 1772816 h 1884784"/>
                <a:gd name="connsiteX4" fmla="*/ 3247053 w 3331029"/>
                <a:gd name="connsiteY4" fmla="*/ 783771 h 1884784"/>
                <a:gd name="connsiteX5" fmla="*/ 3331029 w 3331029"/>
                <a:gd name="connsiteY5" fmla="*/ 513184 h 1884784"/>
                <a:gd name="connsiteX6" fmla="*/ 3331029 w 3331029"/>
                <a:gd name="connsiteY6" fmla="*/ 158620 h 1884784"/>
                <a:gd name="connsiteX7" fmla="*/ 2911151 w 3331029"/>
                <a:gd name="connsiteY7" fmla="*/ 0 h 1884784"/>
                <a:gd name="connsiteX8" fmla="*/ 2164702 w 3331029"/>
                <a:gd name="connsiteY8" fmla="*/ 1782147 h 1884784"/>
                <a:gd name="connsiteX9" fmla="*/ 1436914 w 3331029"/>
                <a:gd name="connsiteY9" fmla="*/ 0 h 1884784"/>
                <a:gd name="connsiteX0" fmla="*/ 1436914 w 3331029"/>
                <a:gd name="connsiteY0" fmla="*/ 0 h 1915295"/>
                <a:gd name="connsiteX1" fmla="*/ 0 w 3331029"/>
                <a:gd name="connsiteY1" fmla="*/ 1614196 h 1915295"/>
                <a:gd name="connsiteX2" fmla="*/ 2948474 w 3331029"/>
                <a:gd name="connsiteY2" fmla="*/ 1884784 h 1915295"/>
                <a:gd name="connsiteX3" fmla="*/ 2901821 w 3331029"/>
                <a:gd name="connsiteY3" fmla="*/ 1772816 h 1915295"/>
                <a:gd name="connsiteX4" fmla="*/ 3247053 w 3331029"/>
                <a:gd name="connsiteY4" fmla="*/ 783771 h 1915295"/>
                <a:gd name="connsiteX5" fmla="*/ 3331029 w 3331029"/>
                <a:gd name="connsiteY5" fmla="*/ 513184 h 1915295"/>
                <a:gd name="connsiteX6" fmla="*/ 3331029 w 3331029"/>
                <a:gd name="connsiteY6" fmla="*/ 158620 h 1915295"/>
                <a:gd name="connsiteX7" fmla="*/ 2911151 w 3331029"/>
                <a:gd name="connsiteY7" fmla="*/ 0 h 1915295"/>
                <a:gd name="connsiteX8" fmla="*/ 2164702 w 3331029"/>
                <a:gd name="connsiteY8" fmla="*/ 1782147 h 1915295"/>
                <a:gd name="connsiteX9" fmla="*/ 1436914 w 3331029"/>
                <a:gd name="connsiteY9" fmla="*/ 0 h 1915295"/>
                <a:gd name="connsiteX0" fmla="*/ 1436914 w 3331029"/>
                <a:gd name="connsiteY0" fmla="*/ 0 h 1915295"/>
                <a:gd name="connsiteX1" fmla="*/ 0 w 3331029"/>
                <a:gd name="connsiteY1" fmla="*/ 1614196 h 1915295"/>
                <a:gd name="connsiteX2" fmla="*/ 2948474 w 3331029"/>
                <a:gd name="connsiteY2" fmla="*/ 1884784 h 1915295"/>
                <a:gd name="connsiteX3" fmla="*/ 2901821 w 3331029"/>
                <a:gd name="connsiteY3" fmla="*/ 1772816 h 1915295"/>
                <a:gd name="connsiteX4" fmla="*/ 3331029 w 3331029"/>
                <a:gd name="connsiteY4" fmla="*/ 513184 h 1915295"/>
                <a:gd name="connsiteX5" fmla="*/ 3331029 w 3331029"/>
                <a:gd name="connsiteY5" fmla="*/ 158620 h 1915295"/>
                <a:gd name="connsiteX6" fmla="*/ 2911151 w 3331029"/>
                <a:gd name="connsiteY6" fmla="*/ 0 h 1915295"/>
                <a:gd name="connsiteX7" fmla="*/ 2164702 w 3331029"/>
                <a:gd name="connsiteY7" fmla="*/ 1782147 h 1915295"/>
                <a:gd name="connsiteX8" fmla="*/ 1436914 w 3331029"/>
                <a:gd name="connsiteY8" fmla="*/ 0 h 1915295"/>
                <a:gd name="connsiteX0" fmla="*/ 1436914 w 3331029"/>
                <a:gd name="connsiteY0" fmla="*/ 0 h 1915295"/>
                <a:gd name="connsiteX1" fmla="*/ 0 w 3331029"/>
                <a:gd name="connsiteY1" fmla="*/ 1614196 h 1915295"/>
                <a:gd name="connsiteX2" fmla="*/ 2948474 w 3331029"/>
                <a:gd name="connsiteY2" fmla="*/ 1884784 h 1915295"/>
                <a:gd name="connsiteX3" fmla="*/ 2901821 w 3331029"/>
                <a:gd name="connsiteY3" fmla="*/ 1772816 h 1915295"/>
                <a:gd name="connsiteX4" fmla="*/ 3331029 w 3331029"/>
                <a:gd name="connsiteY4" fmla="*/ 513184 h 1915295"/>
                <a:gd name="connsiteX5" fmla="*/ 3331029 w 3331029"/>
                <a:gd name="connsiteY5" fmla="*/ 158620 h 1915295"/>
                <a:gd name="connsiteX6" fmla="*/ 2911151 w 3331029"/>
                <a:gd name="connsiteY6" fmla="*/ 0 h 1915295"/>
                <a:gd name="connsiteX7" fmla="*/ 2164702 w 3331029"/>
                <a:gd name="connsiteY7" fmla="*/ 1782147 h 1915295"/>
                <a:gd name="connsiteX8" fmla="*/ 1436914 w 3331029"/>
                <a:gd name="connsiteY8" fmla="*/ 0 h 1915295"/>
                <a:gd name="connsiteX0" fmla="*/ 1414689 w 3308804"/>
                <a:gd name="connsiteY0" fmla="*/ 0 h 1917453"/>
                <a:gd name="connsiteX1" fmla="*/ 0 w 3308804"/>
                <a:gd name="connsiteY1" fmla="*/ 1623721 h 1917453"/>
                <a:gd name="connsiteX2" fmla="*/ 2926249 w 3308804"/>
                <a:gd name="connsiteY2" fmla="*/ 1884784 h 1917453"/>
                <a:gd name="connsiteX3" fmla="*/ 2879596 w 3308804"/>
                <a:gd name="connsiteY3" fmla="*/ 1772816 h 1917453"/>
                <a:gd name="connsiteX4" fmla="*/ 3308804 w 3308804"/>
                <a:gd name="connsiteY4" fmla="*/ 513184 h 1917453"/>
                <a:gd name="connsiteX5" fmla="*/ 3308804 w 3308804"/>
                <a:gd name="connsiteY5" fmla="*/ 158620 h 1917453"/>
                <a:gd name="connsiteX6" fmla="*/ 2888926 w 3308804"/>
                <a:gd name="connsiteY6" fmla="*/ 0 h 1917453"/>
                <a:gd name="connsiteX7" fmla="*/ 2142477 w 3308804"/>
                <a:gd name="connsiteY7" fmla="*/ 1782147 h 1917453"/>
                <a:gd name="connsiteX8" fmla="*/ 1414689 w 3308804"/>
                <a:gd name="connsiteY8" fmla="*/ 0 h 1917453"/>
                <a:gd name="connsiteX0" fmla="*/ 1417845 w 3311960"/>
                <a:gd name="connsiteY0" fmla="*/ 0 h 1917453"/>
                <a:gd name="connsiteX1" fmla="*/ 3156 w 3311960"/>
                <a:gd name="connsiteY1" fmla="*/ 1623721 h 1917453"/>
                <a:gd name="connsiteX2" fmla="*/ 2929405 w 3311960"/>
                <a:gd name="connsiteY2" fmla="*/ 1884784 h 1917453"/>
                <a:gd name="connsiteX3" fmla="*/ 2882752 w 3311960"/>
                <a:gd name="connsiteY3" fmla="*/ 1772816 h 1917453"/>
                <a:gd name="connsiteX4" fmla="*/ 3311960 w 3311960"/>
                <a:gd name="connsiteY4" fmla="*/ 513184 h 1917453"/>
                <a:gd name="connsiteX5" fmla="*/ 3311960 w 3311960"/>
                <a:gd name="connsiteY5" fmla="*/ 158620 h 1917453"/>
                <a:gd name="connsiteX6" fmla="*/ 2892082 w 3311960"/>
                <a:gd name="connsiteY6" fmla="*/ 0 h 1917453"/>
                <a:gd name="connsiteX7" fmla="*/ 2145633 w 3311960"/>
                <a:gd name="connsiteY7" fmla="*/ 1782147 h 1917453"/>
                <a:gd name="connsiteX8" fmla="*/ 1417845 w 3311960"/>
                <a:gd name="connsiteY8" fmla="*/ 0 h 1917453"/>
                <a:gd name="connsiteX0" fmla="*/ 1421914 w 3316029"/>
                <a:gd name="connsiteY0" fmla="*/ 0 h 1917453"/>
                <a:gd name="connsiteX1" fmla="*/ 7225 w 3316029"/>
                <a:gd name="connsiteY1" fmla="*/ 1623721 h 1917453"/>
                <a:gd name="connsiteX2" fmla="*/ 2933474 w 3316029"/>
                <a:gd name="connsiteY2" fmla="*/ 1884784 h 1917453"/>
                <a:gd name="connsiteX3" fmla="*/ 2886821 w 3316029"/>
                <a:gd name="connsiteY3" fmla="*/ 1772816 h 1917453"/>
                <a:gd name="connsiteX4" fmla="*/ 3316029 w 3316029"/>
                <a:gd name="connsiteY4" fmla="*/ 513184 h 1917453"/>
                <a:gd name="connsiteX5" fmla="*/ 3316029 w 3316029"/>
                <a:gd name="connsiteY5" fmla="*/ 158620 h 1917453"/>
                <a:gd name="connsiteX6" fmla="*/ 2896151 w 3316029"/>
                <a:gd name="connsiteY6" fmla="*/ 0 h 1917453"/>
                <a:gd name="connsiteX7" fmla="*/ 2149702 w 3316029"/>
                <a:gd name="connsiteY7" fmla="*/ 1782147 h 1917453"/>
                <a:gd name="connsiteX8" fmla="*/ 1421914 w 3316029"/>
                <a:gd name="connsiteY8" fmla="*/ 0 h 1917453"/>
                <a:gd name="connsiteX0" fmla="*/ 1421914 w 3316029"/>
                <a:gd name="connsiteY0" fmla="*/ 0 h 1917453"/>
                <a:gd name="connsiteX1" fmla="*/ 7225 w 3316029"/>
                <a:gd name="connsiteY1" fmla="*/ 1623721 h 1917453"/>
                <a:gd name="connsiteX2" fmla="*/ 2933474 w 3316029"/>
                <a:gd name="connsiteY2" fmla="*/ 1884784 h 1917453"/>
                <a:gd name="connsiteX3" fmla="*/ 2886821 w 3316029"/>
                <a:gd name="connsiteY3" fmla="*/ 1772816 h 1917453"/>
                <a:gd name="connsiteX4" fmla="*/ 3316029 w 3316029"/>
                <a:gd name="connsiteY4" fmla="*/ 513184 h 1917453"/>
                <a:gd name="connsiteX5" fmla="*/ 3316029 w 3316029"/>
                <a:gd name="connsiteY5" fmla="*/ 158620 h 1917453"/>
                <a:gd name="connsiteX6" fmla="*/ 2896151 w 3316029"/>
                <a:gd name="connsiteY6" fmla="*/ 0 h 1917453"/>
                <a:gd name="connsiteX7" fmla="*/ 2149702 w 3316029"/>
                <a:gd name="connsiteY7" fmla="*/ 1782147 h 1917453"/>
                <a:gd name="connsiteX8" fmla="*/ 1421914 w 3316029"/>
                <a:gd name="connsiteY8" fmla="*/ 0 h 191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29" h="1917453">
                  <a:moveTo>
                    <a:pt x="1421914" y="0"/>
                  </a:moveTo>
                  <a:cubicBezTo>
                    <a:pt x="-316689" y="435428"/>
                    <a:pt x="45908" y="1617501"/>
                    <a:pt x="7225" y="1623721"/>
                  </a:cubicBezTo>
                  <a:cubicBezTo>
                    <a:pt x="868946" y="1956513"/>
                    <a:pt x="1941319" y="1943878"/>
                    <a:pt x="2933474" y="1884784"/>
                  </a:cubicBezTo>
                  <a:lnTo>
                    <a:pt x="2886821" y="1772816"/>
                  </a:lnTo>
                  <a:lnTo>
                    <a:pt x="3316029" y="513184"/>
                  </a:lnTo>
                  <a:lnTo>
                    <a:pt x="3316029" y="158620"/>
                  </a:lnTo>
                  <a:lnTo>
                    <a:pt x="2896151" y="0"/>
                  </a:lnTo>
                  <a:cubicBezTo>
                    <a:pt x="2731310" y="584719"/>
                    <a:pt x="2473163" y="1374710"/>
                    <a:pt x="2149702" y="1782147"/>
                  </a:cubicBezTo>
                  <a:cubicBezTo>
                    <a:pt x="1826241" y="1377820"/>
                    <a:pt x="1568094" y="572278"/>
                    <a:pt x="1421914" y="0"/>
                  </a:cubicBezTo>
                  <a:close/>
                </a:path>
              </a:pathLst>
            </a:custGeom>
            <a:solidFill>
              <a:srgbClr val="0039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142" name="Freeform 141"/>
            <p:cNvSpPr/>
            <p:nvPr/>
          </p:nvSpPr>
          <p:spPr>
            <a:xfrm>
              <a:off x="7703901" y="4266374"/>
              <a:ext cx="426246" cy="1117201"/>
            </a:xfrm>
            <a:custGeom>
              <a:avLst/>
              <a:gdLst>
                <a:gd name="connsiteX0" fmla="*/ 73823 w 426246"/>
                <a:gd name="connsiteY0" fmla="*/ 402431 h 1117201"/>
                <a:gd name="connsiteX1" fmla="*/ 352424 w 426246"/>
                <a:gd name="connsiteY1" fmla="*/ 402431 h 1117201"/>
                <a:gd name="connsiteX2" fmla="*/ 426246 w 426246"/>
                <a:gd name="connsiteY2" fmla="*/ 726281 h 1117201"/>
                <a:gd name="connsiteX3" fmla="*/ 426245 w 426246"/>
                <a:gd name="connsiteY3" fmla="*/ 726281 h 1117201"/>
                <a:gd name="connsiteX4" fmla="*/ 213123 w 426246"/>
                <a:gd name="connsiteY4" fmla="*/ 1117201 h 1117201"/>
                <a:gd name="connsiteX5" fmla="*/ 0 w 426246"/>
                <a:gd name="connsiteY5" fmla="*/ 726281 h 1117201"/>
                <a:gd name="connsiteX6" fmla="*/ 1 w 426246"/>
                <a:gd name="connsiteY6" fmla="*/ 726281 h 1117201"/>
                <a:gd name="connsiteX7" fmla="*/ 46437 w 426246"/>
                <a:gd name="connsiteY7" fmla="*/ 0 h 1117201"/>
                <a:gd name="connsiteX8" fmla="*/ 379811 w 426246"/>
                <a:gd name="connsiteY8" fmla="*/ 0 h 1117201"/>
                <a:gd name="connsiteX9" fmla="*/ 426246 w 426246"/>
                <a:gd name="connsiteY9" fmla="*/ 46435 h 1117201"/>
                <a:gd name="connsiteX10" fmla="*/ 358380 w 426246"/>
                <a:gd name="connsiteY10" fmla="*/ 335756 h 1117201"/>
                <a:gd name="connsiteX11" fmla="*/ 65488 w 426246"/>
                <a:gd name="connsiteY11" fmla="*/ 335756 h 1117201"/>
                <a:gd name="connsiteX12" fmla="*/ 2 w 426246"/>
                <a:gd name="connsiteY12" fmla="*/ 46435 h 1117201"/>
                <a:gd name="connsiteX13" fmla="*/ 46437 w 426246"/>
                <a:gd name="connsiteY13" fmla="*/ 0 h 1117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6246" h="1117201">
                  <a:moveTo>
                    <a:pt x="73823" y="402431"/>
                  </a:moveTo>
                  <a:lnTo>
                    <a:pt x="352424" y="402431"/>
                  </a:lnTo>
                  <a:lnTo>
                    <a:pt x="426246" y="726281"/>
                  </a:lnTo>
                  <a:lnTo>
                    <a:pt x="426245" y="726281"/>
                  </a:lnTo>
                  <a:lnTo>
                    <a:pt x="213123" y="1117201"/>
                  </a:lnTo>
                  <a:lnTo>
                    <a:pt x="0" y="726281"/>
                  </a:lnTo>
                  <a:lnTo>
                    <a:pt x="1" y="726281"/>
                  </a:lnTo>
                  <a:close/>
                  <a:moveTo>
                    <a:pt x="46437" y="0"/>
                  </a:moveTo>
                  <a:lnTo>
                    <a:pt x="379811" y="0"/>
                  </a:lnTo>
                  <a:cubicBezTo>
                    <a:pt x="405456" y="0"/>
                    <a:pt x="426246" y="20790"/>
                    <a:pt x="426246" y="46435"/>
                  </a:cubicBezTo>
                  <a:lnTo>
                    <a:pt x="358380" y="335756"/>
                  </a:lnTo>
                  <a:lnTo>
                    <a:pt x="65488" y="335756"/>
                  </a:lnTo>
                  <a:cubicBezTo>
                    <a:pt x="49813" y="273249"/>
                    <a:pt x="2" y="102394"/>
                    <a:pt x="2" y="46435"/>
                  </a:cubicBezTo>
                  <a:cubicBezTo>
                    <a:pt x="2" y="20790"/>
                    <a:pt x="20792" y="0"/>
                    <a:pt x="46437" y="0"/>
                  </a:cubicBezTo>
                  <a:close/>
                </a:path>
              </a:pathLst>
            </a:custGeom>
            <a:solidFill>
              <a:srgbClr val="0039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143" name="Freeform 142"/>
            <p:cNvSpPr/>
            <p:nvPr/>
          </p:nvSpPr>
          <p:spPr>
            <a:xfrm>
              <a:off x="8847534" y="3857942"/>
              <a:ext cx="1547508" cy="2041525"/>
            </a:xfrm>
            <a:custGeom>
              <a:avLst/>
              <a:gdLst>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50850 w 1543050"/>
                <a:gd name="connsiteY16" fmla="*/ 939800 h 2041525"/>
                <a:gd name="connsiteX17" fmla="*/ 539750 w 1543050"/>
                <a:gd name="connsiteY17" fmla="*/ 679450 h 2041525"/>
                <a:gd name="connsiteX18" fmla="*/ 558800 w 1543050"/>
                <a:gd name="connsiteY18" fmla="*/ 536575 h 2041525"/>
                <a:gd name="connsiteX19" fmla="*/ 552450 w 1543050"/>
                <a:gd name="connsiteY19"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50850 w 1543050"/>
                <a:gd name="connsiteY16" fmla="*/ 939800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50850 w 1543050"/>
                <a:gd name="connsiteY16" fmla="*/ 939800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50850 w 1543050"/>
                <a:gd name="connsiteY16" fmla="*/ 939800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50850 w 1543050"/>
                <a:gd name="connsiteY16" fmla="*/ 939800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98550 w 1543050"/>
                <a:gd name="connsiteY15" fmla="*/ 942975 h 2041525"/>
                <a:gd name="connsiteX16" fmla="*/ 463550 w 1543050"/>
                <a:gd name="connsiteY16" fmla="*/ 930275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8800 w 1543050"/>
                <a:gd name="connsiteY17" fmla="*/ 536575 h 2041525"/>
                <a:gd name="connsiteX18" fmla="*/ 552450 w 1543050"/>
                <a:gd name="connsiteY18"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2450 w 1543050"/>
                <a:gd name="connsiteY17"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2450 w 1543050"/>
                <a:gd name="connsiteY17" fmla="*/ 9525 h 2041525"/>
                <a:gd name="connsiteX0" fmla="*/ 552450 w 1543050"/>
                <a:gd name="connsiteY0" fmla="*/ 952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2450 w 1543050"/>
                <a:gd name="connsiteY17" fmla="*/ 9525 h 2041525"/>
                <a:gd name="connsiteX0" fmla="*/ 56197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61975 w 1543050"/>
                <a:gd name="connsiteY17" fmla="*/ 3175 h 2041525"/>
                <a:gd name="connsiteX0" fmla="*/ 56197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6197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00125 w 1543050"/>
                <a:gd name="connsiteY14" fmla="*/ 584200 h 2041525"/>
                <a:gd name="connsiteX15" fmla="*/ 1079500 w 1543050"/>
                <a:gd name="connsiteY15" fmla="*/ 936625 h 2041525"/>
                <a:gd name="connsiteX16" fmla="*/ 463550 w 1543050"/>
                <a:gd name="connsiteY16" fmla="*/ 930275 h 2041525"/>
                <a:gd name="connsiteX17" fmla="*/ 555625 w 1543050"/>
                <a:gd name="connsiteY17"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30300 w 1543050"/>
                <a:gd name="connsiteY11" fmla="*/ 504825 h 2041525"/>
                <a:gd name="connsiteX12" fmla="*/ 1120775 w 1543050"/>
                <a:gd name="connsiteY12" fmla="*/ 12700 h 2041525"/>
                <a:gd name="connsiteX13" fmla="*/ 996950 w 1543050"/>
                <a:gd name="connsiteY13" fmla="*/ 12700 h 2041525"/>
                <a:gd name="connsiteX14" fmla="*/ 1079500 w 1543050"/>
                <a:gd name="connsiteY14" fmla="*/ 936625 h 2041525"/>
                <a:gd name="connsiteX15" fmla="*/ 463550 w 1543050"/>
                <a:gd name="connsiteY15" fmla="*/ 930275 h 2041525"/>
                <a:gd name="connsiteX16" fmla="*/ 555625 w 1543050"/>
                <a:gd name="connsiteY16"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43000 w 1543050"/>
                <a:gd name="connsiteY10" fmla="*/ 657225 h 2041525"/>
                <a:gd name="connsiteX11" fmla="*/ 1120775 w 1543050"/>
                <a:gd name="connsiteY11" fmla="*/ 12700 h 2041525"/>
                <a:gd name="connsiteX12" fmla="*/ 996950 w 1543050"/>
                <a:gd name="connsiteY12" fmla="*/ 12700 h 2041525"/>
                <a:gd name="connsiteX13" fmla="*/ 1079500 w 1543050"/>
                <a:gd name="connsiteY13" fmla="*/ 936625 h 2041525"/>
                <a:gd name="connsiteX14" fmla="*/ 463550 w 1543050"/>
                <a:gd name="connsiteY14" fmla="*/ 930275 h 2041525"/>
                <a:gd name="connsiteX15" fmla="*/ 555625 w 1543050"/>
                <a:gd name="connsiteY15"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368300 w 1543050"/>
                <a:gd name="connsiteY3" fmla="*/ 796925 h 2041525"/>
                <a:gd name="connsiteX4" fmla="*/ 0 w 1543050"/>
                <a:gd name="connsiteY4" fmla="*/ 1873250 h 2041525"/>
                <a:gd name="connsiteX5" fmla="*/ 57150 w 1543050"/>
                <a:gd name="connsiteY5" fmla="*/ 1997075 h 2041525"/>
                <a:gd name="connsiteX6" fmla="*/ 171450 w 1543050"/>
                <a:gd name="connsiteY6" fmla="*/ 2041525 h 2041525"/>
                <a:gd name="connsiteX7" fmla="*/ 1381125 w 1543050"/>
                <a:gd name="connsiteY7" fmla="*/ 2041525 h 2041525"/>
                <a:gd name="connsiteX8" fmla="*/ 1508125 w 1543050"/>
                <a:gd name="connsiteY8" fmla="*/ 1990725 h 2041525"/>
                <a:gd name="connsiteX9" fmla="*/ 1543050 w 1543050"/>
                <a:gd name="connsiteY9" fmla="*/ 1806575 h 2041525"/>
                <a:gd name="connsiteX10" fmla="*/ 1120775 w 1543050"/>
                <a:gd name="connsiteY10" fmla="*/ 12700 h 2041525"/>
                <a:gd name="connsiteX11" fmla="*/ 996950 w 1543050"/>
                <a:gd name="connsiteY11" fmla="*/ 12700 h 2041525"/>
                <a:gd name="connsiteX12" fmla="*/ 1079500 w 1543050"/>
                <a:gd name="connsiteY12" fmla="*/ 936625 h 2041525"/>
                <a:gd name="connsiteX13" fmla="*/ 463550 w 1543050"/>
                <a:gd name="connsiteY13" fmla="*/ 930275 h 2041525"/>
                <a:gd name="connsiteX14" fmla="*/ 555625 w 1543050"/>
                <a:gd name="connsiteY14" fmla="*/ 3175 h 2041525"/>
                <a:gd name="connsiteX0" fmla="*/ 555625 w 1543050"/>
                <a:gd name="connsiteY0" fmla="*/ 3175 h 2041525"/>
                <a:gd name="connsiteX1" fmla="*/ 422275 w 1543050"/>
                <a:gd name="connsiteY1" fmla="*/ 0 h 2041525"/>
                <a:gd name="connsiteX2" fmla="*/ 422275 w 1543050"/>
                <a:gd name="connsiteY2" fmla="*/ 574675 h 2041525"/>
                <a:gd name="connsiteX3" fmla="*/ 0 w 1543050"/>
                <a:gd name="connsiteY3" fmla="*/ 1873250 h 2041525"/>
                <a:gd name="connsiteX4" fmla="*/ 57150 w 1543050"/>
                <a:gd name="connsiteY4" fmla="*/ 1997075 h 2041525"/>
                <a:gd name="connsiteX5" fmla="*/ 171450 w 1543050"/>
                <a:gd name="connsiteY5" fmla="*/ 2041525 h 2041525"/>
                <a:gd name="connsiteX6" fmla="*/ 1381125 w 1543050"/>
                <a:gd name="connsiteY6" fmla="*/ 2041525 h 2041525"/>
                <a:gd name="connsiteX7" fmla="*/ 1508125 w 1543050"/>
                <a:gd name="connsiteY7" fmla="*/ 1990725 h 2041525"/>
                <a:gd name="connsiteX8" fmla="*/ 1543050 w 1543050"/>
                <a:gd name="connsiteY8" fmla="*/ 180657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16025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08125 w 1543050"/>
                <a:gd name="connsiteY6" fmla="*/ 1990725 h 2041525"/>
                <a:gd name="connsiteX7" fmla="*/ 1543050 w 1543050"/>
                <a:gd name="connsiteY7" fmla="*/ 1806575 h 2041525"/>
                <a:gd name="connsiteX8" fmla="*/ 1244600 w 1543050"/>
                <a:gd name="connsiteY8" fmla="*/ 962025 h 2041525"/>
                <a:gd name="connsiteX9" fmla="*/ 1120775 w 1543050"/>
                <a:gd name="connsiteY9" fmla="*/ 12700 h 2041525"/>
                <a:gd name="connsiteX10" fmla="*/ 996950 w 1543050"/>
                <a:gd name="connsiteY10" fmla="*/ 12700 h 2041525"/>
                <a:gd name="connsiteX11" fmla="*/ 1079500 w 1543050"/>
                <a:gd name="connsiteY11" fmla="*/ 936625 h 2041525"/>
                <a:gd name="connsiteX12" fmla="*/ 463550 w 1543050"/>
                <a:gd name="connsiteY12" fmla="*/ 930275 h 2041525"/>
                <a:gd name="connsiteX13" fmla="*/ 555625 w 1543050"/>
                <a:gd name="connsiteY13"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57150 w 1543050"/>
                <a:gd name="connsiteY3" fmla="*/ 1997075 h 2041525"/>
                <a:gd name="connsiteX4" fmla="*/ 171450 w 1543050"/>
                <a:gd name="connsiteY4" fmla="*/ 2041525 h 2041525"/>
                <a:gd name="connsiteX5" fmla="*/ 1381125 w 1543050"/>
                <a:gd name="connsiteY5" fmla="*/ 2041525 h 2041525"/>
                <a:gd name="connsiteX6" fmla="*/ 1543050 w 1543050"/>
                <a:gd name="connsiteY6" fmla="*/ 1806575 h 2041525"/>
                <a:gd name="connsiteX7" fmla="*/ 1244600 w 1543050"/>
                <a:gd name="connsiteY7" fmla="*/ 962025 h 2041525"/>
                <a:gd name="connsiteX8" fmla="*/ 1120775 w 1543050"/>
                <a:gd name="connsiteY8" fmla="*/ 12700 h 2041525"/>
                <a:gd name="connsiteX9" fmla="*/ 996950 w 1543050"/>
                <a:gd name="connsiteY9" fmla="*/ 12700 h 2041525"/>
                <a:gd name="connsiteX10" fmla="*/ 1079500 w 1543050"/>
                <a:gd name="connsiteY10" fmla="*/ 936625 h 2041525"/>
                <a:gd name="connsiteX11" fmla="*/ 463550 w 1543050"/>
                <a:gd name="connsiteY11" fmla="*/ 930275 h 2041525"/>
                <a:gd name="connsiteX12" fmla="*/ 555625 w 1543050"/>
                <a:gd name="connsiteY12"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171450 w 1543050"/>
                <a:gd name="connsiteY3" fmla="*/ 2041525 h 2041525"/>
                <a:gd name="connsiteX4" fmla="*/ 1381125 w 1543050"/>
                <a:gd name="connsiteY4" fmla="*/ 2041525 h 2041525"/>
                <a:gd name="connsiteX5" fmla="*/ 1543050 w 1543050"/>
                <a:gd name="connsiteY5" fmla="*/ 1806575 h 2041525"/>
                <a:gd name="connsiteX6" fmla="*/ 1244600 w 1543050"/>
                <a:gd name="connsiteY6" fmla="*/ 962025 h 2041525"/>
                <a:gd name="connsiteX7" fmla="*/ 1120775 w 1543050"/>
                <a:gd name="connsiteY7" fmla="*/ 12700 h 2041525"/>
                <a:gd name="connsiteX8" fmla="*/ 996950 w 1543050"/>
                <a:gd name="connsiteY8" fmla="*/ 12700 h 2041525"/>
                <a:gd name="connsiteX9" fmla="*/ 1079500 w 1543050"/>
                <a:gd name="connsiteY9" fmla="*/ 936625 h 2041525"/>
                <a:gd name="connsiteX10" fmla="*/ 463550 w 1543050"/>
                <a:gd name="connsiteY10" fmla="*/ 930275 h 2041525"/>
                <a:gd name="connsiteX11" fmla="*/ 555625 w 1543050"/>
                <a:gd name="connsiteY11"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171450 w 1543050"/>
                <a:gd name="connsiteY3" fmla="*/ 2041525 h 2041525"/>
                <a:gd name="connsiteX4" fmla="*/ 1381125 w 1543050"/>
                <a:gd name="connsiteY4" fmla="*/ 2041525 h 2041525"/>
                <a:gd name="connsiteX5" fmla="*/ 1543050 w 1543050"/>
                <a:gd name="connsiteY5" fmla="*/ 1806575 h 2041525"/>
                <a:gd name="connsiteX6" fmla="*/ 1244600 w 1543050"/>
                <a:gd name="connsiteY6" fmla="*/ 962025 h 2041525"/>
                <a:gd name="connsiteX7" fmla="*/ 1120775 w 1543050"/>
                <a:gd name="connsiteY7" fmla="*/ 12700 h 2041525"/>
                <a:gd name="connsiteX8" fmla="*/ 996950 w 1543050"/>
                <a:gd name="connsiteY8" fmla="*/ 12700 h 2041525"/>
                <a:gd name="connsiteX9" fmla="*/ 1079500 w 1543050"/>
                <a:gd name="connsiteY9" fmla="*/ 936625 h 2041525"/>
                <a:gd name="connsiteX10" fmla="*/ 463550 w 1543050"/>
                <a:gd name="connsiteY10" fmla="*/ 930275 h 2041525"/>
                <a:gd name="connsiteX11" fmla="*/ 555625 w 1543050"/>
                <a:gd name="connsiteY11"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171450 w 1543050"/>
                <a:gd name="connsiteY3" fmla="*/ 2041525 h 2041525"/>
                <a:gd name="connsiteX4" fmla="*/ 1381125 w 1543050"/>
                <a:gd name="connsiteY4" fmla="*/ 2041525 h 2041525"/>
                <a:gd name="connsiteX5" fmla="*/ 1543050 w 1543050"/>
                <a:gd name="connsiteY5" fmla="*/ 1806575 h 2041525"/>
                <a:gd name="connsiteX6" fmla="*/ 1244600 w 1543050"/>
                <a:gd name="connsiteY6" fmla="*/ 962025 h 2041525"/>
                <a:gd name="connsiteX7" fmla="*/ 1120775 w 1543050"/>
                <a:gd name="connsiteY7" fmla="*/ 12700 h 2041525"/>
                <a:gd name="connsiteX8" fmla="*/ 996950 w 1543050"/>
                <a:gd name="connsiteY8" fmla="*/ 12700 h 2041525"/>
                <a:gd name="connsiteX9" fmla="*/ 1079500 w 1543050"/>
                <a:gd name="connsiteY9" fmla="*/ 936625 h 2041525"/>
                <a:gd name="connsiteX10" fmla="*/ 463550 w 1543050"/>
                <a:gd name="connsiteY10" fmla="*/ 930275 h 2041525"/>
                <a:gd name="connsiteX11" fmla="*/ 555625 w 1543050"/>
                <a:gd name="connsiteY11" fmla="*/ 3175 h 2041525"/>
                <a:gd name="connsiteX0" fmla="*/ 555625 w 1543050"/>
                <a:gd name="connsiteY0" fmla="*/ 3175 h 2041525"/>
                <a:gd name="connsiteX1" fmla="*/ 422275 w 1543050"/>
                <a:gd name="connsiteY1" fmla="*/ 0 h 2041525"/>
                <a:gd name="connsiteX2" fmla="*/ 0 w 1543050"/>
                <a:gd name="connsiteY2" fmla="*/ 1873250 h 2041525"/>
                <a:gd name="connsiteX3" fmla="*/ 171450 w 1543050"/>
                <a:gd name="connsiteY3" fmla="*/ 2041525 h 2041525"/>
                <a:gd name="connsiteX4" fmla="*/ 1381125 w 1543050"/>
                <a:gd name="connsiteY4" fmla="*/ 2041525 h 2041525"/>
                <a:gd name="connsiteX5" fmla="*/ 1543050 w 1543050"/>
                <a:gd name="connsiteY5" fmla="*/ 1806575 h 2041525"/>
                <a:gd name="connsiteX6" fmla="*/ 1244600 w 1543050"/>
                <a:gd name="connsiteY6" fmla="*/ 962025 h 2041525"/>
                <a:gd name="connsiteX7" fmla="*/ 1120775 w 1543050"/>
                <a:gd name="connsiteY7" fmla="*/ 12700 h 2041525"/>
                <a:gd name="connsiteX8" fmla="*/ 996950 w 1543050"/>
                <a:gd name="connsiteY8" fmla="*/ 12700 h 2041525"/>
                <a:gd name="connsiteX9" fmla="*/ 1079500 w 1543050"/>
                <a:gd name="connsiteY9" fmla="*/ 936625 h 2041525"/>
                <a:gd name="connsiteX10" fmla="*/ 463550 w 1543050"/>
                <a:gd name="connsiteY10" fmla="*/ 930275 h 2041525"/>
                <a:gd name="connsiteX11" fmla="*/ 555625 w 1543050"/>
                <a:gd name="connsiteY11" fmla="*/ 3175 h 2041525"/>
                <a:gd name="connsiteX0" fmla="*/ 555625 w 1546413"/>
                <a:gd name="connsiteY0" fmla="*/ 3175 h 2041525"/>
                <a:gd name="connsiteX1" fmla="*/ 422275 w 1546413"/>
                <a:gd name="connsiteY1" fmla="*/ 0 h 2041525"/>
                <a:gd name="connsiteX2" fmla="*/ 0 w 1546413"/>
                <a:gd name="connsiteY2" fmla="*/ 1873250 h 2041525"/>
                <a:gd name="connsiteX3" fmla="*/ 171450 w 1546413"/>
                <a:gd name="connsiteY3" fmla="*/ 2041525 h 2041525"/>
                <a:gd name="connsiteX4" fmla="*/ 1381125 w 1546413"/>
                <a:gd name="connsiteY4" fmla="*/ 2041525 h 2041525"/>
                <a:gd name="connsiteX5" fmla="*/ 1543050 w 1546413"/>
                <a:gd name="connsiteY5" fmla="*/ 1806575 h 2041525"/>
                <a:gd name="connsiteX6" fmla="*/ 1244600 w 1546413"/>
                <a:gd name="connsiteY6" fmla="*/ 962025 h 2041525"/>
                <a:gd name="connsiteX7" fmla="*/ 1120775 w 1546413"/>
                <a:gd name="connsiteY7" fmla="*/ 12700 h 2041525"/>
                <a:gd name="connsiteX8" fmla="*/ 996950 w 1546413"/>
                <a:gd name="connsiteY8" fmla="*/ 12700 h 2041525"/>
                <a:gd name="connsiteX9" fmla="*/ 1079500 w 1546413"/>
                <a:gd name="connsiteY9" fmla="*/ 936625 h 2041525"/>
                <a:gd name="connsiteX10" fmla="*/ 463550 w 1546413"/>
                <a:gd name="connsiteY10" fmla="*/ 930275 h 2041525"/>
                <a:gd name="connsiteX11" fmla="*/ 555625 w 1546413"/>
                <a:gd name="connsiteY11" fmla="*/ 3175 h 2041525"/>
                <a:gd name="connsiteX0" fmla="*/ 557163 w 1547951"/>
                <a:gd name="connsiteY0" fmla="*/ 3175 h 2041525"/>
                <a:gd name="connsiteX1" fmla="*/ 423813 w 1547951"/>
                <a:gd name="connsiteY1" fmla="*/ 0 h 2041525"/>
                <a:gd name="connsiteX2" fmla="*/ 1538 w 1547951"/>
                <a:gd name="connsiteY2" fmla="*/ 1873250 h 2041525"/>
                <a:gd name="connsiteX3" fmla="*/ 172988 w 1547951"/>
                <a:gd name="connsiteY3" fmla="*/ 2041525 h 2041525"/>
                <a:gd name="connsiteX4" fmla="*/ 1382663 w 1547951"/>
                <a:gd name="connsiteY4" fmla="*/ 2041525 h 2041525"/>
                <a:gd name="connsiteX5" fmla="*/ 1544588 w 1547951"/>
                <a:gd name="connsiteY5" fmla="*/ 1806575 h 2041525"/>
                <a:gd name="connsiteX6" fmla="*/ 1246138 w 1547951"/>
                <a:gd name="connsiteY6" fmla="*/ 962025 h 2041525"/>
                <a:gd name="connsiteX7" fmla="*/ 1122313 w 1547951"/>
                <a:gd name="connsiteY7" fmla="*/ 12700 h 2041525"/>
                <a:gd name="connsiteX8" fmla="*/ 998488 w 1547951"/>
                <a:gd name="connsiteY8" fmla="*/ 12700 h 2041525"/>
                <a:gd name="connsiteX9" fmla="*/ 1081038 w 1547951"/>
                <a:gd name="connsiteY9" fmla="*/ 936625 h 2041525"/>
                <a:gd name="connsiteX10" fmla="*/ 465088 w 1547951"/>
                <a:gd name="connsiteY10" fmla="*/ 930275 h 2041525"/>
                <a:gd name="connsiteX11" fmla="*/ 557163 w 1547951"/>
                <a:gd name="connsiteY11" fmla="*/ 3175 h 2041525"/>
                <a:gd name="connsiteX0" fmla="*/ 557820 w 1548608"/>
                <a:gd name="connsiteY0" fmla="*/ 3175 h 2041525"/>
                <a:gd name="connsiteX1" fmla="*/ 424470 w 1548608"/>
                <a:gd name="connsiteY1" fmla="*/ 0 h 2041525"/>
                <a:gd name="connsiteX2" fmla="*/ 2195 w 1548608"/>
                <a:gd name="connsiteY2" fmla="*/ 1873250 h 2041525"/>
                <a:gd name="connsiteX3" fmla="*/ 173645 w 1548608"/>
                <a:gd name="connsiteY3" fmla="*/ 2041525 h 2041525"/>
                <a:gd name="connsiteX4" fmla="*/ 1383320 w 1548608"/>
                <a:gd name="connsiteY4" fmla="*/ 2041525 h 2041525"/>
                <a:gd name="connsiteX5" fmla="*/ 1545245 w 1548608"/>
                <a:gd name="connsiteY5" fmla="*/ 1806575 h 2041525"/>
                <a:gd name="connsiteX6" fmla="*/ 1246795 w 1548608"/>
                <a:gd name="connsiteY6" fmla="*/ 962025 h 2041525"/>
                <a:gd name="connsiteX7" fmla="*/ 1122970 w 1548608"/>
                <a:gd name="connsiteY7" fmla="*/ 12700 h 2041525"/>
                <a:gd name="connsiteX8" fmla="*/ 999145 w 1548608"/>
                <a:gd name="connsiteY8" fmla="*/ 12700 h 2041525"/>
                <a:gd name="connsiteX9" fmla="*/ 1081695 w 1548608"/>
                <a:gd name="connsiteY9" fmla="*/ 936625 h 2041525"/>
                <a:gd name="connsiteX10" fmla="*/ 465745 w 1548608"/>
                <a:gd name="connsiteY10" fmla="*/ 930275 h 2041525"/>
                <a:gd name="connsiteX11" fmla="*/ 557820 w 1548608"/>
                <a:gd name="connsiteY11" fmla="*/ 3175 h 2041525"/>
                <a:gd name="connsiteX0" fmla="*/ 557820 w 1547508"/>
                <a:gd name="connsiteY0" fmla="*/ 3175 h 2041525"/>
                <a:gd name="connsiteX1" fmla="*/ 424470 w 1547508"/>
                <a:gd name="connsiteY1" fmla="*/ 0 h 2041525"/>
                <a:gd name="connsiteX2" fmla="*/ 2195 w 1547508"/>
                <a:gd name="connsiteY2" fmla="*/ 1873250 h 2041525"/>
                <a:gd name="connsiteX3" fmla="*/ 173645 w 1547508"/>
                <a:gd name="connsiteY3" fmla="*/ 2041525 h 2041525"/>
                <a:gd name="connsiteX4" fmla="*/ 1383320 w 1547508"/>
                <a:gd name="connsiteY4" fmla="*/ 2041525 h 2041525"/>
                <a:gd name="connsiteX5" fmla="*/ 1545245 w 1547508"/>
                <a:gd name="connsiteY5" fmla="*/ 1806575 h 2041525"/>
                <a:gd name="connsiteX6" fmla="*/ 1246795 w 1547508"/>
                <a:gd name="connsiteY6" fmla="*/ 962025 h 2041525"/>
                <a:gd name="connsiteX7" fmla="*/ 1122970 w 1547508"/>
                <a:gd name="connsiteY7" fmla="*/ 12700 h 2041525"/>
                <a:gd name="connsiteX8" fmla="*/ 999145 w 1547508"/>
                <a:gd name="connsiteY8" fmla="*/ 12700 h 2041525"/>
                <a:gd name="connsiteX9" fmla="*/ 1081695 w 1547508"/>
                <a:gd name="connsiteY9" fmla="*/ 936625 h 2041525"/>
                <a:gd name="connsiteX10" fmla="*/ 465745 w 1547508"/>
                <a:gd name="connsiteY10" fmla="*/ 930275 h 2041525"/>
                <a:gd name="connsiteX11" fmla="*/ 557820 w 1547508"/>
                <a:gd name="connsiteY11" fmla="*/ 3175 h 204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7508" h="2041525">
                  <a:moveTo>
                    <a:pt x="557820" y="3175"/>
                  </a:moveTo>
                  <a:lnTo>
                    <a:pt x="424470" y="0"/>
                  </a:lnTo>
                  <a:cubicBezTo>
                    <a:pt x="486912" y="795867"/>
                    <a:pt x="184228" y="1204383"/>
                    <a:pt x="2195" y="1873250"/>
                  </a:cubicBezTo>
                  <a:cubicBezTo>
                    <a:pt x="-10505" y="1940454"/>
                    <a:pt x="29976" y="2035439"/>
                    <a:pt x="173645" y="2041525"/>
                  </a:cubicBezTo>
                  <a:lnTo>
                    <a:pt x="1383320" y="2041525"/>
                  </a:lnTo>
                  <a:cubicBezTo>
                    <a:pt x="1492064" y="2017977"/>
                    <a:pt x="1561120" y="1948392"/>
                    <a:pt x="1545245" y="1806575"/>
                  </a:cubicBezTo>
                  <a:cubicBezTo>
                    <a:pt x="1496562" y="1635125"/>
                    <a:pt x="1333049" y="1194329"/>
                    <a:pt x="1246795" y="962025"/>
                  </a:cubicBezTo>
                  <a:cubicBezTo>
                    <a:pt x="1106566" y="609071"/>
                    <a:pt x="1134083" y="189971"/>
                    <a:pt x="1122970" y="12700"/>
                  </a:cubicBezTo>
                  <a:lnTo>
                    <a:pt x="999145" y="12700"/>
                  </a:lnTo>
                  <a:cubicBezTo>
                    <a:pt x="1004966" y="176212"/>
                    <a:pt x="961045" y="701146"/>
                    <a:pt x="1081695" y="936625"/>
                  </a:cubicBezTo>
                  <a:lnTo>
                    <a:pt x="465745" y="930275"/>
                  </a:lnTo>
                  <a:cubicBezTo>
                    <a:pt x="581103" y="772583"/>
                    <a:pt x="567874" y="183621"/>
                    <a:pt x="557820" y="3175"/>
                  </a:cubicBezTo>
                  <a:close/>
                </a:path>
              </a:pathLst>
            </a:custGeom>
            <a:solidFill>
              <a:srgbClr val="0039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144" name="Rounded Rectangle 143"/>
            <p:cNvSpPr/>
            <p:nvPr/>
          </p:nvSpPr>
          <p:spPr>
            <a:xfrm>
              <a:off x="9157704" y="3537266"/>
              <a:ext cx="946824" cy="263525"/>
            </a:xfrm>
            <a:prstGeom prst="roundRect">
              <a:avLst>
                <a:gd name="adj" fmla="val 21666"/>
              </a:avLst>
            </a:prstGeom>
            <a:solidFill>
              <a:srgbClr val="0039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145" name="Freeform 144"/>
            <p:cNvSpPr/>
            <p:nvPr/>
          </p:nvSpPr>
          <p:spPr>
            <a:xfrm>
              <a:off x="7089322" y="2425771"/>
              <a:ext cx="1793873" cy="629817"/>
            </a:xfrm>
            <a:custGeom>
              <a:avLst/>
              <a:gdLst>
                <a:gd name="connsiteX0" fmla="*/ 1199486 w 1793873"/>
                <a:gd name="connsiteY0" fmla="*/ 158945 h 629817"/>
                <a:gd name="connsiteX1" fmla="*/ 1199486 w 1793873"/>
                <a:gd name="connsiteY1" fmla="*/ 508195 h 629817"/>
                <a:gd name="connsiteX2" fmla="*/ 1637636 w 1793873"/>
                <a:gd name="connsiteY2" fmla="*/ 508195 h 629817"/>
                <a:gd name="connsiteX3" fmla="*/ 1637636 w 1793873"/>
                <a:gd name="connsiteY3" fmla="*/ 158945 h 629817"/>
                <a:gd name="connsiteX4" fmla="*/ 151165 w 1793873"/>
                <a:gd name="connsiteY4" fmla="*/ 158945 h 629817"/>
                <a:gd name="connsiteX5" fmla="*/ 151165 w 1793873"/>
                <a:gd name="connsiteY5" fmla="*/ 508195 h 629817"/>
                <a:gd name="connsiteX6" fmla="*/ 589315 w 1793873"/>
                <a:gd name="connsiteY6" fmla="*/ 508195 h 629817"/>
                <a:gd name="connsiteX7" fmla="*/ 589315 w 1793873"/>
                <a:gd name="connsiteY7" fmla="*/ 158945 h 629817"/>
                <a:gd name="connsiteX8" fmla="*/ 170284 w 1793873"/>
                <a:gd name="connsiteY8" fmla="*/ 0 h 629817"/>
                <a:gd name="connsiteX9" fmla="*/ 571500 w 1793873"/>
                <a:gd name="connsiteY9" fmla="*/ 0 h 629817"/>
                <a:gd name="connsiteX10" fmla="*/ 580706 w 1793873"/>
                <a:gd name="connsiteY10" fmla="*/ 1859 h 629817"/>
                <a:gd name="connsiteX11" fmla="*/ 580706 w 1793873"/>
                <a:gd name="connsiteY11" fmla="*/ 0 h 629817"/>
                <a:gd name="connsiteX12" fmla="*/ 1222373 w 1793873"/>
                <a:gd name="connsiteY12" fmla="*/ 0 h 629817"/>
                <a:gd name="connsiteX13" fmla="*/ 1257524 w 1793873"/>
                <a:gd name="connsiteY13" fmla="*/ 0 h 629817"/>
                <a:gd name="connsiteX14" fmla="*/ 1623589 w 1793873"/>
                <a:gd name="connsiteY14" fmla="*/ 0 h 629817"/>
                <a:gd name="connsiteX15" fmla="*/ 1793873 w 1793873"/>
                <a:gd name="connsiteY15" fmla="*/ 170284 h 629817"/>
                <a:gd name="connsiteX16" fmla="*/ 1793873 w 1793873"/>
                <a:gd name="connsiteY16" fmla="*/ 459533 h 629817"/>
                <a:gd name="connsiteX17" fmla="*/ 1623589 w 1793873"/>
                <a:gd name="connsiteY17" fmla="*/ 629817 h 629817"/>
                <a:gd name="connsiteX18" fmla="*/ 1222373 w 1793873"/>
                <a:gd name="connsiteY18" fmla="*/ 629817 h 629817"/>
                <a:gd name="connsiteX19" fmla="*/ 1052089 w 1793873"/>
                <a:gd name="connsiteY19" fmla="*/ 459533 h 629817"/>
                <a:gd name="connsiteX20" fmla="*/ 1052089 w 1793873"/>
                <a:gd name="connsiteY20" fmla="*/ 269867 h 629817"/>
                <a:gd name="connsiteX21" fmla="*/ 1019448 w 1793873"/>
                <a:gd name="connsiteY21" fmla="*/ 238597 h 629817"/>
                <a:gd name="connsiteX22" fmla="*/ 772480 w 1793873"/>
                <a:gd name="connsiteY22" fmla="*/ 239651 h 629817"/>
                <a:gd name="connsiteX23" fmla="*/ 741784 w 1793873"/>
                <a:gd name="connsiteY23" fmla="*/ 272720 h 629817"/>
                <a:gd name="connsiteX24" fmla="*/ 741784 w 1793873"/>
                <a:gd name="connsiteY24" fmla="*/ 459533 h 629817"/>
                <a:gd name="connsiteX25" fmla="*/ 571500 w 1793873"/>
                <a:gd name="connsiteY25" fmla="*/ 629817 h 629817"/>
                <a:gd name="connsiteX26" fmla="*/ 170284 w 1793873"/>
                <a:gd name="connsiteY26" fmla="*/ 629817 h 629817"/>
                <a:gd name="connsiteX27" fmla="*/ 0 w 1793873"/>
                <a:gd name="connsiteY27" fmla="*/ 459533 h 629817"/>
                <a:gd name="connsiteX28" fmla="*/ 0 w 1793873"/>
                <a:gd name="connsiteY28" fmla="*/ 170284 h 629817"/>
                <a:gd name="connsiteX29" fmla="*/ 170284 w 1793873"/>
                <a:gd name="connsiteY29" fmla="*/ 0 h 62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3873" h="629817">
                  <a:moveTo>
                    <a:pt x="1199486" y="158945"/>
                  </a:moveTo>
                  <a:lnTo>
                    <a:pt x="1199486" y="508195"/>
                  </a:lnTo>
                  <a:lnTo>
                    <a:pt x="1637636" y="508195"/>
                  </a:lnTo>
                  <a:lnTo>
                    <a:pt x="1637636" y="158945"/>
                  </a:lnTo>
                  <a:close/>
                  <a:moveTo>
                    <a:pt x="151165" y="158945"/>
                  </a:moveTo>
                  <a:lnTo>
                    <a:pt x="151165" y="508195"/>
                  </a:lnTo>
                  <a:lnTo>
                    <a:pt x="589315" y="508195"/>
                  </a:lnTo>
                  <a:lnTo>
                    <a:pt x="589315" y="158945"/>
                  </a:lnTo>
                  <a:close/>
                  <a:moveTo>
                    <a:pt x="170284" y="0"/>
                  </a:moveTo>
                  <a:lnTo>
                    <a:pt x="571500" y="0"/>
                  </a:lnTo>
                  <a:lnTo>
                    <a:pt x="580706" y="1859"/>
                  </a:lnTo>
                  <a:lnTo>
                    <a:pt x="580706" y="0"/>
                  </a:lnTo>
                  <a:lnTo>
                    <a:pt x="1222373" y="0"/>
                  </a:lnTo>
                  <a:lnTo>
                    <a:pt x="1257524" y="0"/>
                  </a:lnTo>
                  <a:lnTo>
                    <a:pt x="1623589" y="0"/>
                  </a:lnTo>
                  <a:cubicBezTo>
                    <a:pt x="1717634" y="0"/>
                    <a:pt x="1793873" y="76239"/>
                    <a:pt x="1793873" y="170284"/>
                  </a:cubicBezTo>
                  <a:lnTo>
                    <a:pt x="1793873" y="459533"/>
                  </a:lnTo>
                  <a:cubicBezTo>
                    <a:pt x="1793873" y="553578"/>
                    <a:pt x="1717634" y="629817"/>
                    <a:pt x="1623589" y="629817"/>
                  </a:cubicBezTo>
                  <a:lnTo>
                    <a:pt x="1222373" y="629817"/>
                  </a:lnTo>
                  <a:cubicBezTo>
                    <a:pt x="1128328" y="629817"/>
                    <a:pt x="1052089" y="553578"/>
                    <a:pt x="1052089" y="459533"/>
                  </a:cubicBezTo>
                  <a:lnTo>
                    <a:pt x="1052089" y="269867"/>
                  </a:lnTo>
                  <a:lnTo>
                    <a:pt x="1019448" y="238597"/>
                  </a:lnTo>
                  <a:cubicBezTo>
                    <a:pt x="940178" y="175104"/>
                    <a:pt x="842604" y="178661"/>
                    <a:pt x="772480" y="239651"/>
                  </a:cubicBezTo>
                  <a:lnTo>
                    <a:pt x="741784" y="272720"/>
                  </a:lnTo>
                  <a:lnTo>
                    <a:pt x="741784" y="459533"/>
                  </a:lnTo>
                  <a:cubicBezTo>
                    <a:pt x="741784" y="553578"/>
                    <a:pt x="665545" y="629817"/>
                    <a:pt x="571500" y="629817"/>
                  </a:cubicBezTo>
                  <a:lnTo>
                    <a:pt x="170284" y="629817"/>
                  </a:lnTo>
                  <a:cubicBezTo>
                    <a:pt x="76239" y="629817"/>
                    <a:pt x="0" y="553578"/>
                    <a:pt x="0" y="459533"/>
                  </a:cubicBezTo>
                  <a:lnTo>
                    <a:pt x="0" y="170284"/>
                  </a:lnTo>
                  <a:cubicBezTo>
                    <a:pt x="0" y="76239"/>
                    <a:pt x="76239" y="0"/>
                    <a:pt x="17028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grpSp>
      <p:sp>
        <p:nvSpPr>
          <p:cNvPr id="127" name="TextBox 126"/>
          <p:cNvSpPr txBox="1"/>
          <p:nvPr/>
        </p:nvSpPr>
        <p:spPr>
          <a:xfrm>
            <a:off x="2446083" y="5576460"/>
            <a:ext cx="2754247" cy="399939"/>
          </a:xfrm>
          <a:prstGeom prst="rect">
            <a:avLst/>
          </a:prstGeom>
          <a:noFill/>
        </p:spPr>
        <p:txBody>
          <a:bodyPr wrap="square" rtlCol="0" anchor="ctr">
            <a:noAutofit/>
          </a:bodyPr>
          <a:lstStyle/>
          <a:p>
            <a:pPr algn="ctr" defTabSz="913874" eaLnBrk="1" fontAlgn="auto" hangingPunct="1">
              <a:spcBef>
                <a:spcPts val="0"/>
              </a:spcBef>
              <a:spcAft>
                <a:spcPts val="0"/>
              </a:spcAft>
            </a:pPr>
            <a:r>
              <a:rPr lang="en-US" sz="1961" dirty="0">
                <a:solidFill>
                  <a:srgbClr val="FF8C00"/>
                </a:solidFill>
                <a:latin typeface="Segoe UI" panose="020B0502040204020203" pitchFamily="34" charset="0"/>
                <a:ea typeface="SimSun" panose="02010600030101010101" pitchFamily="2" charset="-122"/>
                <a:cs typeface="Segoe UI" panose="020B0502040204020203" pitchFamily="34" charset="0"/>
              </a:rPr>
              <a:t>Built-in to SQL Server</a:t>
            </a:r>
          </a:p>
        </p:txBody>
      </p:sp>
      <p:grpSp>
        <p:nvGrpSpPr>
          <p:cNvPr id="3" name="Group 2"/>
          <p:cNvGrpSpPr/>
          <p:nvPr/>
        </p:nvGrpSpPr>
        <p:grpSpPr>
          <a:xfrm>
            <a:off x="5080985" y="4466514"/>
            <a:ext cx="2285026" cy="1326684"/>
            <a:chOff x="5094745" y="4648758"/>
            <a:chExt cx="2331508" cy="1353671"/>
          </a:xfrm>
        </p:grpSpPr>
        <p:sp>
          <p:nvSpPr>
            <p:cNvPr id="125" name="TextBox 124"/>
            <p:cNvSpPr txBox="1"/>
            <p:nvPr/>
          </p:nvSpPr>
          <p:spPr>
            <a:xfrm>
              <a:off x="5094745" y="5277233"/>
              <a:ext cx="2331508" cy="466302"/>
            </a:xfrm>
            <a:prstGeom prst="rect">
              <a:avLst/>
            </a:prstGeom>
            <a:noFill/>
          </p:spPr>
          <p:txBody>
            <a:bodyPr wrap="square" lIns="0" tIns="0" rIns="0" bIns="0" rtlCol="0">
              <a:noAutofit/>
            </a:bodyPr>
            <a:lstStyle/>
            <a:p>
              <a:pPr algn="ctr" defTabSz="913874" eaLnBrk="1" fontAlgn="auto" hangingPunct="1">
                <a:spcBef>
                  <a:spcPts val="0"/>
                </a:spcBef>
                <a:spcAft>
                  <a:spcPts val="0"/>
                </a:spcAft>
              </a:pPr>
              <a:r>
                <a:rPr lang="en-US" sz="1567" dirty="0">
                  <a:solidFill>
                    <a:srgbClr val="5B9BD5">
                      <a:lumMod val="50000"/>
                    </a:srgbClr>
                  </a:solidFill>
                  <a:latin typeface="Segoe UI Semibold" panose="020B0702040204020203" pitchFamily="34" charset="0"/>
                  <a:ea typeface="MS PGothic" charset="0"/>
                  <a:cs typeface="Segoe UI Semibold" panose="020B0702040204020203" pitchFamily="34" charset="0"/>
                </a:rPr>
                <a:t>Data Developer/DBA</a:t>
              </a:r>
            </a:p>
          </p:txBody>
        </p:sp>
        <p:sp>
          <p:nvSpPr>
            <p:cNvPr id="126" name="TextBox 125"/>
            <p:cNvSpPr txBox="1"/>
            <p:nvPr/>
          </p:nvSpPr>
          <p:spPr>
            <a:xfrm>
              <a:off x="5094745" y="5536127"/>
              <a:ext cx="2331508" cy="466302"/>
            </a:xfrm>
            <a:prstGeom prst="rect">
              <a:avLst/>
            </a:prstGeom>
            <a:noFill/>
          </p:spPr>
          <p:txBody>
            <a:bodyPr wrap="square" lIns="0" tIns="0" rIns="0" bIns="0" rtlCol="0">
              <a:noAutofit/>
            </a:bodyPr>
            <a:lstStyle/>
            <a:p>
              <a:pPr algn="ctr" defTabSz="913874" eaLnBrk="1" fontAlgn="auto" hangingPunct="1">
                <a:spcBef>
                  <a:spcPts val="0"/>
                </a:spcBef>
                <a:spcAft>
                  <a:spcPts val="0"/>
                </a:spcAft>
              </a:pPr>
              <a:r>
                <a:rPr lang="en-US" sz="1370" dirty="0">
                  <a:solidFill>
                    <a:prstClr val="black">
                      <a:lumMod val="75000"/>
                      <a:lumOff val="25000"/>
                    </a:prstClr>
                  </a:solidFill>
                  <a:latin typeface="Segoe UI" panose="020B0502040204020203" pitchFamily="34" charset="0"/>
                  <a:ea typeface="MS PGothic" charset="0"/>
                  <a:cs typeface="Segoe UI" panose="020B0502040204020203" pitchFamily="34" charset="0"/>
                </a:rPr>
                <a:t>Manage data and </a:t>
              </a:r>
            </a:p>
            <a:p>
              <a:pPr algn="ctr" defTabSz="913874" eaLnBrk="1" fontAlgn="auto" hangingPunct="1">
                <a:spcBef>
                  <a:spcPts val="0"/>
                </a:spcBef>
                <a:spcAft>
                  <a:spcPts val="0"/>
                </a:spcAft>
              </a:pPr>
              <a:r>
                <a:rPr lang="en-US" sz="1370" dirty="0">
                  <a:solidFill>
                    <a:prstClr val="black">
                      <a:lumMod val="75000"/>
                      <a:lumOff val="25000"/>
                    </a:prstClr>
                  </a:solidFill>
                  <a:latin typeface="Segoe UI" panose="020B0502040204020203" pitchFamily="34" charset="0"/>
                  <a:ea typeface="MS PGothic" charset="0"/>
                  <a:cs typeface="Segoe UI" panose="020B0502040204020203" pitchFamily="34" charset="0"/>
                </a:rPr>
                <a:t>analytics together</a:t>
              </a:r>
            </a:p>
          </p:txBody>
        </p:sp>
        <p:grpSp>
          <p:nvGrpSpPr>
            <p:cNvPr id="50" name="Group 49"/>
            <p:cNvGrpSpPr>
              <a:grpSpLocks noChangeAspect="1"/>
            </p:cNvGrpSpPr>
            <p:nvPr/>
          </p:nvGrpSpPr>
          <p:grpSpPr>
            <a:xfrm>
              <a:off x="5973566" y="4648758"/>
              <a:ext cx="573866" cy="594358"/>
              <a:chOff x="3807371" y="2914650"/>
              <a:chExt cx="637629" cy="660397"/>
            </a:xfrm>
            <a:solidFill>
              <a:srgbClr val="003963"/>
            </a:solidFill>
          </p:grpSpPr>
          <p:sp>
            <p:nvSpPr>
              <p:cNvPr id="51" name="Oval 50"/>
              <p:cNvSpPr/>
              <p:nvPr/>
            </p:nvSpPr>
            <p:spPr>
              <a:xfrm>
                <a:off x="4054475" y="2914650"/>
                <a:ext cx="273050" cy="27305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52" name="Freeform 51"/>
              <p:cNvSpPr/>
              <p:nvPr/>
            </p:nvSpPr>
            <p:spPr>
              <a:xfrm>
                <a:off x="3888313" y="3201605"/>
                <a:ext cx="556687" cy="373442"/>
              </a:xfrm>
              <a:custGeom>
                <a:avLst/>
                <a:gdLst>
                  <a:gd name="connsiteX0" fmla="*/ 34925 w 558800"/>
                  <a:gd name="connsiteY0" fmla="*/ 266700 h 371475"/>
                  <a:gd name="connsiteX1" fmla="*/ 203200 w 558800"/>
                  <a:gd name="connsiteY1" fmla="*/ 250825 h 371475"/>
                  <a:gd name="connsiteX2" fmla="*/ 260350 w 558800"/>
                  <a:gd name="connsiteY2" fmla="*/ 73025 h 371475"/>
                  <a:gd name="connsiteX3" fmla="*/ 320675 w 558800"/>
                  <a:gd name="connsiteY3" fmla="*/ 15875 h 371475"/>
                  <a:gd name="connsiteX4" fmla="*/ 419100 w 558800"/>
                  <a:gd name="connsiteY4" fmla="*/ 0 h 371475"/>
                  <a:gd name="connsiteX5" fmla="*/ 501650 w 558800"/>
                  <a:gd name="connsiteY5" fmla="*/ 44450 h 371475"/>
                  <a:gd name="connsiteX6" fmla="*/ 536575 w 558800"/>
                  <a:gd name="connsiteY6" fmla="*/ 98425 h 371475"/>
                  <a:gd name="connsiteX7" fmla="*/ 558800 w 558800"/>
                  <a:gd name="connsiteY7" fmla="*/ 346075 h 371475"/>
                  <a:gd name="connsiteX8" fmla="*/ 349250 w 558800"/>
                  <a:gd name="connsiteY8" fmla="*/ 355600 h 371475"/>
                  <a:gd name="connsiteX9" fmla="*/ 346075 w 558800"/>
                  <a:gd name="connsiteY9" fmla="*/ 349250 h 371475"/>
                  <a:gd name="connsiteX10" fmla="*/ 415925 w 558800"/>
                  <a:gd name="connsiteY10" fmla="*/ 196850 h 371475"/>
                  <a:gd name="connsiteX11" fmla="*/ 412750 w 558800"/>
                  <a:gd name="connsiteY11" fmla="*/ 184150 h 371475"/>
                  <a:gd name="connsiteX12" fmla="*/ 381000 w 558800"/>
                  <a:gd name="connsiteY12" fmla="*/ 187325 h 371475"/>
                  <a:gd name="connsiteX13" fmla="*/ 301625 w 558800"/>
                  <a:gd name="connsiteY13" fmla="*/ 365125 h 371475"/>
                  <a:gd name="connsiteX14" fmla="*/ 28575 w 558800"/>
                  <a:gd name="connsiteY14" fmla="*/ 371475 h 371475"/>
                  <a:gd name="connsiteX15" fmla="*/ 0 w 558800"/>
                  <a:gd name="connsiteY15" fmla="*/ 336550 h 371475"/>
                  <a:gd name="connsiteX16" fmla="*/ 34925 w 558800"/>
                  <a:gd name="connsiteY16" fmla="*/ 266700 h 371475"/>
                  <a:gd name="connsiteX0" fmla="*/ 34925 w 558800"/>
                  <a:gd name="connsiteY0" fmla="*/ 266700 h 371475"/>
                  <a:gd name="connsiteX1" fmla="*/ 203200 w 558800"/>
                  <a:gd name="connsiteY1" fmla="*/ 250825 h 371475"/>
                  <a:gd name="connsiteX2" fmla="*/ 260350 w 558800"/>
                  <a:gd name="connsiteY2" fmla="*/ 73025 h 371475"/>
                  <a:gd name="connsiteX3" fmla="*/ 419100 w 558800"/>
                  <a:gd name="connsiteY3" fmla="*/ 0 h 371475"/>
                  <a:gd name="connsiteX4" fmla="*/ 501650 w 558800"/>
                  <a:gd name="connsiteY4" fmla="*/ 44450 h 371475"/>
                  <a:gd name="connsiteX5" fmla="*/ 536575 w 558800"/>
                  <a:gd name="connsiteY5" fmla="*/ 98425 h 371475"/>
                  <a:gd name="connsiteX6" fmla="*/ 558800 w 558800"/>
                  <a:gd name="connsiteY6" fmla="*/ 346075 h 371475"/>
                  <a:gd name="connsiteX7" fmla="*/ 349250 w 558800"/>
                  <a:gd name="connsiteY7" fmla="*/ 355600 h 371475"/>
                  <a:gd name="connsiteX8" fmla="*/ 346075 w 558800"/>
                  <a:gd name="connsiteY8" fmla="*/ 349250 h 371475"/>
                  <a:gd name="connsiteX9" fmla="*/ 415925 w 558800"/>
                  <a:gd name="connsiteY9" fmla="*/ 196850 h 371475"/>
                  <a:gd name="connsiteX10" fmla="*/ 412750 w 558800"/>
                  <a:gd name="connsiteY10" fmla="*/ 184150 h 371475"/>
                  <a:gd name="connsiteX11" fmla="*/ 381000 w 558800"/>
                  <a:gd name="connsiteY11" fmla="*/ 187325 h 371475"/>
                  <a:gd name="connsiteX12" fmla="*/ 301625 w 558800"/>
                  <a:gd name="connsiteY12" fmla="*/ 365125 h 371475"/>
                  <a:gd name="connsiteX13" fmla="*/ 28575 w 558800"/>
                  <a:gd name="connsiteY13" fmla="*/ 371475 h 371475"/>
                  <a:gd name="connsiteX14" fmla="*/ 0 w 558800"/>
                  <a:gd name="connsiteY14" fmla="*/ 336550 h 371475"/>
                  <a:gd name="connsiteX15" fmla="*/ 34925 w 558800"/>
                  <a:gd name="connsiteY15" fmla="*/ 266700 h 371475"/>
                  <a:gd name="connsiteX0" fmla="*/ 34925 w 558800"/>
                  <a:gd name="connsiteY0" fmla="*/ 222250 h 327025"/>
                  <a:gd name="connsiteX1" fmla="*/ 203200 w 558800"/>
                  <a:gd name="connsiteY1" fmla="*/ 206375 h 327025"/>
                  <a:gd name="connsiteX2" fmla="*/ 260350 w 558800"/>
                  <a:gd name="connsiteY2" fmla="*/ 28575 h 327025"/>
                  <a:gd name="connsiteX3" fmla="*/ 501650 w 558800"/>
                  <a:gd name="connsiteY3" fmla="*/ 0 h 327025"/>
                  <a:gd name="connsiteX4" fmla="*/ 536575 w 558800"/>
                  <a:gd name="connsiteY4" fmla="*/ 53975 h 327025"/>
                  <a:gd name="connsiteX5" fmla="*/ 558800 w 558800"/>
                  <a:gd name="connsiteY5" fmla="*/ 301625 h 327025"/>
                  <a:gd name="connsiteX6" fmla="*/ 349250 w 558800"/>
                  <a:gd name="connsiteY6" fmla="*/ 311150 h 327025"/>
                  <a:gd name="connsiteX7" fmla="*/ 346075 w 558800"/>
                  <a:gd name="connsiteY7" fmla="*/ 304800 h 327025"/>
                  <a:gd name="connsiteX8" fmla="*/ 415925 w 558800"/>
                  <a:gd name="connsiteY8" fmla="*/ 152400 h 327025"/>
                  <a:gd name="connsiteX9" fmla="*/ 412750 w 558800"/>
                  <a:gd name="connsiteY9" fmla="*/ 139700 h 327025"/>
                  <a:gd name="connsiteX10" fmla="*/ 381000 w 558800"/>
                  <a:gd name="connsiteY10" fmla="*/ 142875 h 327025"/>
                  <a:gd name="connsiteX11" fmla="*/ 301625 w 558800"/>
                  <a:gd name="connsiteY11" fmla="*/ 320675 h 327025"/>
                  <a:gd name="connsiteX12" fmla="*/ 28575 w 558800"/>
                  <a:gd name="connsiteY12" fmla="*/ 327025 h 327025"/>
                  <a:gd name="connsiteX13" fmla="*/ 0 w 558800"/>
                  <a:gd name="connsiteY13" fmla="*/ 292100 h 327025"/>
                  <a:gd name="connsiteX14" fmla="*/ 34925 w 558800"/>
                  <a:gd name="connsiteY14" fmla="*/ 222250 h 327025"/>
                  <a:gd name="connsiteX0" fmla="*/ 34925 w 558800"/>
                  <a:gd name="connsiteY0" fmla="*/ 246288 h 351063"/>
                  <a:gd name="connsiteX1" fmla="*/ 203200 w 558800"/>
                  <a:gd name="connsiteY1" fmla="*/ 230413 h 351063"/>
                  <a:gd name="connsiteX2" fmla="*/ 260350 w 558800"/>
                  <a:gd name="connsiteY2" fmla="*/ 52613 h 351063"/>
                  <a:gd name="connsiteX3" fmla="*/ 501650 w 558800"/>
                  <a:gd name="connsiteY3" fmla="*/ 24038 h 351063"/>
                  <a:gd name="connsiteX4" fmla="*/ 536575 w 558800"/>
                  <a:gd name="connsiteY4" fmla="*/ 78013 h 351063"/>
                  <a:gd name="connsiteX5" fmla="*/ 558800 w 558800"/>
                  <a:gd name="connsiteY5" fmla="*/ 325663 h 351063"/>
                  <a:gd name="connsiteX6" fmla="*/ 349250 w 558800"/>
                  <a:gd name="connsiteY6" fmla="*/ 335188 h 351063"/>
                  <a:gd name="connsiteX7" fmla="*/ 346075 w 558800"/>
                  <a:gd name="connsiteY7" fmla="*/ 328838 h 351063"/>
                  <a:gd name="connsiteX8" fmla="*/ 415925 w 558800"/>
                  <a:gd name="connsiteY8" fmla="*/ 176438 h 351063"/>
                  <a:gd name="connsiteX9" fmla="*/ 412750 w 558800"/>
                  <a:gd name="connsiteY9" fmla="*/ 163738 h 351063"/>
                  <a:gd name="connsiteX10" fmla="*/ 381000 w 558800"/>
                  <a:gd name="connsiteY10" fmla="*/ 166913 h 351063"/>
                  <a:gd name="connsiteX11" fmla="*/ 301625 w 558800"/>
                  <a:gd name="connsiteY11" fmla="*/ 344713 h 351063"/>
                  <a:gd name="connsiteX12" fmla="*/ 28575 w 558800"/>
                  <a:gd name="connsiteY12" fmla="*/ 351063 h 351063"/>
                  <a:gd name="connsiteX13" fmla="*/ 0 w 558800"/>
                  <a:gd name="connsiteY13" fmla="*/ 316138 h 351063"/>
                  <a:gd name="connsiteX14" fmla="*/ 34925 w 558800"/>
                  <a:gd name="connsiteY14" fmla="*/ 246288 h 351063"/>
                  <a:gd name="connsiteX0" fmla="*/ 34925 w 558800"/>
                  <a:gd name="connsiteY0" fmla="*/ 263928 h 368703"/>
                  <a:gd name="connsiteX1" fmla="*/ 203200 w 558800"/>
                  <a:gd name="connsiteY1" fmla="*/ 248053 h 368703"/>
                  <a:gd name="connsiteX2" fmla="*/ 260350 w 558800"/>
                  <a:gd name="connsiteY2" fmla="*/ 70253 h 368703"/>
                  <a:gd name="connsiteX3" fmla="*/ 501650 w 558800"/>
                  <a:gd name="connsiteY3" fmla="*/ 41678 h 368703"/>
                  <a:gd name="connsiteX4" fmla="*/ 536575 w 558800"/>
                  <a:gd name="connsiteY4" fmla="*/ 95653 h 368703"/>
                  <a:gd name="connsiteX5" fmla="*/ 558800 w 558800"/>
                  <a:gd name="connsiteY5" fmla="*/ 343303 h 368703"/>
                  <a:gd name="connsiteX6" fmla="*/ 349250 w 558800"/>
                  <a:gd name="connsiteY6" fmla="*/ 352828 h 368703"/>
                  <a:gd name="connsiteX7" fmla="*/ 346075 w 558800"/>
                  <a:gd name="connsiteY7" fmla="*/ 346478 h 368703"/>
                  <a:gd name="connsiteX8" fmla="*/ 415925 w 558800"/>
                  <a:gd name="connsiteY8" fmla="*/ 194078 h 368703"/>
                  <a:gd name="connsiteX9" fmla="*/ 412750 w 558800"/>
                  <a:gd name="connsiteY9" fmla="*/ 181378 h 368703"/>
                  <a:gd name="connsiteX10" fmla="*/ 381000 w 558800"/>
                  <a:gd name="connsiteY10" fmla="*/ 184553 h 368703"/>
                  <a:gd name="connsiteX11" fmla="*/ 301625 w 558800"/>
                  <a:gd name="connsiteY11" fmla="*/ 362353 h 368703"/>
                  <a:gd name="connsiteX12" fmla="*/ 28575 w 558800"/>
                  <a:gd name="connsiteY12" fmla="*/ 368703 h 368703"/>
                  <a:gd name="connsiteX13" fmla="*/ 0 w 558800"/>
                  <a:gd name="connsiteY13" fmla="*/ 333778 h 368703"/>
                  <a:gd name="connsiteX14" fmla="*/ 34925 w 558800"/>
                  <a:gd name="connsiteY14" fmla="*/ 263928 h 368703"/>
                  <a:gd name="connsiteX0" fmla="*/ 34925 w 558800"/>
                  <a:gd name="connsiteY0" fmla="*/ 263928 h 368703"/>
                  <a:gd name="connsiteX1" fmla="*/ 203200 w 558800"/>
                  <a:gd name="connsiteY1" fmla="*/ 248053 h 368703"/>
                  <a:gd name="connsiteX2" fmla="*/ 260350 w 558800"/>
                  <a:gd name="connsiteY2" fmla="*/ 70253 h 368703"/>
                  <a:gd name="connsiteX3" fmla="*/ 501650 w 558800"/>
                  <a:gd name="connsiteY3" fmla="*/ 41678 h 368703"/>
                  <a:gd name="connsiteX4" fmla="*/ 558800 w 558800"/>
                  <a:gd name="connsiteY4" fmla="*/ 343303 h 368703"/>
                  <a:gd name="connsiteX5" fmla="*/ 349250 w 558800"/>
                  <a:gd name="connsiteY5" fmla="*/ 352828 h 368703"/>
                  <a:gd name="connsiteX6" fmla="*/ 346075 w 558800"/>
                  <a:gd name="connsiteY6" fmla="*/ 346478 h 368703"/>
                  <a:gd name="connsiteX7" fmla="*/ 415925 w 558800"/>
                  <a:gd name="connsiteY7" fmla="*/ 194078 h 368703"/>
                  <a:gd name="connsiteX8" fmla="*/ 412750 w 558800"/>
                  <a:gd name="connsiteY8" fmla="*/ 181378 h 368703"/>
                  <a:gd name="connsiteX9" fmla="*/ 381000 w 558800"/>
                  <a:gd name="connsiteY9" fmla="*/ 184553 h 368703"/>
                  <a:gd name="connsiteX10" fmla="*/ 301625 w 558800"/>
                  <a:gd name="connsiteY10" fmla="*/ 362353 h 368703"/>
                  <a:gd name="connsiteX11" fmla="*/ 28575 w 558800"/>
                  <a:gd name="connsiteY11" fmla="*/ 368703 h 368703"/>
                  <a:gd name="connsiteX12" fmla="*/ 0 w 558800"/>
                  <a:gd name="connsiteY12" fmla="*/ 333778 h 368703"/>
                  <a:gd name="connsiteX13" fmla="*/ 34925 w 558800"/>
                  <a:gd name="connsiteY13" fmla="*/ 263928 h 368703"/>
                  <a:gd name="connsiteX0" fmla="*/ 34925 w 558800"/>
                  <a:gd name="connsiteY0" fmla="*/ 263928 h 368703"/>
                  <a:gd name="connsiteX1" fmla="*/ 203200 w 558800"/>
                  <a:gd name="connsiteY1" fmla="*/ 248053 h 368703"/>
                  <a:gd name="connsiteX2" fmla="*/ 260350 w 558800"/>
                  <a:gd name="connsiteY2" fmla="*/ 70253 h 368703"/>
                  <a:gd name="connsiteX3" fmla="*/ 501650 w 558800"/>
                  <a:gd name="connsiteY3" fmla="*/ 41678 h 368703"/>
                  <a:gd name="connsiteX4" fmla="*/ 558800 w 558800"/>
                  <a:gd name="connsiteY4" fmla="*/ 343303 h 368703"/>
                  <a:gd name="connsiteX5" fmla="*/ 349250 w 558800"/>
                  <a:gd name="connsiteY5" fmla="*/ 352828 h 368703"/>
                  <a:gd name="connsiteX6" fmla="*/ 346075 w 558800"/>
                  <a:gd name="connsiteY6" fmla="*/ 346478 h 368703"/>
                  <a:gd name="connsiteX7" fmla="*/ 415925 w 558800"/>
                  <a:gd name="connsiteY7" fmla="*/ 194078 h 368703"/>
                  <a:gd name="connsiteX8" fmla="*/ 412750 w 558800"/>
                  <a:gd name="connsiteY8" fmla="*/ 181378 h 368703"/>
                  <a:gd name="connsiteX9" fmla="*/ 381000 w 558800"/>
                  <a:gd name="connsiteY9" fmla="*/ 184553 h 368703"/>
                  <a:gd name="connsiteX10" fmla="*/ 301625 w 558800"/>
                  <a:gd name="connsiteY10" fmla="*/ 362353 h 368703"/>
                  <a:gd name="connsiteX11" fmla="*/ 28575 w 558800"/>
                  <a:gd name="connsiteY11" fmla="*/ 368703 h 368703"/>
                  <a:gd name="connsiteX12" fmla="*/ 0 w 558800"/>
                  <a:gd name="connsiteY12" fmla="*/ 333778 h 368703"/>
                  <a:gd name="connsiteX13" fmla="*/ 34925 w 558800"/>
                  <a:gd name="connsiteY13" fmla="*/ 263928 h 368703"/>
                  <a:gd name="connsiteX0" fmla="*/ 34925 w 558800"/>
                  <a:gd name="connsiteY0" fmla="*/ 263928 h 368703"/>
                  <a:gd name="connsiteX1" fmla="*/ 203200 w 558800"/>
                  <a:gd name="connsiteY1" fmla="*/ 248053 h 368703"/>
                  <a:gd name="connsiteX2" fmla="*/ 260350 w 558800"/>
                  <a:gd name="connsiteY2" fmla="*/ 70253 h 368703"/>
                  <a:gd name="connsiteX3" fmla="*/ 501650 w 558800"/>
                  <a:gd name="connsiteY3" fmla="*/ 41678 h 368703"/>
                  <a:gd name="connsiteX4" fmla="*/ 558800 w 558800"/>
                  <a:gd name="connsiteY4" fmla="*/ 343303 h 368703"/>
                  <a:gd name="connsiteX5" fmla="*/ 349250 w 558800"/>
                  <a:gd name="connsiteY5" fmla="*/ 352828 h 368703"/>
                  <a:gd name="connsiteX6" fmla="*/ 346075 w 558800"/>
                  <a:gd name="connsiteY6" fmla="*/ 346478 h 368703"/>
                  <a:gd name="connsiteX7" fmla="*/ 415925 w 558800"/>
                  <a:gd name="connsiteY7" fmla="*/ 194078 h 368703"/>
                  <a:gd name="connsiteX8" fmla="*/ 412750 w 558800"/>
                  <a:gd name="connsiteY8" fmla="*/ 181378 h 368703"/>
                  <a:gd name="connsiteX9" fmla="*/ 381000 w 558800"/>
                  <a:gd name="connsiteY9" fmla="*/ 184553 h 368703"/>
                  <a:gd name="connsiteX10" fmla="*/ 301625 w 558800"/>
                  <a:gd name="connsiteY10" fmla="*/ 362353 h 368703"/>
                  <a:gd name="connsiteX11" fmla="*/ 28575 w 558800"/>
                  <a:gd name="connsiteY11" fmla="*/ 368703 h 368703"/>
                  <a:gd name="connsiteX12" fmla="*/ 0 w 558800"/>
                  <a:gd name="connsiteY12" fmla="*/ 333778 h 368703"/>
                  <a:gd name="connsiteX13" fmla="*/ 34925 w 558800"/>
                  <a:gd name="connsiteY13" fmla="*/ 263928 h 368703"/>
                  <a:gd name="connsiteX0" fmla="*/ 34925 w 558800"/>
                  <a:gd name="connsiteY0" fmla="*/ 263928 h 368703"/>
                  <a:gd name="connsiteX1" fmla="*/ 203200 w 558800"/>
                  <a:gd name="connsiteY1" fmla="*/ 248053 h 368703"/>
                  <a:gd name="connsiteX2" fmla="*/ 260350 w 558800"/>
                  <a:gd name="connsiteY2" fmla="*/ 70253 h 368703"/>
                  <a:gd name="connsiteX3" fmla="*/ 501650 w 558800"/>
                  <a:gd name="connsiteY3" fmla="*/ 41678 h 368703"/>
                  <a:gd name="connsiteX4" fmla="*/ 558800 w 558800"/>
                  <a:gd name="connsiteY4" fmla="*/ 343303 h 368703"/>
                  <a:gd name="connsiteX5" fmla="*/ 349250 w 558800"/>
                  <a:gd name="connsiteY5" fmla="*/ 352828 h 368703"/>
                  <a:gd name="connsiteX6" fmla="*/ 346075 w 558800"/>
                  <a:gd name="connsiteY6" fmla="*/ 346478 h 368703"/>
                  <a:gd name="connsiteX7" fmla="*/ 415925 w 558800"/>
                  <a:gd name="connsiteY7" fmla="*/ 194078 h 368703"/>
                  <a:gd name="connsiteX8" fmla="*/ 381000 w 558800"/>
                  <a:gd name="connsiteY8" fmla="*/ 184553 h 368703"/>
                  <a:gd name="connsiteX9" fmla="*/ 301625 w 558800"/>
                  <a:gd name="connsiteY9" fmla="*/ 362353 h 368703"/>
                  <a:gd name="connsiteX10" fmla="*/ 28575 w 558800"/>
                  <a:gd name="connsiteY10" fmla="*/ 368703 h 368703"/>
                  <a:gd name="connsiteX11" fmla="*/ 0 w 558800"/>
                  <a:gd name="connsiteY11" fmla="*/ 333778 h 368703"/>
                  <a:gd name="connsiteX12" fmla="*/ 34925 w 558800"/>
                  <a:gd name="connsiteY12" fmla="*/ 263928 h 368703"/>
                  <a:gd name="connsiteX0" fmla="*/ 6350 w 530225"/>
                  <a:gd name="connsiteY0" fmla="*/ 263928 h 368703"/>
                  <a:gd name="connsiteX1" fmla="*/ 174625 w 530225"/>
                  <a:gd name="connsiteY1" fmla="*/ 248053 h 368703"/>
                  <a:gd name="connsiteX2" fmla="*/ 231775 w 530225"/>
                  <a:gd name="connsiteY2" fmla="*/ 70253 h 368703"/>
                  <a:gd name="connsiteX3" fmla="*/ 473075 w 530225"/>
                  <a:gd name="connsiteY3" fmla="*/ 41678 h 368703"/>
                  <a:gd name="connsiteX4" fmla="*/ 530225 w 530225"/>
                  <a:gd name="connsiteY4" fmla="*/ 343303 h 368703"/>
                  <a:gd name="connsiteX5" fmla="*/ 320675 w 530225"/>
                  <a:gd name="connsiteY5" fmla="*/ 352828 h 368703"/>
                  <a:gd name="connsiteX6" fmla="*/ 317500 w 530225"/>
                  <a:gd name="connsiteY6" fmla="*/ 346478 h 368703"/>
                  <a:gd name="connsiteX7" fmla="*/ 387350 w 530225"/>
                  <a:gd name="connsiteY7" fmla="*/ 194078 h 368703"/>
                  <a:gd name="connsiteX8" fmla="*/ 352425 w 530225"/>
                  <a:gd name="connsiteY8" fmla="*/ 184553 h 368703"/>
                  <a:gd name="connsiteX9" fmla="*/ 273050 w 530225"/>
                  <a:gd name="connsiteY9" fmla="*/ 362353 h 368703"/>
                  <a:gd name="connsiteX10" fmla="*/ 0 w 530225"/>
                  <a:gd name="connsiteY10" fmla="*/ 368703 h 368703"/>
                  <a:gd name="connsiteX11" fmla="*/ 6350 w 530225"/>
                  <a:gd name="connsiteY11" fmla="*/ 263928 h 368703"/>
                  <a:gd name="connsiteX0" fmla="*/ 28984 w 552859"/>
                  <a:gd name="connsiteY0" fmla="*/ 263928 h 368703"/>
                  <a:gd name="connsiteX1" fmla="*/ 197259 w 552859"/>
                  <a:gd name="connsiteY1" fmla="*/ 248053 h 368703"/>
                  <a:gd name="connsiteX2" fmla="*/ 254409 w 552859"/>
                  <a:gd name="connsiteY2" fmla="*/ 70253 h 368703"/>
                  <a:gd name="connsiteX3" fmla="*/ 495709 w 552859"/>
                  <a:gd name="connsiteY3" fmla="*/ 41678 h 368703"/>
                  <a:gd name="connsiteX4" fmla="*/ 552859 w 552859"/>
                  <a:gd name="connsiteY4" fmla="*/ 343303 h 368703"/>
                  <a:gd name="connsiteX5" fmla="*/ 343309 w 552859"/>
                  <a:gd name="connsiteY5" fmla="*/ 352828 h 368703"/>
                  <a:gd name="connsiteX6" fmla="*/ 340134 w 552859"/>
                  <a:gd name="connsiteY6" fmla="*/ 346478 h 368703"/>
                  <a:gd name="connsiteX7" fmla="*/ 409984 w 552859"/>
                  <a:gd name="connsiteY7" fmla="*/ 194078 h 368703"/>
                  <a:gd name="connsiteX8" fmla="*/ 375059 w 552859"/>
                  <a:gd name="connsiteY8" fmla="*/ 184553 h 368703"/>
                  <a:gd name="connsiteX9" fmla="*/ 295684 w 552859"/>
                  <a:gd name="connsiteY9" fmla="*/ 362353 h 368703"/>
                  <a:gd name="connsiteX10" fmla="*/ 22634 w 552859"/>
                  <a:gd name="connsiteY10" fmla="*/ 368703 h 368703"/>
                  <a:gd name="connsiteX11" fmla="*/ 28984 w 552859"/>
                  <a:gd name="connsiteY11" fmla="*/ 263928 h 368703"/>
                  <a:gd name="connsiteX0" fmla="*/ 35058 w 558933"/>
                  <a:gd name="connsiteY0" fmla="*/ 263928 h 369620"/>
                  <a:gd name="connsiteX1" fmla="*/ 203333 w 558933"/>
                  <a:gd name="connsiteY1" fmla="*/ 248053 h 369620"/>
                  <a:gd name="connsiteX2" fmla="*/ 260483 w 558933"/>
                  <a:gd name="connsiteY2" fmla="*/ 70253 h 369620"/>
                  <a:gd name="connsiteX3" fmla="*/ 501783 w 558933"/>
                  <a:gd name="connsiteY3" fmla="*/ 41678 h 369620"/>
                  <a:gd name="connsiteX4" fmla="*/ 558933 w 558933"/>
                  <a:gd name="connsiteY4" fmla="*/ 343303 h 369620"/>
                  <a:gd name="connsiteX5" fmla="*/ 349383 w 558933"/>
                  <a:gd name="connsiteY5" fmla="*/ 352828 h 369620"/>
                  <a:gd name="connsiteX6" fmla="*/ 346208 w 558933"/>
                  <a:gd name="connsiteY6" fmla="*/ 346478 h 369620"/>
                  <a:gd name="connsiteX7" fmla="*/ 416058 w 558933"/>
                  <a:gd name="connsiteY7" fmla="*/ 194078 h 369620"/>
                  <a:gd name="connsiteX8" fmla="*/ 381133 w 558933"/>
                  <a:gd name="connsiteY8" fmla="*/ 184553 h 369620"/>
                  <a:gd name="connsiteX9" fmla="*/ 301758 w 558933"/>
                  <a:gd name="connsiteY9" fmla="*/ 362353 h 369620"/>
                  <a:gd name="connsiteX10" fmla="*/ 28708 w 558933"/>
                  <a:gd name="connsiteY10" fmla="*/ 368703 h 369620"/>
                  <a:gd name="connsiteX11" fmla="*/ 35058 w 558933"/>
                  <a:gd name="connsiteY11" fmla="*/ 263928 h 369620"/>
                  <a:gd name="connsiteX0" fmla="*/ 38101 w 561976"/>
                  <a:gd name="connsiteY0" fmla="*/ 263928 h 368703"/>
                  <a:gd name="connsiteX1" fmla="*/ 206376 w 561976"/>
                  <a:gd name="connsiteY1" fmla="*/ 248053 h 368703"/>
                  <a:gd name="connsiteX2" fmla="*/ 263526 w 561976"/>
                  <a:gd name="connsiteY2" fmla="*/ 70253 h 368703"/>
                  <a:gd name="connsiteX3" fmla="*/ 504826 w 561976"/>
                  <a:gd name="connsiteY3" fmla="*/ 41678 h 368703"/>
                  <a:gd name="connsiteX4" fmla="*/ 561976 w 561976"/>
                  <a:gd name="connsiteY4" fmla="*/ 343303 h 368703"/>
                  <a:gd name="connsiteX5" fmla="*/ 352426 w 561976"/>
                  <a:gd name="connsiteY5" fmla="*/ 352828 h 368703"/>
                  <a:gd name="connsiteX6" fmla="*/ 349251 w 561976"/>
                  <a:gd name="connsiteY6" fmla="*/ 346478 h 368703"/>
                  <a:gd name="connsiteX7" fmla="*/ 419101 w 561976"/>
                  <a:gd name="connsiteY7" fmla="*/ 194078 h 368703"/>
                  <a:gd name="connsiteX8" fmla="*/ 384176 w 561976"/>
                  <a:gd name="connsiteY8" fmla="*/ 184553 h 368703"/>
                  <a:gd name="connsiteX9" fmla="*/ 304801 w 561976"/>
                  <a:gd name="connsiteY9" fmla="*/ 362353 h 368703"/>
                  <a:gd name="connsiteX10" fmla="*/ 31751 w 561976"/>
                  <a:gd name="connsiteY10" fmla="*/ 368703 h 368703"/>
                  <a:gd name="connsiteX11" fmla="*/ 38101 w 561976"/>
                  <a:gd name="connsiteY11" fmla="*/ 263928 h 368703"/>
                  <a:gd name="connsiteX0" fmla="*/ 35796 w 559671"/>
                  <a:gd name="connsiteY0" fmla="*/ 263928 h 368703"/>
                  <a:gd name="connsiteX1" fmla="*/ 204071 w 559671"/>
                  <a:gd name="connsiteY1" fmla="*/ 248053 h 368703"/>
                  <a:gd name="connsiteX2" fmla="*/ 261221 w 559671"/>
                  <a:gd name="connsiteY2" fmla="*/ 70253 h 368703"/>
                  <a:gd name="connsiteX3" fmla="*/ 502521 w 559671"/>
                  <a:gd name="connsiteY3" fmla="*/ 41678 h 368703"/>
                  <a:gd name="connsiteX4" fmla="*/ 559671 w 559671"/>
                  <a:gd name="connsiteY4" fmla="*/ 343303 h 368703"/>
                  <a:gd name="connsiteX5" fmla="*/ 350121 w 559671"/>
                  <a:gd name="connsiteY5" fmla="*/ 352828 h 368703"/>
                  <a:gd name="connsiteX6" fmla="*/ 346946 w 559671"/>
                  <a:gd name="connsiteY6" fmla="*/ 346478 h 368703"/>
                  <a:gd name="connsiteX7" fmla="*/ 416796 w 559671"/>
                  <a:gd name="connsiteY7" fmla="*/ 194078 h 368703"/>
                  <a:gd name="connsiteX8" fmla="*/ 381871 w 559671"/>
                  <a:gd name="connsiteY8" fmla="*/ 184553 h 368703"/>
                  <a:gd name="connsiteX9" fmla="*/ 302496 w 559671"/>
                  <a:gd name="connsiteY9" fmla="*/ 362353 h 368703"/>
                  <a:gd name="connsiteX10" fmla="*/ 29446 w 559671"/>
                  <a:gd name="connsiteY10" fmla="*/ 368703 h 368703"/>
                  <a:gd name="connsiteX11" fmla="*/ 35796 w 559671"/>
                  <a:gd name="connsiteY11" fmla="*/ 263928 h 368703"/>
                  <a:gd name="connsiteX0" fmla="*/ 33802 w 557677"/>
                  <a:gd name="connsiteY0" fmla="*/ 263928 h 368703"/>
                  <a:gd name="connsiteX1" fmla="*/ 202077 w 557677"/>
                  <a:gd name="connsiteY1" fmla="*/ 248053 h 368703"/>
                  <a:gd name="connsiteX2" fmla="*/ 259227 w 557677"/>
                  <a:gd name="connsiteY2" fmla="*/ 70253 h 368703"/>
                  <a:gd name="connsiteX3" fmla="*/ 500527 w 557677"/>
                  <a:gd name="connsiteY3" fmla="*/ 41678 h 368703"/>
                  <a:gd name="connsiteX4" fmla="*/ 557677 w 557677"/>
                  <a:gd name="connsiteY4" fmla="*/ 343303 h 368703"/>
                  <a:gd name="connsiteX5" fmla="*/ 348127 w 557677"/>
                  <a:gd name="connsiteY5" fmla="*/ 352828 h 368703"/>
                  <a:gd name="connsiteX6" fmla="*/ 344952 w 557677"/>
                  <a:gd name="connsiteY6" fmla="*/ 346478 h 368703"/>
                  <a:gd name="connsiteX7" fmla="*/ 414802 w 557677"/>
                  <a:gd name="connsiteY7" fmla="*/ 194078 h 368703"/>
                  <a:gd name="connsiteX8" fmla="*/ 379877 w 557677"/>
                  <a:gd name="connsiteY8" fmla="*/ 184553 h 368703"/>
                  <a:gd name="connsiteX9" fmla="*/ 300502 w 557677"/>
                  <a:gd name="connsiteY9" fmla="*/ 362353 h 368703"/>
                  <a:gd name="connsiteX10" fmla="*/ 27452 w 557677"/>
                  <a:gd name="connsiteY10" fmla="*/ 368703 h 368703"/>
                  <a:gd name="connsiteX11" fmla="*/ 33802 w 557677"/>
                  <a:gd name="connsiteY11" fmla="*/ 263928 h 368703"/>
                  <a:gd name="connsiteX0" fmla="*/ 32812 w 556687"/>
                  <a:gd name="connsiteY0" fmla="*/ 263928 h 368703"/>
                  <a:gd name="connsiteX1" fmla="*/ 201087 w 556687"/>
                  <a:gd name="connsiteY1" fmla="*/ 248053 h 368703"/>
                  <a:gd name="connsiteX2" fmla="*/ 258237 w 556687"/>
                  <a:gd name="connsiteY2" fmla="*/ 70253 h 368703"/>
                  <a:gd name="connsiteX3" fmla="*/ 499537 w 556687"/>
                  <a:gd name="connsiteY3" fmla="*/ 41678 h 368703"/>
                  <a:gd name="connsiteX4" fmla="*/ 556687 w 556687"/>
                  <a:gd name="connsiteY4" fmla="*/ 343303 h 368703"/>
                  <a:gd name="connsiteX5" fmla="*/ 347137 w 556687"/>
                  <a:gd name="connsiteY5" fmla="*/ 352828 h 368703"/>
                  <a:gd name="connsiteX6" fmla="*/ 343962 w 556687"/>
                  <a:gd name="connsiteY6" fmla="*/ 346478 h 368703"/>
                  <a:gd name="connsiteX7" fmla="*/ 413812 w 556687"/>
                  <a:gd name="connsiteY7" fmla="*/ 194078 h 368703"/>
                  <a:gd name="connsiteX8" fmla="*/ 378887 w 556687"/>
                  <a:gd name="connsiteY8" fmla="*/ 184553 h 368703"/>
                  <a:gd name="connsiteX9" fmla="*/ 299512 w 556687"/>
                  <a:gd name="connsiteY9" fmla="*/ 362353 h 368703"/>
                  <a:gd name="connsiteX10" fmla="*/ 26462 w 556687"/>
                  <a:gd name="connsiteY10" fmla="*/ 368703 h 368703"/>
                  <a:gd name="connsiteX11" fmla="*/ 32812 w 556687"/>
                  <a:gd name="connsiteY11" fmla="*/ 263928 h 368703"/>
                  <a:gd name="connsiteX0" fmla="*/ 32812 w 556687"/>
                  <a:gd name="connsiteY0" fmla="*/ 263928 h 368703"/>
                  <a:gd name="connsiteX1" fmla="*/ 201087 w 556687"/>
                  <a:gd name="connsiteY1" fmla="*/ 248053 h 368703"/>
                  <a:gd name="connsiteX2" fmla="*/ 258237 w 556687"/>
                  <a:gd name="connsiteY2" fmla="*/ 70253 h 368703"/>
                  <a:gd name="connsiteX3" fmla="*/ 499537 w 556687"/>
                  <a:gd name="connsiteY3" fmla="*/ 41678 h 368703"/>
                  <a:gd name="connsiteX4" fmla="*/ 556687 w 556687"/>
                  <a:gd name="connsiteY4" fmla="*/ 343303 h 368703"/>
                  <a:gd name="connsiteX5" fmla="*/ 347137 w 556687"/>
                  <a:gd name="connsiteY5" fmla="*/ 352828 h 368703"/>
                  <a:gd name="connsiteX6" fmla="*/ 413812 w 556687"/>
                  <a:gd name="connsiteY6" fmla="*/ 194078 h 368703"/>
                  <a:gd name="connsiteX7" fmla="*/ 378887 w 556687"/>
                  <a:gd name="connsiteY7" fmla="*/ 184553 h 368703"/>
                  <a:gd name="connsiteX8" fmla="*/ 299512 w 556687"/>
                  <a:gd name="connsiteY8" fmla="*/ 362353 h 368703"/>
                  <a:gd name="connsiteX9" fmla="*/ 26462 w 556687"/>
                  <a:gd name="connsiteY9" fmla="*/ 368703 h 368703"/>
                  <a:gd name="connsiteX10" fmla="*/ 32812 w 556687"/>
                  <a:gd name="connsiteY10" fmla="*/ 263928 h 368703"/>
                  <a:gd name="connsiteX0" fmla="*/ 32812 w 556687"/>
                  <a:gd name="connsiteY0" fmla="*/ 263928 h 368703"/>
                  <a:gd name="connsiteX1" fmla="*/ 201087 w 556687"/>
                  <a:gd name="connsiteY1" fmla="*/ 248053 h 368703"/>
                  <a:gd name="connsiteX2" fmla="*/ 258237 w 556687"/>
                  <a:gd name="connsiteY2" fmla="*/ 70253 h 368703"/>
                  <a:gd name="connsiteX3" fmla="*/ 499537 w 556687"/>
                  <a:gd name="connsiteY3" fmla="*/ 41678 h 368703"/>
                  <a:gd name="connsiteX4" fmla="*/ 556687 w 556687"/>
                  <a:gd name="connsiteY4" fmla="*/ 343303 h 368703"/>
                  <a:gd name="connsiteX5" fmla="*/ 347137 w 556687"/>
                  <a:gd name="connsiteY5" fmla="*/ 352828 h 368703"/>
                  <a:gd name="connsiteX6" fmla="*/ 413812 w 556687"/>
                  <a:gd name="connsiteY6" fmla="*/ 194078 h 368703"/>
                  <a:gd name="connsiteX7" fmla="*/ 378887 w 556687"/>
                  <a:gd name="connsiteY7" fmla="*/ 184553 h 368703"/>
                  <a:gd name="connsiteX8" fmla="*/ 299512 w 556687"/>
                  <a:gd name="connsiteY8" fmla="*/ 362353 h 368703"/>
                  <a:gd name="connsiteX9" fmla="*/ 26462 w 556687"/>
                  <a:gd name="connsiteY9" fmla="*/ 368703 h 368703"/>
                  <a:gd name="connsiteX10" fmla="*/ 32812 w 556687"/>
                  <a:gd name="connsiteY10" fmla="*/ 263928 h 368703"/>
                  <a:gd name="connsiteX0" fmla="*/ 32812 w 556687"/>
                  <a:gd name="connsiteY0" fmla="*/ 263928 h 368703"/>
                  <a:gd name="connsiteX1" fmla="*/ 201087 w 556687"/>
                  <a:gd name="connsiteY1" fmla="*/ 248053 h 368703"/>
                  <a:gd name="connsiteX2" fmla="*/ 258237 w 556687"/>
                  <a:gd name="connsiteY2" fmla="*/ 70253 h 368703"/>
                  <a:gd name="connsiteX3" fmla="*/ 499537 w 556687"/>
                  <a:gd name="connsiteY3" fmla="*/ 41678 h 368703"/>
                  <a:gd name="connsiteX4" fmla="*/ 556687 w 556687"/>
                  <a:gd name="connsiteY4" fmla="*/ 343303 h 368703"/>
                  <a:gd name="connsiteX5" fmla="*/ 347137 w 556687"/>
                  <a:gd name="connsiteY5" fmla="*/ 352828 h 368703"/>
                  <a:gd name="connsiteX6" fmla="*/ 413812 w 556687"/>
                  <a:gd name="connsiteY6" fmla="*/ 194078 h 368703"/>
                  <a:gd name="connsiteX7" fmla="*/ 378887 w 556687"/>
                  <a:gd name="connsiteY7" fmla="*/ 184553 h 368703"/>
                  <a:gd name="connsiteX8" fmla="*/ 299512 w 556687"/>
                  <a:gd name="connsiteY8" fmla="*/ 362353 h 368703"/>
                  <a:gd name="connsiteX9" fmla="*/ 26462 w 556687"/>
                  <a:gd name="connsiteY9" fmla="*/ 368703 h 368703"/>
                  <a:gd name="connsiteX10" fmla="*/ 32812 w 556687"/>
                  <a:gd name="connsiteY10" fmla="*/ 263928 h 368703"/>
                  <a:gd name="connsiteX0" fmla="*/ 32812 w 556687"/>
                  <a:gd name="connsiteY0" fmla="*/ 263928 h 368703"/>
                  <a:gd name="connsiteX1" fmla="*/ 201087 w 556687"/>
                  <a:gd name="connsiteY1" fmla="*/ 248053 h 368703"/>
                  <a:gd name="connsiteX2" fmla="*/ 258237 w 556687"/>
                  <a:gd name="connsiteY2" fmla="*/ 70253 h 368703"/>
                  <a:gd name="connsiteX3" fmla="*/ 499537 w 556687"/>
                  <a:gd name="connsiteY3" fmla="*/ 41678 h 368703"/>
                  <a:gd name="connsiteX4" fmla="*/ 556687 w 556687"/>
                  <a:gd name="connsiteY4" fmla="*/ 343303 h 368703"/>
                  <a:gd name="connsiteX5" fmla="*/ 347137 w 556687"/>
                  <a:gd name="connsiteY5" fmla="*/ 352828 h 368703"/>
                  <a:gd name="connsiteX6" fmla="*/ 413812 w 556687"/>
                  <a:gd name="connsiteY6" fmla="*/ 194078 h 368703"/>
                  <a:gd name="connsiteX7" fmla="*/ 378887 w 556687"/>
                  <a:gd name="connsiteY7" fmla="*/ 184553 h 368703"/>
                  <a:gd name="connsiteX8" fmla="*/ 299512 w 556687"/>
                  <a:gd name="connsiteY8" fmla="*/ 362353 h 368703"/>
                  <a:gd name="connsiteX9" fmla="*/ 26462 w 556687"/>
                  <a:gd name="connsiteY9" fmla="*/ 368703 h 368703"/>
                  <a:gd name="connsiteX10" fmla="*/ 32812 w 556687"/>
                  <a:gd name="connsiteY10" fmla="*/ 263928 h 368703"/>
                  <a:gd name="connsiteX0" fmla="*/ 32812 w 556687"/>
                  <a:gd name="connsiteY0" fmla="*/ 260508 h 365283"/>
                  <a:gd name="connsiteX1" fmla="*/ 201087 w 556687"/>
                  <a:gd name="connsiteY1" fmla="*/ 244633 h 365283"/>
                  <a:gd name="connsiteX2" fmla="*/ 258237 w 556687"/>
                  <a:gd name="connsiteY2" fmla="*/ 66833 h 365283"/>
                  <a:gd name="connsiteX3" fmla="*/ 426512 w 556687"/>
                  <a:gd name="connsiteY3" fmla="*/ 7302 h 365283"/>
                  <a:gd name="connsiteX4" fmla="*/ 499537 w 556687"/>
                  <a:gd name="connsiteY4" fmla="*/ 38258 h 365283"/>
                  <a:gd name="connsiteX5" fmla="*/ 556687 w 556687"/>
                  <a:gd name="connsiteY5" fmla="*/ 339883 h 365283"/>
                  <a:gd name="connsiteX6" fmla="*/ 347137 w 556687"/>
                  <a:gd name="connsiteY6" fmla="*/ 349408 h 365283"/>
                  <a:gd name="connsiteX7" fmla="*/ 413812 w 556687"/>
                  <a:gd name="connsiteY7" fmla="*/ 190658 h 365283"/>
                  <a:gd name="connsiteX8" fmla="*/ 378887 w 556687"/>
                  <a:gd name="connsiteY8" fmla="*/ 181133 h 365283"/>
                  <a:gd name="connsiteX9" fmla="*/ 299512 w 556687"/>
                  <a:gd name="connsiteY9" fmla="*/ 358933 h 365283"/>
                  <a:gd name="connsiteX10" fmla="*/ 26462 w 556687"/>
                  <a:gd name="connsiteY10" fmla="*/ 365283 h 365283"/>
                  <a:gd name="connsiteX11" fmla="*/ 32812 w 556687"/>
                  <a:gd name="connsiteY11" fmla="*/ 260508 h 365283"/>
                  <a:gd name="connsiteX0" fmla="*/ 32812 w 557953"/>
                  <a:gd name="connsiteY0" fmla="*/ 268685 h 373460"/>
                  <a:gd name="connsiteX1" fmla="*/ 201087 w 557953"/>
                  <a:gd name="connsiteY1" fmla="*/ 252810 h 373460"/>
                  <a:gd name="connsiteX2" fmla="*/ 258237 w 557953"/>
                  <a:gd name="connsiteY2" fmla="*/ 75010 h 373460"/>
                  <a:gd name="connsiteX3" fmla="*/ 426512 w 557953"/>
                  <a:gd name="connsiteY3" fmla="*/ 15479 h 373460"/>
                  <a:gd name="connsiteX4" fmla="*/ 556687 w 557953"/>
                  <a:gd name="connsiteY4" fmla="*/ 348060 h 373460"/>
                  <a:gd name="connsiteX5" fmla="*/ 347137 w 557953"/>
                  <a:gd name="connsiteY5" fmla="*/ 357585 h 373460"/>
                  <a:gd name="connsiteX6" fmla="*/ 413812 w 557953"/>
                  <a:gd name="connsiteY6" fmla="*/ 198835 h 373460"/>
                  <a:gd name="connsiteX7" fmla="*/ 378887 w 557953"/>
                  <a:gd name="connsiteY7" fmla="*/ 189310 h 373460"/>
                  <a:gd name="connsiteX8" fmla="*/ 299512 w 557953"/>
                  <a:gd name="connsiteY8" fmla="*/ 367110 h 373460"/>
                  <a:gd name="connsiteX9" fmla="*/ 26462 w 557953"/>
                  <a:gd name="connsiteY9" fmla="*/ 373460 h 373460"/>
                  <a:gd name="connsiteX10" fmla="*/ 32812 w 557953"/>
                  <a:gd name="connsiteY10" fmla="*/ 268685 h 373460"/>
                  <a:gd name="connsiteX0" fmla="*/ 32812 w 557953"/>
                  <a:gd name="connsiteY0" fmla="*/ 260976 h 365751"/>
                  <a:gd name="connsiteX1" fmla="*/ 201087 w 557953"/>
                  <a:gd name="connsiteY1" fmla="*/ 245101 h 365751"/>
                  <a:gd name="connsiteX2" fmla="*/ 258237 w 557953"/>
                  <a:gd name="connsiteY2" fmla="*/ 67301 h 365751"/>
                  <a:gd name="connsiteX3" fmla="*/ 426512 w 557953"/>
                  <a:gd name="connsiteY3" fmla="*/ 7770 h 365751"/>
                  <a:gd name="connsiteX4" fmla="*/ 556687 w 557953"/>
                  <a:gd name="connsiteY4" fmla="*/ 340351 h 365751"/>
                  <a:gd name="connsiteX5" fmla="*/ 347137 w 557953"/>
                  <a:gd name="connsiteY5" fmla="*/ 349876 h 365751"/>
                  <a:gd name="connsiteX6" fmla="*/ 413812 w 557953"/>
                  <a:gd name="connsiteY6" fmla="*/ 191126 h 365751"/>
                  <a:gd name="connsiteX7" fmla="*/ 378887 w 557953"/>
                  <a:gd name="connsiteY7" fmla="*/ 181601 h 365751"/>
                  <a:gd name="connsiteX8" fmla="*/ 299512 w 557953"/>
                  <a:gd name="connsiteY8" fmla="*/ 359401 h 365751"/>
                  <a:gd name="connsiteX9" fmla="*/ 26462 w 557953"/>
                  <a:gd name="connsiteY9" fmla="*/ 365751 h 365751"/>
                  <a:gd name="connsiteX10" fmla="*/ 32812 w 557953"/>
                  <a:gd name="connsiteY10" fmla="*/ 260976 h 365751"/>
                  <a:gd name="connsiteX0" fmla="*/ 32812 w 558115"/>
                  <a:gd name="connsiteY0" fmla="*/ 269583 h 374358"/>
                  <a:gd name="connsiteX1" fmla="*/ 201087 w 558115"/>
                  <a:gd name="connsiteY1" fmla="*/ 253708 h 374358"/>
                  <a:gd name="connsiteX2" fmla="*/ 258237 w 558115"/>
                  <a:gd name="connsiteY2" fmla="*/ 75908 h 374358"/>
                  <a:gd name="connsiteX3" fmla="*/ 438418 w 558115"/>
                  <a:gd name="connsiteY3" fmla="*/ 6852 h 374358"/>
                  <a:gd name="connsiteX4" fmla="*/ 556687 w 558115"/>
                  <a:gd name="connsiteY4" fmla="*/ 348958 h 374358"/>
                  <a:gd name="connsiteX5" fmla="*/ 347137 w 558115"/>
                  <a:gd name="connsiteY5" fmla="*/ 358483 h 374358"/>
                  <a:gd name="connsiteX6" fmla="*/ 413812 w 558115"/>
                  <a:gd name="connsiteY6" fmla="*/ 199733 h 374358"/>
                  <a:gd name="connsiteX7" fmla="*/ 378887 w 558115"/>
                  <a:gd name="connsiteY7" fmla="*/ 190208 h 374358"/>
                  <a:gd name="connsiteX8" fmla="*/ 299512 w 558115"/>
                  <a:gd name="connsiteY8" fmla="*/ 368008 h 374358"/>
                  <a:gd name="connsiteX9" fmla="*/ 26462 w 558115"/>
                  <a:gd name="connsiteY9" fmla="*/ 374358 h 374358"/>
                  <a:gd name="connsiteX10" fmla="*/ 32812 w 558115"/>
                  <a:gd name="connsiteY10" fmla="*/ 269583 h 374358"/>
                  <a:gd name="connsiteX0" fmla="*/ 32812 w 558706"/>
                  <a:gd name="connsiteY0" fmla="*/ 269583 h 374358"/>
                  <a:gd name="connsiteX1" fmla="*/ 201087 w 558706"/>
                  <a:gd name="connsiteY1" fmla="*/ 253708 h 374358"/>
                  <a:gd name="connsiteX2" fmla="*/ 258237 w 558706"/>
                  <a:gd name="connsiteY2" fmla="*/ 75908 h 374358"/>
                  <a:gd name="connsiteX3" fmla="*/ 438418 w 558706"/>
                  <a:gd name="connsiteY3" fmla="*/ 6852 h 374358"/>
                  <a:gd name="connsiteX4" fmla="*/ 556687 w 558706"/>
                  <a:gd name="connsiteY4" fmla="*/ 348958 h 374358"/>
                  <a:gd name="connsiteX5" fmla="*/ 347137 w 558706"/>
                  <a:gd name="connsiteY5" fmla="*/ 358483 h 374358"/>
                  <a:gd name="connsiteX6" fmla="*/ 413812 w 558706"/>
                  <a:gd name="connsiteY6" fmla="*/ 199733 h 374358"/>
                  <a:gd name="connsiteX7" fmla="*/ 378887 w 558706"/>
                  <a:gd name="connsiteY7" fmla="*/ 190208 h 374358"/>
                  <a:gd name="connsiteX8" fmla="*/ 299512 w 558706"/>
                  <a:gd name="connsiteY8" fmla="*/ 368008 h 374358"/>
                  <a:gd name="connsiteX9" fmla="*/ 26462 w 558706"/>
                  <a:gd name="connsiteY9" fmla="*/ 374358 h 374358"/>
                  <a:gd name="connsiteX10" fmla="*/ 32812 w 558706"/>
                  <a:gd name="connsiteY10" fmla="*/ 269583 h 374358"/>
                  <a:gd name="connsiteX0" fmla="*/ 32812 w 558706"/>
                  <a:gd name="connsiteY0" fmla="*/ 265576 h 370351"/>
                  <a:gd name="connsiteX1" fmla="*/ 201087 w 558706"/>
                  <a:gd name="connsiteY1" fmla="*/ 249701 h 370351"/>
                  <a:gd name="connsiteX2" fmla="*/ 258237 w 558706"/>
                  <a:gd name="connsiteY2" fmla="*/ 71901 h 370351"/>
                  <a:gd name="connsiteX3" fmla="*/ 438418 w 558706"/>
                  <a:gd name="connsiteY3" fmla="*/ 2845 h 370351"/>
                  <a:gd name="connsiteX4" fmla="*/ 556687 w 558706"/>
                  <a:gd name="connsiteY4" fmla="*/ 344951 h 370351"/>
                  <a:gd name="connsiteX5" fmla="*/ 347137 w 558706"/>
                  <a:gd name="connsiteY5" fmla="*/ 354476 h 370351"/>
                  <a:gd name="connsiteX6" fmla="*/ 413812 w 558706"/>
                  <a:gd name="connsiteY6" fmla="*/ 195726 h 370351"/>
                  <a:gd name="connsiteX7" fmla="*/ 378887 w 558706"/>
                  <a:gd name="connsiteY7" fmla="*/ 186201 h 370351"/>
                  <a:gd name="connsiteX8" fmla="*/ 299512 w 558706"/>
                  <a:gd name="connsiteY8" fmla="*/ 364001 h 370351"/>
                  <a:gd name="connsiteX9" fmla="*/ 26462 w 558706"/>
                  <a:gd name="connsiteY9" fmla="*/ 370351 h 370351"/>
                  <a:gd name="connsiteX10" fmla="*/ 32812 w 558706"/>
                  <a:gd name="connsiteY10" fmla="*/ 265576 h 370351"/>
                  <a:gd name="connsiteX0" fmla="*/ 32812 w 558706"/>
                  <a:gd name="connsiteY0" fmla="*/ 268667 h 373442"/>
                  <a:gd name="connsiteX1" fmla="*/ 201087 w 558706"/>
                  <a:gd name="connsiteY1" fmla="*/ 252792 h 373442"/>
                  <a:gd name="connsiteX2" fmla="*/ 258237 w 558706"/>
                  <a:gd name="connsiteY2" fmla="*/ 74992 h 373442"/>
                  <a:gd name="connsiteX3" fmla="*/ 438418 w 558706"/>
                  <a:gd name="connsiteY3" fmla="*/ 5936 h 373442"/>
                  <a:gd name="connsiteX4" fmla="*/ 556687 w 558706"/>
                  <a:gd name="connsiteY4" fmla="*/ 348042 h 373442"/>
                  <a:gd name="connsiteX5" fmla="*/ 347137 w 558706"/>
                  <a:gd name="connsiteY5" fmla="*/ 357567 h 373442"/>
                  <a:gd name="connsiteX6" fmla="*/ 413812 w 558706"/>
                  <a:gd name="connsiteY6" fmla="*/ 198817 h 373442"/>
                  <a:gd name="connsiteX7" fmla="*/ 378887 w 558706"/>
                  <a:gd name="connsiteY7" fmla="*/ 189292 h 373442"/>
                  <a:gd name="connsiteX8" fmla="*/ 299512 w 558706"/>
                  <a:gd name="connsiteY8" fmla="*/ 367092 h 373442"/>
                  <a:gd name="connsiteX9" fmla="*/ 26462 w 558706"/>
                  <a:gd name="connsiteY9" fmla="*/ 373442 h 373442"/>
                  <a:gd name="connsiteX10" fmla="*/ 32812 w 558706"/>
                  <a:gd name="connsiteY10" fmla="*/ 268667 h 373442"/>
                  <a:gd name="connsiteX0" fmla="*/ 32812 w 556687"/>
                  <a:gd name="connsiteY0" fmla="*/ 268667 h 373442"/>
                  <a:gd name="connsiteX1" fmla="*/ 201087 w 556687"/>
                  <a:gd name="connsiteY1" fmla="*/ 252792 h 373442"/>
                  <a:gd name="connsiteX2" fmla="*/ 258237 w 556687"/>
                  <a:gd name="connsiteY2" fmla="*/ 74992 h 373442"/>
                  <a:gd name="connsiteX3" fmla="*/ 438418 w 556687"/>
                  <a:gd name="connsiteY3" fmla="*/ 5936 h 373442"/>
                  <a:gd name="connsiteX4" fmla="*/ 556687 w 556687"/>
                  <a:gd name="connsiteY4" fmla="*/ 348042 h 373442"/>
                  <a:gd name="connsiteX5" fmla="*/ 347137 w 556687"/>
                  <a:gd name="connsiteY5" fmla="*/ 357567 h 373442"/>
                  <a:gd name="connsiteX6" fmla="*/ 413812 w 556687"/>
                  <a:gd name="connsiteY6" fmla="*/ 198817 h 373442"/>
                  <a:gd name="connsiteX7" fmla="*/ 378887 w 556687"/>
                  <a:gd name="connsiteY7" fmla="*/ 189292 h 373442"/>
                  <a:gd name="connsiteX8" fmla="*/ 299512 w 556687"/>
                  <a:gd name="connsiteY8" fmla="*/ 367092 h 373442"/>
                  <a:gd name="connsiteX9" fmla="*/ 26462 w 556687"/>
                  <a:gd name="connsiteY9" fmla="*/ 373442 h 373442"/>
                  <a:gd name="connsiteX10" fmla="*/ 32812 w 556687"/>
                  <a:gd name="connsiteY10" fmla="*/ 268667 h 373442"/>
                  <a:gd name="connsiteX0" fmla="*/ 32812 w 556687"/>
                  <a:gd name="connsiteY0" fmla="*/ 268667 h 373442"/>
                  <a:gd name="connsiteX1" fmla="*/ 201087 w 556687"/>
                  <a:gd name="connsiteY1" fmla="*/ 252792 h 373442"/>
                  <a:gd name="connsiteX2" fmla="*/ 258237 w 556687"/>
                  <a:gd name="connsiteY2" fmla="*/ 74992 h 373442"/>
                  <a:gd name="connsiteX3" fmla="*/ 438418 w 556687"/>
                  <a:gd name="connsiteY3" fmla="*/ 5936 h 373442"/>
                  <a:gd name="connsiteX4" fmla="*/ 556687 w 556687"/>
                  <a:gd name="connsiteY4" fmla="*/ 348042 h 373442"/>
                  <a:gd name="connsiteX5" fmla="*/ 347137 w 556687"/>
                  <a:gd name="connsiteY5" fmla="*/ 357567 h 373442"/>
                  <a:gd name="connsiteX6" fmla="*/ 413812 w 556687"/>
                  <a:gd name="connsiteY6" fmla="*/ 198817 h 373442"/>
                  <a:gd name="connsiteX7" fmla="*/ 378887 w 556687"/>
                  <a:gd name="connsiteY7" fmla="*/ 189292 h 373442"/>
                  <a:gd name="connsiteX8" fmla="*/ 299512 w 556687"/>
                  <a:gd name="connsiteY8" fmla="*/ 367092 h 373442"/>
                  <a:gd name="connsiteX9" fmla="*/ 26462 w 556687"/>
                  <a:gd name="connsiteY9" fmla="*/ 373442 h 373442"/>
                  <a:gd name="connsiteX10" fmla="*/ 32812 w 556687"/>
                  <a:gd name="connsiteY10" fmla="*/ 268667 h 37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6687" h="373442">
                    <a:moveTo>
                      <a:pt x="32812" y="268667"/>
                    </a:moveTo>
                    <a:lnTo>
                      <a:pt x="201087" y="252792"/>
                    </a:lnTo>
                    <a:lnTo>
                      <a:pt x="258237" y="74992"/>
                    </a:lnTo>
                    <a:cubicBezTo>
                      <a:pt x="302951" y="-282"/>
                      <a:pt x="376770" y="-8615"/>
                      <a:pt x="438418" y="5936"/>
                    </a:cubicBezTo>
                    <a:cubicBezTo>
                      <a:pt x="516735" y="49062"/>
                      <a:pt x="546104" y="71949"/>
                      <a:pt x="556687" y="348042"/>
                    </a:cubicBezTo>
                    <a:cubicBezTo>
                      <a:pt x="479693" y="353599"/>
                      <a:pt x="416987" y="354392"/>
                      <a:pt x="347137" y="357567"/>
                    </a:cubicBezTo>
                    <a:cubicBezTo>
                      <a:pt x="357456" y="321318"/>
                      <a:pt x="389206" y="251734"/>
                      <a:pt x="413812" y="198817"/>
                    </a:cubicBezTo>
                    <a:lnTo>
                      <a:pt x="378887" y="189292"/>
                    </a:lnTo>
                    <a:lnTo>
                      <a:pt x="299512" y="367092"/>
                    </a:lnTo>
                    <a:lnTo>
                      <a:pt x="26462" y="373442"/>
                    </a:lnTo>
                    <a:cubicBezTo>
                      <a:pt x="3972" y="361535"/>
                      <a:pt x="-22485" y="302005"/>
                      <a:pt x="32812" y="2686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sp>
            <p:nvSpPr>
              <p:cNvPr id="53" name="Freeform 52"/>
              <p:cNvSpPr/>
              <p:nvPr/>
            </p:nvSpPr>
            <p:spPr>
              <a:xfrm rot="20245202">
                <a:off x="3807371" y="3312921"/>
                <a:ext cx="255167" cy="149644"/>
              </a:xfrm>
              <a:custGeom>
                <a:avLst/>
                <a:gdLst>
                  <a:gd name="connsiteX0" fmla="*/ 246244 w 255167"/>
                  <a:gd name="connsiteY0" fmla="*/ 8923 h 128920"/>
                  <a:gd name="connsiteX1" fmla="*/ 255167 w 255167"/>
                  <a:gd name="connsiteY1" fmla="*/ 30466 h 128920"/>
                  <a:gd name="connsiteX2" fmla="*/ 255167 w 255167"/>
                  <a:gd name="connsiteY2" fmla="*/ 101784 h 128920"/>
                  <a:gd name="connsiteX3" fmla="*/ 246244 w 255167"/>
                  <a:gd name="connsiteY3" fmla="*/ 123327 h 128920"/>
                  <a:gd name="connsiteX4" fmla="*/ 232739 w 255167"/>
                  <a:gd name="connsiteY4" fmla="*/ 128920 h 128920"/>
                  <a:gd name="connsiteX5" fmla="*/ 232739 w 255167"/>
                  <a:gd name="connsiteY5" fmla="*/ 29639 h 128920"/>
                  <a:gd name="connsiteX6" fmla="*/ 223504 w 255167"/>
                  <a:gd name="connsiteY6" fmla="*/ 20404 h 128920"/>
                  <a:gd name="connsiteX7" fmla="*/ 31662 w 255167"/>
                  <a:gd name="connsiteY7" fmla="*/ 20404 h 128920"/>
                  <a:gd name="connsiteX8" fmla="*/ 22427 w 255167"/>
                  <a:gd name="connsiteY8" fmla="*/ 29639 h 128920"/>
                  <a:gd name="connsiteX9" fmla="*/ 22427 w 255167"/>
                  <a:gd name="connsiteY9" fmla="*/ 128920 h 128920"/>
                  <a:gd name="connsiteX10" fmla="*/ 8923 w 255167"/>
                  <a:gd name="connsiteY10" fmla="*/ 123327 h 128920"/>
                  <a:gd name="connsiteX11" fmla="*/ 0 w 255167"/>
                  <a:gd name="connsiteY11" fmla="*/ 101784 h 128920"/>
                  <a:gd name="connsiteX12" fmla="*/ 0 w 255167"/>
                  <a:gd name="connsiteY12" fmla="*/ 30466 h 128920"/>
                  <a:gd name="connsiteX13" fmla="*/ 30466 w 255167"/>
                  <a:gd name="connsiteY13" fmla="*/ 0 h 128920"/>
                  <a:gd name="connsiteX14" fmla="*/ 224701 w 255167"/>
                  <a:gd name="connsiteY14" fmla="*/ 0 h 128920"/>
                  <a:gd name="connsiteX15" fmla="*/ 246244 w 255167"/>
                  <a:gd name="connsiteY15" fmla="*/ 8923 h 128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5167" h="128920">
                    <a:moveTo>
                      <a:pt x="246244" y="8923"/>
                    </a:moveTo>
                    <a:cubicBezTo>
                      <a:pt x="251757" y="14437"/>
                      <a:pt x="255167" y="22053"/>
                      <a:pt x="255167" y="30466"/>
                    </a:cubicBezTo>
                    <a:lnTo>
                      <a:pt x="255167" y="101784"/>
                    </a:lnTo>
                    <a:cubicBezTo>
                      <a:pt x="255167" y="110197"/>
                      <a:pt x="251757" y="117814"/>
                      <a:pt x="246244" y="123327"/>
                    </a:cubicBezTo>
                    <a:lnTo>
                      <a:pt x="232739" y="128920"/>
                    </a:lnTo>
                    <a:lnTo>
                      <a:pt x="232739" y="29639"/>
                    </a:lnTo>
                    <a:cubicBezTo>
                      <a:pt x="232739" y="24539"/>
                      <a:pt x="228604" y="20404"/>
                      <a:pt x="223504" y="20404"/>
                    </a:cubicBezTo>
                    <a:lnTo>
                      <a:pt x="31662" y="20404"/>
                    </a:lnTo>
                    <a:cubicBezTo>
                      <a:pt x="26562" y="20404"/>
                      <a:pt x="22427" y="24539"/>
                      <a:pt x="22427" y="29639"/>
                    </a:cubicBezTo>
                    <a:lnTo>
                      <a:pt x="22427" y="128920"/>
                    </a:lnTo>
                    <a:lnTo>
                      <a:pt x="8923" y="123327"/>
                    </a:lnTo>
                    <a:cubicBezTo>
                      <a:pt x="3410" y="117813"/>
                      <a:pt x="0" y="110197"/>
                      <a:pt x="0" y="101784"/>
                    </a:cubicBezTo>
                    <a:lnTo>
                      <a:pt x="0" y="30466"/>
                    </a:lnTo>
                    <a:cubicBezTo>
                      <a:pt x="0" y="13640"/>
                      <a:pt x="13640" y="0"/>
                      <a:pt x="30466" y="0"/>
                    </a:cubicBezTo>
                    <a:lnTo>
                      <a:pt x="224701" y="0"/>
                    </a:lnTo>
                    <a:cubicBezTo>
                      <a:pt x="233114" y="0"/>
                      <a:pt x="240731" y="3410"/>
                      <a:pt x="246244" y="89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prstClr val="white"/>
                  </a:solidFill>
                </a:endParaRPr>
              </a:p>
            </p:txBody>
          </p:sp>
        </p:grpSp>
      </p:grpSp>
      <p:sp>
        <p:nvSpPr>
          <p:cNvPr id="68" name="Title 3"/>
          <p:cNvSpPr txBox="1">
            <a:spLocks/>
          </p:cNvSpPr>
          <p:nvPr/>
        </p:nvSpPr>
        <p:spPr>
          <a:xfrm>
            <a:off x="261016" y="260676"/>
            <a:ext cx="11650218" cy="927546"/>
          </a:xfrm>
          <a:prstGeom prst="rect">
            <a:avLst/>
          </a:prstGeom>
        </p:spPr>
        <p:txBody>
          <a:bodyPr vert="horz" wrap="square" lIns="143387" tIns="89617" rIns="143387" bIns="89617" rtlCol="0" anchor="t">
            <a:noAutofit/>
          </a:bodyPr>
          <a:lstStyle>
            <a:lvl1pPr algn="l" defTabSz="931863" rtl="0" fontAlgn="base">
              <a:lnSpc>
                <a:spcPct val="90000"/>
              </a:lnSpc>
              <a:spcBef>
                <a:spcPct val="0"/>
              </a:spcBef>
              <a:spcAft>
                <a:spcPct val="0"/>
              </a:spcAft>
              <a:defRPr lang="en-US" sz="5200" kern="1200" spc="-102">
                <a:ln w="3175">
                  <a:noFill/>
                </a:ln>
                <a:solidFill>
                  <a:schemeClr val="tx2"/>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pPr eaLnBrk="1" hangingPunct="1"/>
            <a:r>
              <a:rPr sz="5198" dirty="0">
                <a:solidFill>
                  <a:srgbClr val="44546A"/>
                </a:solidFill>
                <a:latin typeface="Segoe UI Light"/>
              </a:rPr>
              <a:t>Built-in advanced analytics</a:t>
            </a:r>
            <a:br>
              <a:rPr sz="5096" dirty="0">
                <a:solidFill>
                  <a:srgbClr val="505050"/>
                </a:solidFill>
                <a:latin typeface="Segoe UI Light"/>
              </a:rPr>
            </a:br>
            <a:r>
              <a:rPr sz="3600" dirty="0">
                <a:solidFill>
                  <a:srgbClr val="FF8C00"/>
                </a:solidFill>
                <a:latin typeface="Segoe UI Light" panose="020B0502040204020203" pitchFamily="34" charset="0"/>
                <a:cs typeface="Segoe UI Light" panose="020B0502040204020203" pitchFamily="34" charset="0"/>
              </a:rPr>
              <a:t>In-database analytics at massive scale</a:t>
            </a:r>
            <a:endParaRPr lang="en-IN" sz="3600" dirty="0">
              <a:solidFill>
                <a:srgbClr val="FF8C00"/>
              </a:solidFill>
              <a:latin typeface="Segoe UI Light" panose="020B0502040204020203" pitchFamily="34" charset="0"/>
              <a:cs typeface="Segoe UI Light" panose="020B0502040204020203" pitchFamily="34" charset="0"/>
            </a:endParaRPr>
          </a:p>
          <a:p>
            <a:pPr eaLnBrk="1" hangingPunct="1"/>
            <a:endParaRPr sz="3527" dirty="0">
              <a:solidFill>
                <a:srgbClr val="C00000"/>
              </a:solidFill>
              <a:latin typeface="Segoe UI Light"/>
            </a:endParaRPr>
          </a:p>
        </p:txBody>
      </p:sp>
      <p:sp>
        <p:nvSpPr>
          <p:cNvPr id="109" name="Right Brace 108"/>
          <p:cNvSpPr/>
          <p:nvPr/>
        </p:nvSpPr>
        <p:spPr>
          <a:xfrm flipH="1">
            <a:off x="5025160" y="3826532"/>
            <a:ext cx="193715" cy="1553947"/>
          </a:xfrm>
          <a:prstGeom prst="rightBrace">
            <a:avLst>
              <a:gd name="adj1" fmla="val 43816"/>
              <a:gd name="adj2" fmla="val 50000"/>
            </a:avLst>
          </a:prstGeom>
          <a:ln>
            <a:solidFill>
              <a:schemeClr val="accent1">
                <a:lumMod val="50000"/>
              </a:schemeClr>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srgbClr val="000000"/>
              </a:solidFill>
            </a:endParaRPr>
          </a:p>
        </p:txBody>
      </p:sp>
      <p:sp>
        <p:nvSpPr>
          <p:cNvPr id="49" name="Rectangle 48"/>
          <p:cNvSpPr/>
          <p:nvPr/>
        </p:nvSpPr>
        <p:spPr bwMode="auto">
          <a:xfrm>
            <a:off x="548635" y="1840404"/>
            <a:ext cx="2269773" cy="1792342"/>
          </a:xfrm>
          <a:prstGeom prst="rect">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17" tIns="89617" rIns="89617" bIns="143387" numCol="1" spcCol="0" rtlCol="0" fromWordArt="0" anchor="t" anchorCtr="0" forceAA="0" compatLnSpc="1">
            <a:prstTxWarp prst="textNoShape">
              <a:avLst/>
            </a:prstTxWarp>
            <a:noAutofit/>
          </a:bodyPr>
          <a:lstStyle/>
          <a:p>
            <a:pPr defTabSz="913751" eaLnBrk="1" fontAlgn="auto" hangingPunct="1">
              <a:lnSpc>
                <a:spcPct val="90000"/>
              </a:lnSpc>
              <a:spcBef>
                <a:spcPts val="0"/>
              </a:spcBef>
              <a:spcAft>
                <a:spcPts val="0"/>
              </a:spcAft>
            </a:pPr>
            <a:endParaRPr lang="en-US" sz="1961" dirty="0">
              <a:solidFill>
                <a:srgbClr val="FFFFFF"/>
              </a:solidFill>
              <a:latin typeface="Segoe UI Semibold" panose="020B0702040204020203" pitchFamily="34" charset="0"/>
              <a:ea typeface="Segoe UI" pitchFamily="34" charset="0"/>
              <a:cs typeface="Segoe UI Semibold" panose="020B0702040204020203" pitchFamily="34" charset="0"/>
            </a:endParaRPr>
          </a:p>
        </p:txBody>
      </p:sp>
      <p:sp>
        <p:nvSpPr>
          <p:cNvPr id="103" name="Rectangle 102"/>
          <p:cNvSpPr/>
          <p:nvPr/>
        </p:nvSpPr>
        <p:spPr bwMode="auto">
          <a:xfrm>
            <a:off x="534806" y="1901434"/>
            <a:ext cx="2330044" cy="1702724"/>
          </a:xfrm>
          <a:prstGeom prst="rect">
            <a:avLst/>
          </a:prstGeom>
          <a:no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17" tIns="44802" rIns="91401" bIns="44802" numCol="1" spcCol="0" rtlCol="0" fromWordArt="0" anchor="t" anchorCtr="0" forceAA="0" compatLnSpc="1">
            <a:prstTxWarp prst="textNoShape">
              <a:avLst/>
            </a:prstTxWarp>
            <a:noAutofit/>
          </a:bodyPr>
          <a:lstStyle/>
          <a:p>
            <a:pPr defTabSz="913751" eaLnBrk="1" fontAlgn="auto" hangingPunct="1">
              <a:lnSpc>
                <a:spcPct val="90000"/>
              </a:lnSpc>
              <a:spcBef>
                <a:spcPts val="0"/>
              </a:spcBef>
              <a:spcAft>
                <a:spcPts val="0"/>
              </a:spcAft>
              <a:defRPr/>
            </a:pPr>
            <a:r>
              <a:rPr lang="en-US" kern="0" spc="-29" dirty="0">
                <a:solidFill>
                  <a:srgbClr val="44546A"/>
                </a:solidFill>
                <a:latin typeface="Segoe UI Semibold" panose="020B0702040204020203" pitchFamily="34" charset="0"/>
                <a:ea typeface="MS PGothic" charset="0"/>
                <a:cs typeface="Segoe UI Semibold" panose="020B0702040204020203" pitchFamily="34" charset="0"/>
              </a:rPr>
              <a:t>Example Solutions</a:t>
            </a:r>
          </a:p>
          <a:p>
            <a:pPr marL="179209" indent="-179209" defTabSz="895253" eaLnBrk="1" fontAlgn="auto" hangingPunct="1">
              <a:spcBef>
                <a:spcPts val="588"/>
              </a:spcBef>
              <a:spcAft>
                <a:spcPts val="0"/>
              </a:spcAft>
              <a:buClr>
                <a:srgbClr val="5B9BD5">
                  <a:lumMod val="50000"/>
                </a:srgbClr>
              </a:buClr>
              <a:buSzPct val="100000"/>
              <a:buFont typeface="Arial" panose="020B0604020202020204" pitchFamily="34" charset="0"/>
              <a:buChar char="•"/>
            </a:pPr>
            <a:r>
              <a:rPr lang="en-US" sz="1567" spc="-98" dirty="0">
                <a:solidFill>
                  <a:prstClr val="black">
                    <a:lumMod val="75000"/>
                    <a:lumOff val="25000"/>
                  </a:prstClr>
                </a:solidFill>
                <a:latin typeface="Segoe UI" panose="020B0502040204020203" pitchFamily="34" charset="0"/>
                <a:ea typeface="Segoe UI" panose="020B0502040204020203" pitchFamily="34" charset="0"/>
                <a:cs typeface="Segoe UI" panose="020B0502040204020203" pitchFamily="34" charset="0"/>
              </a:rPr>
              <a:t>Sales forecasting</a:t>
            </a:r>
          </a:p>
          <a:p>
            <a:pPr marL="179209" indent="-179209" defTabSz="895253" eaLnBrk="1" fontAlgn="auto" hangingPunct="1">
              <a:spcBef>
                <a:spcPts val="588"/>
              </a:spcBef>
              <a:spcAft>
                <a:spcPts val="0"/>
              </a:spcAft>
              <a:buClr>
                <a:srgbClr val="5B9BD5">
                  <a:lumMod val="50000"/>
                </a:srgbClr>
              </a:buClr>
              <a:buSzPct val="100000"/>
              <a:buFont typeface="Arial" panose="020B0604020202020204" pitchFamily="34" charset="0"/>
              <a:buChar char="•"/>
            </a:pPr>
            <a:r>
              <a:rPr lang="en-US" sz="1567" spc="-29" dirty="0">
                <a:solidFill>
                  <a:prstClr val="black">
                    <a:lumMod val="75000"/>
                    <a:lumOff val="25000"/>
                  </a:prstClr>
                </a:solidFill>
                <a:latin typeface="Segoe UI" panose="020B0502040204020203" pitchFamily="34" charset="0"/>
                <a:ea typeface="Segoe UI" panose="020B0502040204020203" pitchFamily="34" charset="0"/>
                <a:cs typeface="Segoe UI" panose="020B0502040204020203" pitchFamily="34" charset="0"/>
              </a:rPr>
              <a:t>Warehouse efficiency</a:t>
            </a:r>
          </a:p>
          <a:p>
            <a:pPr marL="179209" indent="-179209" defTabSz="895253" eaLnBrk="1" fontAlgn="auto" hangingPunct="1">
              <a:spcBef>
                <a:spcPts val="588"/>
              </a:spcBef>
              <a:spcAft>
                <a:spcPts val="0"/>
              </a:spcAft>
              <a:buClr>
                <a:srgbClr val="5B9BD5">
                  <a:lumMod val="50000"/>
                </a:srgbClr>
              </a:buClr>
              <a:buSzPct val="100000"/>
              <a:buFont typeface="Arial" panose="020B0604020202020204" pitchFamily="34" charset="0"/>
              <a:buChar char="•"/>
            </a:pPr>
            <a:r>
              <a:rPr lang="en-US" sz="1567" spc="-69" dirty="0">
                <a:solidFill>
                  <a:prstClr val="black">
                    <a:lumMod val="75000"/>
                    <a:lumOff val="25000"/>
                  </a:prstClr>
                </a:solidFill>
                <a:latin typeface="Segoe UI" panose="020B0502040204020203" pitchFamily="34" charset="0"/>
                <a:ea typeface="Segoe UI" panose="020B0502040204020203" pitchFamily="34" charset="0"/>
                <a:cs typeface="Segoe UI" panose="020B0502040204020203" pitchFamily="34" charset="0"/>
              </a:rPr>
              <a:t>Predictive maintenance</a:t>
            </a:r>
          </a:p>
          <a:p>
            <a:pPr marL="268812" indent="-179209" defTabSz="895253" eaLnBrk="1" fontAlgn="auto" hangingPunct="1">
              <a:spcBef>
                <a:spcPts val="588"/>
              </a:spcBef>
              <a:spcAft>
                <a:spcPts val="0"/>
              </a:spcAft>
              <a:buClr>
                <a:srgbClr val="FF8C00"/>
              </a:buClr>
            </a:pPr>
            <a:endParaRPr lang="en-US" sz="1567" dirty="0">
              <a:solidFill>
                <a:prstClr val="black">
                  <a:lumMod val="75000"/>
                  <a:lumOff val="25000"/>
                </a:prstClr>
              </a:solidFill>
              <a:latin typeface="Segoe UI" panose="020B0502040204020203" pitchFamily="34" charset="0"/>
              <a:ea typeface="Segoe UI" panose="020B0502040204020203" pitchFamily="34" charset="0"/>
              <a:cs typeface="Segoe UI" panose="020B0502040204020203" pitchFamily="34" charset="0"/>
            </a:endParaRPr>
          </a:p>
        </p:txBody>
      </p:sp>
      <p:grpSp>
        <p:nvGrpSpPr>
          <p:cNvPr id="4" name="Group 3"/>
          <p:cNvGrpSpPr>
            <a:grpSpLocks noChangeAspect="1"/>
          </p:cNvGrpSpPr>
          <p:nvPr/>
        </p:nvGrpSpPr>
        <p:grpSpPr>
          <a:xfrm>
            <a:off x="2915806" y="3567816"/>
            <a:ext cx="1855672" cy="1963701"/>
            <a:chOff x="416566" y="4162604"/>
            <a:chExt cx="1956396" cy="2107258"/>
          </a:xfrm>
        </p:grpSpPr>
        <p:grpSp>
          <p:nvGrpSpPr>
            <p:cNvPr id="65" name="Group 64"/>
            <p:cNvGrpSpPr/>
            <p:nvPr/>
          </p:nvGrpSpPr>
          <p:grpSpPr>
            <a:xfrm>
              <a:off x="416566" y="4162604"/>
              <a:ext cx="1956396" cy="2107258"/>
              <a:chOff x="9932528" y="2568750"/>
              <a:chExt cx="493807" cy="641257"/>
            </a:xfrm>
          </p:grpSpPr>
          <p:sp>
            <p:nvSpPr>
              <p:cNvPr id="66" name="Oval 122"/>
              <p:cNvSpPr>
                <a:spLocks noChangeArrowheads="1"/>
              </p:cNvSpPr>
              <p:nvPr/>
            </p:nvSpPr>
            <p:spPr bwMode="auto">
              <a:xfrm>
                <a:off x="9940976" y="2568750"/>
                <a:ext cx="476912" cy="90621"/>
              </a:xfrm>
              <a:prstGeom prst="ellipse">
                <a:avLst/>
              </a:prstGeom>
              <a:solidFill>
                <a:srgbClr val="FF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Calibri" panose="020F0502020204030204"/>
                  <a:ea typeface="MS PGothic" charset="0"/>
                  <a:cs typeface="+mn-cs"/>
                </a:endParaRPr>
              </a:p>
            </p:txBody>
          </p:sp>
          <p:sp>
            <p:nvSpPr>
              <p:cNvPr id="67" name="Freeform 123"/>
              <p:cNvSpPr>
                <a:spLocks noEditPoints="1"/>
              </p:cNvSpPr>
              <p:nvPr/>
            </p:nvSpPr>
            <p:spPr bwMode="auto">
              <a:xfrm>
                <a:off x="9932528" y="2631724"/>
                <a:ext cx="493807" cy="57828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p>
                <a:pPr defTabSz="914049" eaLnBrk="1" fontAlgn="auto" hangingPunct="1">
                  <a:spcBef>
                    <a:spcPts val="0"/>
                  </a:spcBef>
                  <a:spcAft>
                    <a:spcPts val="0"/>
                  </a:spcAft>
                  <a:defRPr/>
                </a:pPr>
                <a:endParaRPr lang="en-US" kern="0">
                  <a:solidFill>
                    <a:srgbClr val="FFFFFF"/>
                  </a:solidFill>
                  <a:latin typeface="Calibri" panose="020F0502020204030204"/>
                  <a:ea typeface="MS PGothic" charset="0"/>
                  <a:cs typeface="+mn-cs"/>
                </a:endParaRPr>
              </a:p>
            </p:txBody>
          </p:sp>
        </p:grpSp>
        <p:sp>
          <p:nvSpPr>
            <p:cNvPr id="2" name="Rectangle 1"/>
            <p:cNvSpPr/>
            <p:nvPr/>
          </p:nvSpPr>
          <p:spPr>
            <a:xfrm>
              <a:off x="492481" y="4820549"/>
              <a:ext cx="1818171" cy="273876"/>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sp>
          <p:nvSpPr>
            <p:cNvPr id="71" name="Rectangle 70"/>
            <p:cNvSpPr/>
            <p:nvPr/>
          </p:nvSpPr>
          <p:spPr>
            <a:xfrm>
              <a:off x="505290" y="5436473"/>
              <a:ext cx="1818171" cy="273876"/>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grpSp>
      <p:sp>
        <p:nvSpPr>
          <p:cNvPr id="117" name="TextBox 116"/>
          <p:cNvSpPr txBox="1"/>
          <p:nvPr/>
        </p:nvSpPr>
        <p:spPr>
          <a:xfrm>
            <a:off x="2939386" y="5113858"/>
            <a:ext cx="1802276" cy="246116"/>
          </a:xfrm>
          <a:prstGeom prst="rect">
            <a:avLst/>
          </a:prstGeom>
          <a:noFill/>
        </p:spPr>
        <p:txBody>
          <a:bodyPr wrap="square" lIns="268851" tIns="0" rIns="0" bIns="0" rtlCol="0" anchor="ctr">
            <a:noAutofit/>
          </a:bodyPr>
          <a:lstStyle/>
          <a:p>
            <a:pPr defTabSz="913874" eaLnBrk="1" fontAlgn="auto" hangingPunct="1">
              <a:spcBef>
                <a:spcPts val="0"/>
              </a:spcBef>
              <a:spcAft>
                <a:spcPts val="0"/>
              </a:spcAft>
            </a:pPr>
            <a:r>
              <a:rPr lang="en-US" sz="1370" spc="-30" dirty="0">
                <a:solidFill>
                  <a:srgbClr val="404040"/>
                </a:solidFill>
                <a:latin typeface="Segoe UI Semibold" panose="020B0702040204020203" pitchFamily="34" charset="0"/>
                <a:ea typeface="MS PGothic" charset="0"/>
                <a:cs typeface="Segoe UI Semibold" panose="020B0702040204020203" pitchFamily="34" charset="0"/>
              </a:rPr>
              <a:t>Relational Data</a:t>
            </a:r>
          </a:p>
        </p:txBody>
      </p:sp>
      <p:sp>
        <p:nvSpPr>
          <p:cNvPr id="118" name="TextBox 117"/>
          <p:cNvSpPr txBox="1"/>
          <p:nvPr/>
        </p:nvSpPr>
        <p:spPr>
          <a:xfrm>
            <a:off x="2772865" y="3965909"/>
            <a:ext cx="2077310" cy="403764"/>
          </a:xfrm>
          <a:prstGeom prst="rect">
            <a:avLst/>
          </a:prstGeom>
          <a:noFill/>
        </p:spPr>
        <p:txBody>
          <a:bodyPr wrap="square" lIns="268851" tIns="0" rIns="0" bIns="0" rtlCol="0" anchor="t">
            <a:noAutofit/>
          </a:bodyPr>
          <a:lstStyle/>
          <a:p>
            <a:pPr indent="-358417" defTabSz="913874" eaLnBrk="1" fontAlgn="auto" hangingPunct="1">
              <a:spcBef>
                <a:spcPts val="0"/>
              </a:spcBef>
              <a:spcAft>
                <a:spcPts val="0"/>
              </a:spcAft>
            </a:pPr>
            <a:r>
              <a:rPr lang="en-US" dirty="0">
                <a:solidFill>
                  <a:srgbClr val="404040"/>
                </a:solidFill>
                <a:latin typeface="Segoe UI Semibold" panose="020B0702040204020203" pitchFamily="34" charset="0"/>
                <a:ea typeface="MS PGothic" charset="0"/>
                <a:cs typeface="Segoe UI Semibold" panose="020B0702040204020203" pitchFamily="34" charset="0"/>
              </a:rPr>
              <a:t>Analytic Library</a:t>
            </a:r>
            <a:endParaRPr lang="en-US" sz="1174" dirty="0">
              <a:solidFill>
                <a:srgbClr val="404040"/>
              </a:solidFill>
              <a:latin typeface="Segoe UI" panose="020B0502040204020203" pitchFamily="34" charset="0"/>
              <a:ea typeface="MS PGothic" charset="0"/>
              <a:cs typeface="Segoe UI" panose="020B0502040204020203" pitchFamily="34" charset="0"/>
            </a:endParaRPr>
          </a:p>
          <a:p>
            <a:pPr indent="89604" defTabSz="913874" eaLnBrk="1" fontAlgn="auto" hangingPunct="1">
              <a:spcBef>
                <a:spcPts val="0"/>
              </a:spcBef>
              <a:spcAft>
                <a:spcPts val="0"/>
              </a:spcAft>
            </a:pPr>
            <a:endParaRPr lang="en-US" sz="1600" dirty="0">
              <a:solidFill>
                <a:prstClr val="black">
                  <a:lumMod val="75000"/>
                  <a:lumOff val="25000"/>
                </a:prstClr>
              </a:solidFill>
              <a:latin typeface="Calibri" panose="020F0502020204030204"/>
              <a:ea typeface="MS PGothic" charset="0"/>
              <a:cs typeface="+mn-cs"/>
            </a:endParaRPr>
          </a:p>
        </p:txBody>
      </p:sp>
      <p:sp>
        <p:nvSpPr>
          <p:cNvPr id="119" name="TextBox 118"/>
          <p:cNvSpPr txBox="1"/>
          <p:nvPr/>
        </p:nvSpPr>
        <p:spPr>
          <a:xfrm>
            <a:off x="2939386" y="4728071"/>
            <a:ext cx="1802276" cy="246116"/>
          </a:xfrm>
          <a:prstGeom prst="rect">
            <a:avLst/>
          </a:prstGeom>
          <a:noFill/>
        </p:spPr>
        <p:txBody>
          <a:bodyPr wrap="square" lIns="268851" tIns="0" rIns="0" bIns="0" rtlCol="0" anchor="ctr">
            <a:noAutofit/>
          </a:bodyPr>
          <a:lstStyle/>
          <a:p>
            <a:pPr defTabSz="913874" eaLnBrk="1" fontAlgn="auto" hangingPunct="1">
              <a:spcBef>
                <a:spcPts val="0"/>
              </a:spcBef>
              <a:spcAft>
                <a:spcPts val="0"/>
              </a:spcAft>
            </a:pPr>
            <a:r>
              <a:rPr lang="en-US" sz="1370" dirty="0">
                <a:solidFill>
                  <a:srgbClr val="404040"/>
                </a:solidFill>
                <a:latin typeface="Segoe UI Semibold" panose="020B0702040204020203" pitchFamily="34" charset="0"/>
                <a:ea typeface="MS PGothic" charset="0"/>
                <a:cs typeface="Segoe UI Semibold" panose="020B0702040204020203" pitchFamily="34" charset="0"/>
              </a:rPr>
              <a:t>T-SQL Interface</a:t>
            </a:r>
          </a:p>
        </p:txBody>
      </p:sp>
      <p:sp>
        <p:nvSpPr>
          <p:cNvPr id="120" name="Down Arrow 119"/>
          <p:cNvSpPr/>
          <p:nvPr/>
        </p:nvSpPr>
        <p:spPr>
          <a:xfrm flipV="1">
            <a:off x="3138610" y="3185983"/>
            <a:ext cx="327273" cy="751312"/>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endParaRPr lang="en-IN">
              <a:solidFill>
                <a:srgbClr val="44546A"/>
              </a:solidFill>
            </a:endParaRPr>
          </a:p>
        </p:txBody>
      </p:sp>
      <p:grpSp>
        <p:nvGrpSpPr>
          <p:cNvPr id="24" name="Group 23"/>
          <p:cNvGrpSpPr/>
          <p:nvPr/>
        </p:nvGrpSpPr>
        <p:grpSpPr>
          <a:xfrm>
            <a:off x="4414299" y="5048632"/>
            <a:ext cx="222094" cy="262570"/>
            <a:chOff x="4221470" y="5212261"/>
            <a:chExt cx="284247" cy="336051"/>
          </a:xfrm>
        </p:grpSpPr>
        <p:grpSp>
          <p:nvGrpSpPr>
            <p:cNvPr id="22" name="Group 21"/>
            <p:cNvGrpSpPr/>
            <p:nvPr/>
          </p:nvGrpSpPr>
          <p:grpSpPr>
            <a:xfrm rot="10800000">
              <a:off x="4221470" y="5212261"/>
              <a:ext cx="284247" cy="336051"/>
              <a:chOff x="4710120" y="5169893"/>
              <a:chExt cx="284247" cy="315193"/>
            </a:xfrm>
          </p:grpSpPr>
          <p:sp>
            <p:nvSpPr>
              <p:cNvPr id="101" name="Freeform 100"/>
              <p:cNvSpPr>
                <a:spLocks noChangeAspect="1"/>
              </p:cNvSpPr>
              <p:nvPr/>
            </p:nvSpPr>
            <p:spPr bwMode="auto">
              <a:xfrm rot="16200000">
                <a:off x="4694647" y="5185366"/>
                <a:ext cx="315193" cy="284247"/>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rgbClr val="FF8C00"/>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fontAlgn="auto" hangingPunct="1">
                  <a:spcBef>
                    <a:spcPts val="0"/>
                  </a:spcBef>
                  <a:spcAft>
                    <a:spcPts val="0"/>
                  </a:spcAft>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19" name="Rectangle 18"/>
              <p:cNvSpPr/>
              <p:nvPr/>
            </p:nvSpPr>
            <p:spPr>
              <a:xfrm>
                <a:off x="4727370" y="5184932"/>
                <a:ext cx="244616" cy="2866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grpSp>
        <p:grpSp>
          <p:nvGrpSpPr>
            <p:cNvPr id="21" name="Group 20"/>
            <p:cNvGrpSpPr/>
            <p:nvPr/>
          </p:nvGrpSpPr>
          <p:grpSpPr>
            <a:xfrm>
              <a:off x="4225721" y="5224167"/>
              <a:ext cx="263064" cy="315192"/>
              <a:chOff x="4721454" y="5169895"/>
              <a:chExt cx="263064" cy="315192"/>
            </a:xfrm>
          </p:grpSpPr>
          <p:cxnSp>
            <p:nvCxnSpPr>
              <p:cNvPr id="16" name="Straight Connector 15"/>
              <p:cNvCxnSpPr/>
              <p:nvPr/>
            </p:nvCxnSpPr>
            <p:spPr>
              <a:xfrm>
                <a:off x="4809715" y="5169895"/>
                <a:ext cx="0" cy="315192"/>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866636" y="5169895"/>
                <a:ext cx="0" cy="315192"/>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4929134" y="5169895"/>
                <a:ext cx="0" cy="315192"/>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721454" y="5265572"/>
                <a:ext cx="262256" cy="0"/>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721454" y="5319130"/>
                <a:ext cx="262256" cy="0"/>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722262" y="5375108"/>
                <a:ext cx="262256" cy="0"/>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722262" y="5425533"/>
                <a:ext cx="262256" cy="0"/>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22181" y="5213725"/>
                <a:ext cx="262256" cy="0"/>
              </a:xfrm>
              <a:prstGeom prst="line">
                <a:avLst/>
              </a:prstGeom>
              <a:ln w="12700">
                <a:solidFill>
                  <a:srgbClr val="FF8C00"/>
                </a:solidFill>
              </a:ln>
            </p:spPr>
            <p:style>
              <a:lnRef idx="1">
                <a:schemeClr val="accent1"/>
              </a:lnRef>
              <a:fillRef idx="0">
                <a:schemeClr val="accent1"/>
              </a:fillRef>
              <a:effectRef idx="0">
                <a:schemeClr val="accent1"/>
              </a:effectRef>
              <a:fontRef idx="minor">
                <a:schemeClr val="tx1"/>
              </a:fontRef>
            </p:style>
          </p:cxnSp>
        </p:grpSp>
      </p:grpSp>
      <p:cxnSp>
        <p:nvCxnSpPr>
          <p:cNvPr id="132" name="Straight Arrow Connector 131"/>
          <p:cNvCxnSpPr/>
          <p:nvPr/>
        </p:nvCxnSpPr>
        <p:spPr>
          <a:xfrm flipV="1">
            <a:off x="3105422" y="4280131"/>
            <a:ext cx="0" cy="972019"/>
          </a:xfrm>
          <a:prstGeom prst="straightConnector1">
            <a:avLst/>
          </a:prstGeom>
          <a:ln w="31750">
            <a:solidFill>
              <a:srgbClr val="404040"/>
            </a:solidFill>
            <a:headEnd type="triangle" w="med" len="sm"/>
            <a:tailEnd type="triangle" w="med" len="sm"/>
          </a:ln>
        </p:spPr>
        <p:style>
          <a:lnRef idx="1">
            <a:schemeClr val="accent1"/>
          </a:lnRef>
          <a:fillRef idx="0">
            <a:schemeClr val="accent1"/>
          </a:fillRef>
          <a:effectRef idx="0">
            <a:schemeClr val="accent1"/>
          </a:effectRef>
          <a:fontRef idx="minor">
            <a:schemeClr val="tx1"/>
          </a:fontRef>
        </p:style>
      </p:cxnSp>
      <p:sp>
        <p:nvSpPr>
          <p:cNvPr id="12" name="Bent Arrow 11"/>
          <p:cNvSpPr/>
          <p:nvPr/>
        </p:nvSpPr>
        <p:spPr>
          <a:xfrm rot="16200000">
            <a:off x="1686339" y="3249608"/>
            <a:ext cx="686100" cy="1597259"/>
          </a:xfrm>
          <a:prstGeom prst="bentArrow">
            <a:avLst>
              <a:gd name="adj1" fmla="val 25000"/>
              <a:gd name="adj2" fmla="val 28765"/>
              <a:gd name="adj3" fmla="val 35040"/>
              <a:gd name="adj4" fmla="val 51280"/>
            </a:avLst>
          </a:pr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black"/>
              </a:solidFill>
            </a:endParaRPr>
          </a:p>
        </p:txBody>
      </p:sp>
      <p:grpSp>
        <p:nvGrpSpPr>
          <p:cNvPr id="6" name="Group 5"/>
          <p:cNvGrpSpPr/>
          <p:nvPr/>
        </p:nvGrpSpPr>
        <p:grpSpPr>
          <a:xfrm>
            <a:off x="2997836" y="1984233"/>
            <a:ext cx="1583049" cy="1186080"/>
            <a:chOff x="4102693" y="2104736"/>
            <a:chExt cx="1614792" cy="1209863"/>
          </a:xfrm>
        </p:grpSpPr>
        <p:grpSp>
          <p:nvGrpSpPr>
            <p:cNvPr id="5" name="Group 4"/>
            <p:cNvGrpSpPr/>
            <p:nvPr/>
          </p:nvGrpSpPr>
          <p:grpSpPr>
            <a:xfrm>
              <a:off x="4102693" y="2104736"/>
              <a:ext cx="1614792" cy="1209863"/>
              <a:chOff x="4102693" y="2104736"/>
              <a:chExt cx="1614792" cy="1209863"/>
            </a:xfrm>
          </p:grpSpPr>
          <p:sp>
            <p:nvSpPr>
              <p:cNvPr id="128" name="TextBox 127"/>
              <p:cNvSpPr txBox="1"/>
              <p:nvPr/>
            </p:nvSpPr>
            <p:spPr>
              <a:xfrm>
                <a:off x="4102693" y="2104736"/>
                <a:ext cx="1343909" cy="345114"/>
              </a:xfrm>
              <a:prstGeom prst="rect">
                <a:avLst/>
              </a:prstGeom>
              <a:noFill/>
            </p:spPr>
            <p:txBody>
              <a:bodyPr wrap="square" rtlCol="0">
                <a:spAutoFit/>
              </a:bodyPr>
              <a:lstStyle/>
              <a:p>
                <a:pPr defTabSz="913874" eaLnBrk="1" fontAlgn="auto" hangingPunct="1">
                  <a:spcBef>
                    <a:spcPts val="0"/>
                  </a:spcBef>
                  <a:spcAft>
                    <a:spcPts val="0"/>
                  </a:spcAft>
                </a:pPr>
                <a:r>
                  <a:rPr lang="en-US" sz="1567" dirty="0">
                    <a:solidFill>
                      <a:srgbClr val="5B9BD5">
                        <a:lumMod val="50000"/>
                      </a:srgbClr>
                    </a:solidFill>
                    <a:latin typeface="Segoe UI Semibold" panose="020B0702040204020203" pitchFamily="34" charset="0"/>
                    <a:ea typeface="MS PGothic" charset="0"/>
                    <a:cs typeface="Segoe UI Semibold" panose="020B0702040204020203" pitchFamily="34" charset="0"/>
                  </a:rPr>
                  <a:t>Extensibility</a:t>
                </a:r>
              </a:p>
            </p:txBody>
          </p:sp>
          <p:sp>
            <p:nvSpPr>
              <p:cNvPr id="73" name="Freeform 72"/>
              <p:cNvSpPr>
                <a:spLocks/>
              </p:cNvSpPr>
              <p:nvPr/>
            </p:nvSpPr>
            <p:spPr bwMode="auto">
              <a:xfrm>
                <a:off x="5123209" y="2787302"/>
                <a:ext cx="594276" cy="527297"/>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accent1">
                  <a:lumMod val="75000"/>
                </a:schemeClr>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fontAlgn="auto" hangingPunct="1">
                  <a:spcBef>
                    <a:spcPts val="0"/>
                  </a:spcBef>
                  <a:spcAft>
                    <a:spcPts val="0"/>
                  </a:spcAft>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79" name="Rectangle 78"/>
              <p:cNvSpPr/>
              <p:nvPr/>
            </p:nvSpPr>
            <p:spPr>
              <a:xfrm>
                <a:off x="5303466" y="2931148"/>
                <a:ext cx="261054" cy="261054"/>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r>
                  <a:rPr lang="en-IN" sz="1567" dirty="0">
                    <a:solidFill>
                      <a:prstClr val="white"/>
                    </a:solidFill>
                    <a:latin typeface="Segoe UI Semibold" panose="020B0702040204020203" pitchFamily="34" charset="0"/>
                    <a:cs typeface="Segoe UI Semibold" panose="020B0702040204020203" pitchFamily="34" charset="0"/>
                  </a:rPr>
                  <a:t>?</a:t>
                </a:r>
              </a:p>
            </p:txBody>
          </p:sp>
          <p:grpSp>
            <p:nvGrpSpPr>
              <p:cNvPr id="9" name="Group 8"/>
              <p:cNvGrpSpPr/>
              <p:nvPr/>
            </p:nvGrpSpPr>
            <p:grpSpPr>
              <a:xfrm>
                <a:off x="4185543" y="2446117"/>
                <a:ext cx="1100241" cy="714448"/>
                <a:chOff x="3533960" y="4436757"/>
                <a:chExt cx="1100554" cy="714651"/>
              </a:xfrm>
            </p:grpSpPr>
            <p:sp>
              <p:nvSpPr>
                <p:cNvPr id="69" name="Freeform 68"/>
                <p:cNvSpPr>
                  <a:spLocks noChangeAspect="1"/>
                </p:cNvSpPr>
                <p:nvPr/>
              </p:nvSpPr>
              <p:spPr bwMode="auto">
                <a:xfrm>
                  <a:off x="3533960" y="4436757"/>
                  <a:ext cx="1100554" cy="714651"/>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accent1">
                    <a:lumMod val="75000"/>
                  </a:schemeClr>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fontAlgn="auto" hangingPunct="1">
                    <a:spcBef>
                      <a:spcPts val="0"/>
                    </a:spcBef>
                    <a:spcAft>
                      <a:spcPts val="0"/>
                    </a:spcAft>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7" name="Rectangle 6"/>
                <p:cNvSpPr/>
                <p:nvPr/>
              </p:nvSpPr>
              <p:spPr>
                <a:xfrm>
                  <a:off x="3586349" y="4480980"/>
                  <a:ext cx="995934" cy="61478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grpSp>
        </p:grpSp>
        <p:sp>
          <p:nvSpPr>
            <p:cNvPr id="76" name="Rectangle 75"/>
            <p:cNvSpPr/>
            <p:nvPr/>
          </p:nvSpPr>
          <p:spPr>
            <a:xfrm>
              <a:off x="4606479" y="2781946"/>
              <a:ext cx="261054" cy="261054"/>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874" eaLnBrk="1" fontAlgn="auto" hangingPunct="1">
                <a:spcBef>
                  <a:spcPts val="0"/>
                </a:spcBef>
                <a:spcAft>
                  <a:spcPts val="0"/>
                </a:spcAft>
              </a:pPr>
              <a:r>
                <a:rPr lang="en-IN" sz="1567" dirty="0">
                  <a:solidFill>
                    <a:prstClr val="white"/>
                  </a:solidFill>
                  <a:latin typeface="Segoe UI Semibold" panose="020B0702040204020203" pitchFamily="34" charset="0"/>
                  <a:cs typeface="Segoe UI Semibold" panose="020B0702040204020203" pitchFamily="34" charset="0"/>
                </a:rPr>
                <a:t>R</a:t>
              </a:r>
            </a:p>
          </p:txBody>
        </p:sp>
        <p:sp>
          <p:nvSpPr>
            <p:cNvPr id="78" name="TextBox 77"/>
            <p:cNvSpPr txBox="1"/>
            <p:nvPr/>
          </p:nvSpPr>
          <p:spPr>
            <a:xfrm>
              <a:off x="4229166" y="2496911"/>
              <a:ext cx="1015680" cy="282343"/>
            </a:xfrm>
            <a:prstGeom prst="rect">
              <a:avLst/>
            </a:prstGeom>
            <a:noFill/>
          </p:spPr>
          <p:txBody>
            <a:bodyPr wrap="square" rtlCol="0">
              <a:spAutoFit/>
            </a:bodyPr>
            <a:lstStyle/>
            <a:p>
              <a:pPr algn="ctr" defTabSz="913874" eaLnBrk="1" fontAlgn="auto" hangingPunct="1">
                <a:spcBef>
                  <a:spcPts val="0"/>
                </a:spcBef>
                <a:spcAft>
                  <a:spcPts val="0"/>
                </a:spcAft>
              </a:pPr>
              <a:r>
                <a:rPr lang="en-US" sz="1174" spc="-78" dirty="0">
                  <a:solidFill>
                    <a:prstClr val="black">
                      <a:lumMod val="75000"/>
                      <a:lumOff val="25000"/>
                    </a:prstClr>
                  </a:solidFill>
                  <a:latin typeface="Segoe UI" panose="020B0502040204020203" pitchFamily="34" charset="0"/>
                  <a:ea typeface="MS PGothic" charset="0"/>
                  <a:cs typeface="Segoe UI" panose="020B0502040204020203" pitchFamily="34" charset="0"/>
                </a:rPr>
                <a:t>R Integration</a:t>
              </a:r>
            </a:p>
          </p:txBody>
        </p:sp>
      </p:grpSp>
      <p:grpSp>
        <p:nvGrpSpPr>
          <p:cNvPr id="88" name="Group 87"/>
          <p:cNvGrpSpPr>
            <a:grpSpLocks noChangeAspect="1"/>
          </p:cNvGrpSpPr>
          <p:nvPr/>
        </p:nvGrpSpPr>
        <p:grpSpPr>
          <a:xfrm>
            <a:off x="3825164" y="4276902"/>
            <a:ext cx="350126" cy="389588"/>
            <a:chOff x="8673628" y="6329424"/>
            <a:chExt cx="407298" cy="453200"/>
          </a:xfrm>
        </p:grpSpPr>
        <p:sp>
          <p:nvSpPr>
            <p:cNvPr id="94" name="Rectangle 153"/>
            <p:cNvSpPr/>
            <p:nvPr/>
          </p:nvSpPr>
          <p:spPr>
            <a:xfrm>
              <a:off x="8698044" y="634603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ln>
              <a:noFill/>
            </a:ln>
          </p:spPr>
          <p:style>
            <a:lnRef idx="2">
              <a:schemeClr val="accent1"/>
            </a:lnRef>
            <a:fillRef idx="1">
              <a:schemeClr val="lt1"/>
            </a:fillRef>
            <a:effectRef idx="0">
              <a:schemeClr val="accent1"/>
            </a:effectRef>
            <a:fontRef idx="minor">
              <a:schemeClr val="dk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105" name="Freeform 104"/>
            <p:cNvSpPr/>
            <p:nvPr>
              <p:custDataLst>
                <p:tags r:id="rId13"/>
              </p:custDataLst>
            </p:nvPr>
          </p:nvSpPr>
          <p:spPr bwMode="auto">
            <a:xfrm rot="10800000">
              <a:off x="8673628" y="6329424"/>
              <a:ext cx="343787"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chemeClr val="accent1">
                <a:lumMod val="50000"/>
              </a:schemeClr>
            </a:solidFill>
            <a:ln>
              <a:noFill/>
            </a:ln>
            <a:extLst/>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sp>
          <p:nvSpPr>
            <p:cNvPr id="106" name="Rectangle 153"/>
            <p:cNvSpPr>
              <a:spLocks noChangeAspect="1"/>
            </p:cNvSpPr>
            <p:nvPr/>
          </p:nvSpPr>
          <p:spPr>
            <a:xfrm>
              <a:off x="8748338" y="6401358"/>
              <a:ext cx="327014"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ln>
              <a:noFill/>
            </a:ln>
          </p:spPr>
          <p:style>
            <a:lnRef idx="2">
              <a:schemeClr val="accent1"/>
            </a:lnRef>
            <a:fillRef idx="1">
              <a:schemeClr val="lt1"/>
            </a:fillRef>
            <a:effectRef idx="0">
              <a:schemeClr val="accent1"/>
            </a:effectRef>
            <a:fontRef idx="minor">
              <a:schemeClr val="dk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010101</a:t>
              </a:r>
            </a:p>
          </p:txBody>
        </p:sp>
        <p:sp>
          <p:nvSpPr>
            <p:cNvPr id="107" name="Freeform 106"/>
            <p:cNvSpPr/>
            <p:nvPr>
              <p:custDataLst>
                <p:tags r:id="rId14"/>
              </p:custDataLst>
            </p:nvPr>
          </p:nvSpPr>
          <p:spPr bwMode="auto">
            <a:xfrm rot="10800000">
              <a:off x="8736438"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chemeClr val="accent1">
                <a:lumMod val="50000"/>
              </a:schemeClr>
            </a:solidFill>
            <a:ln>
              <a:noFill/>
            </a:ln>
            <a:extLst/>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grpSp>
      <p:grpSp>
        <p:nvGrpSpPr>
          <p:cNvPr id="15" name="Group 14"/>
          <p:cNvGrpSpPr/>
          <p:nvPr/>
        </p:nvGrpSpPr>
        <p:grpSpPr>
          <a:xfrm>
            <a:off x="7599239" y="2044670"/>
            <a:ext cx="3977335" cy="2693147"/>
            <a:chOff x="7754636" y="2084599"/>
            <a:chExt cx="4057089" cy="2747150"/>
          </a:xfrm>
        </p:grpSpPr>
        <p:sp>
          <p:nvSpPr>
            <p:cNvPr id="75" name="Freeform 74"/>
            <p:cNvSpPr>
              <a:spLocks/>
            </p:cNvSpPr>
            <p:nvPr/>
          </p:nvSpPr>
          <p:spPr bwMode="auto">
            <a:xfrm>
              <a:off x="7754636" y="2084599"/>
              <a:ext cx="4057089" cy="2710092"/>
            </a:xfrm>
            <a:custGeom>
              <a:avLst/>
              <a:gdLst>
                <a:gd name="T0" fmla="*/ 3780 w 3790"/>
                <a:gd name="T1" fmla="*/ 1582 h 2332"/>
                <a:gd name="T2" fmla="*/ 3710 w 3790"/>
                <a:gd name="T3" fmla="*/ 1358 h 2332"/>
                <a:gd name="T4" fmla="*/ 3580 w 3790"/>
                <a:gd name="T5" fmla="*/ 1158 h 2332"/>
                <a:gd name="T6" fmla="*/ 3400 w 3790"/>
                <a:gd name="T7" fmla="*/ 1004 h 2332"/>
                <a:gd name="T8" fmla="*/ 3286 w 3790"/>
                <a:gd name="T9" fmla="*/ 944 h 2332"/>
                <a:gd name="T10" fmla="*/ 3280 w 3790"/>
                <a:gd name="T11" fmla="*/ 908 h 2332"/>
                <a:gd name="T12" fmla="*/ 3260 w 3790"/>
                <a:gd name="T13" fmla="*/ 796 h 2332"/>
                <a:gd name="T14" fmla="*/ 3220 w 3790"/>
                <a:gd name="T15" fmla="*/ 690 h 2332"/>
                <a:gd name="T16" fmla="*/ 3162 w 3790"/>
                <a:gd name="T17" fmla="*/ 596 h 2332"/>
                <a:gd name="T18" fmla="*/ 3088 w 3790"/>
                <a:gd name="T19" fmla="*/ 516 h 2332"/>
                <a:gd name="T20" fmla="*/ 2998 w 3790"/>
                <a:gd name="T21" fmla="*/ 450 h 2332"/>
                <a:gd name="T22" fmla="*/ 2898 w 3790"/>
                <a:gd name="T23" fmla="*/ 402 h 2332"/>
                <a:gd name="T24" fmla="*/ 2788 w 3790"/>
                <a:gd name="T25" fmla="*/ 374 h 2332"/>
                <a:gd name="T26" fmla="*/ 2700 w 3790"/>
                <a:gd name="T27" fmla="*/ 368 h 2332"/>
                <a:gd name="T28" fmla="*/ 2522 w 3790"/>
                <a:gd name="T29" fmla="*/ 396 h 2332"/>
                <a:gd name="T30" fmla="*/ 2366 w 3790"/>
                <a:gd name="T31" fmla="*/ 472 h 2332"/>
                <a:gd name="T32" fmla="*/ 2256 w 3790"/>
                <a:gd name="T33" fmla="*/ 324 h 2332"/>
                <a:gd name="T34" fmla="*/ 2070 w 3790"/>
                <a:gd name="T35" fmla="*/ 164 h 2332"/>
                <a:gd name="T36" fmla="*/ 1848 w 3790"/>
                <a:gd name="T37" fmla="*/ 54 h 2332"/>
                <a:gd name="T38" fmla="*/ 1596 w 3790"/>
                <a:gd name="T39" fmla="*/ 2 h 2332"/>
                <a:gd name="T40" fmla="*/ 1430 w 3790"/>
                <a:gd name="T41" fmla="*/ 6 h 2332"/>
                <a:gd name="T42" fmla="*/ 1240 w 3790"/>
                <a:gd name="T43" fmla="*/ 44 h 2332"/>
                <a:gd name="T44" fmla="*/ 1064 w 3790"/>
                <a:gd name="T45" fmla="*/ 118 h 2332"/>
                <a:gd name="T46" fmla="*/ 908 w 3790"/>
                <a:gd name="T47" fmla="*/ 224 h 2332"/>
                <a:gd name="T48" fmla="*/ 776 w 3790"/>
                <a:gd name="T49" fmla="*/ 356 h 2332"/>
                <a:gd name="T50" fmla="*/ 672 w 3790"/>
                <a:gd name="T51" fmla="*/ 512 h 2332"/>
                <a:gd name="T52" fmla="*/ 598 w 3790"/>
                <a:gd name="T53" fmla="*/ 688 h 2332"/>
                <a:gd name="T54" fmla="*/ 558 w 3790"/>
                <a:gd name="T55" fmla="*/ 878 h 2332"/>
                <a:gd name="T56" fmla="*/ 554 w 3790"/>
                <a:gd name="T57" fmla="*/ 1012 h 2332"/>
                <a:gd name="T58" fmla="*/ 560 w 3790"/>
                <a:gd name="T59" fmla="*/ 1056 h 2332"/>
                <a:gd name="T60" fmla="*/ 388 w 3790"/>
                <a:gd name="T61" fmla="*/ 1120 h 2332"/>
                <a:gd name="T62" fmla="*/ 198 w 3790"/>
                <a:gd name="T63" fmla="*/ 1252 h 2332"/>
                <a:gd name="T64" fmla="*/ 92 w 3790"/>
                <a:gd name="T65" fmla="*/ 1384 h 2332"/>
                <a:gd name="T66" fmla="*/ 42 w 3790"/>
                <a:gd name="T67" fmla="*/ 1484 h 2332"/>
                <a:gd name="T68" fmla="*/ 10 w 3790"/>
                <a:gd name="T69" fmla="*/ 1594 h 2332"/>
                <a:gd name="T70" fmla="*/ 0 w 3790"/>
                <a:gd name="T71" fmla="*/ 1712 h 2332"/>
                <a:gd name="T72" fmla="*/ 8 w 3790"/>
                <a:gd name="T73" fmla="*/ 1816 h 2332"/>
                <a:gd name="T74" fmla="*/ 44 w 3790"/>
                <a:gd name="T75" fmla="*/ 1942 h 2332"/>
                <a:gd name="T76" fmla="*/ 106 w 3790"/>
                <a:gd name="T77" fmla="*/ 2052 h 2332"/>
                <a:gd name="T78" fmla="*/ 192 w 3790"/>
                <a:gd name="T79" fmla="*/ 2146 h 2332"/>
                <a:gd name="T80" fmla="*/ 298 w 3790"/>
                <a:gd name="T81" fmla="*/ 2222 h 2332"/>
                <a:gd name="T82" fmla="*/ 420 w 3790"/>
                <a:gd name="T83" fmla="*/ 2278 h 2332"/>
                <a:gd name="T84" fmla="*/ 558 w 3790"/>
                <a:gd name="T85" fmla="*/ 2316 h 2332"/>
                <a:gd name="T86" fmla="*/ 706 w 3790"/>
                <a:gd name="T87" fmla="*/ 2332 h 2332"/>
                <a:gd name="T88" fmla="*/ 3106 w 3790"/>
                <a:gd name="T89" fmla="*/ 2322 h 2332"/>
                <a:gd name="T90" fmla="*/ 3360 w 3790"/>
                <a:gd name="T91" fmla="*/ 2260 h 2332"/>
                <a:gd name="T92" fmla="*/ 3486 w 3790"/>
                <a:gd name="T93" fmla="*/ 2204 h 2332"/>
                <a:gd name="T94" fmla="*/ 3594 w 3790"/>
                <a:gd name="T95" fmla="*/ 2132 h 2332"/>
                <a:gd name="T96" fmla="*/ 3682 w 3790"/>
                <a:gd name="T97" fmla="*/ 2044 h 2332"/>
                <a:gd name="T98" fmla="*/ 3744 w 3790"/>
                <a:gd name="T99" fmla="*/ 1936 h 2332"/>
                <a:gd name="T100" fmla="*/ 3782 w 3790"/>
                <a:gd name="T101" fmla="*/ 1810 h 2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90" h="2332">
                  <a:moveTo>
                    <a:pt x="3790" y="1700"/>
                  </a:moveTo>
                  <a:lnTo>
                    <a:pt x="3790" y="1700"/>
                  </a:lnTo>
                  <a:lnTo>
                    <a:pt x="3788" y="1642"/>
                  </a:lnTo>
                  <a:lnTo>
                    <a:pt x="3780" y="1582"/>
                  </a:lnTo>
                  <a:lnTo>
                    <a:pt x="3770" y="1524"/>
                  </a:lnTo>
                  <a:lnTo>
                    <a:pt x="3754" y="1468"/>
                  </a:lnTo>
                  <a:lnTo>
                    <a:pt x="3734" y="1412"/>
                  </a:lnTo>
                  <a:lnTo>
                    <a:pt x="3710" y="1358"/>
                  </a:lnTo>
                  <a:lnTo>
                    <a:pt x="3684" y="1304"/>
                  </a:lnTo>
                  <a:lnTo>
                    <a:pt x="3652" y="1254"/>
                  </a:lnTo>
                  <a:lnTo>
                    <a:pt x="3618" y="1206"/>
                  </a:lnTo>
                  <a:lnTo>
                    <a:pt x="3580" y="1158"/>
                  </a:lnTo>
                  <a:lnTo>
                    <a:pt x="3540" y="1116"/>
                  </a:lnTo>
                  <a:lnTo>
                    <a:pt x="3496" y="1076"/>
                  </a:lnTo>
                  <a:lnTo>
                    <a:pt x="3448" y="1038"/>
                  </a:lnTo>
                  <a:lnTo>
                    <a:pt x="3400" y="1004"/>
                  </a:lnTo>
                  <a:lnTo>
                    <a:pt x="3348" y="974"/>
                  </a:lnTo>
                  <a:lnTo>
                    <a:pt x="3294" y="948"/>
                  </a:lnTo>
                  <a:lnTo>
                    <a:pt x="3294" y="948"/>
                  </a:lnTo>
                  <a:lnTo>
                    <a:pt x="3286" y="944"/>
                  </a:lnTo>
                  <a:lnTo>
                    <a:pt x="3280" y="938"/>
                  </a:lnTo>
                  <a:lnTo>
                    <a:pt x="3280" y="938"/>
                  </a:lnTo>
                  <a:lnTo>
                    <a:pt x="3280" y="938"/>
                  </a:lnTo>
                  <a:lnTo>
                    <a:pt x="3280" y="908"/>
                  </a:lnTo>
                  <a:lnTo>
                    <a:pt x="3278" y="880"/>
                  </a:lnTo>
                  <a:lnTo>
                    <a:pt x="3272" y="852"/>
                  </a:lnTo>
                  <a:lnTo>
                    <a:pt x="3268" y="822"/>
                  </a:lnTo>
                  <a:lnTo>
                    <a:pt x="3260" y="796"/>
                  </a:lnTo>
                  <a:lnTo>
                    <a:pt x="3252" y="768"/>
                  </a:lnTo>
                  <a:lnTo>
                    <a:pt x="3244" y="742"/>
                  </a:lnTo>
                  <a:lnTo>
                    <a:pt x="3232" y="716"/>
                  </a:lnTo>
                  <a:lnTo>
                    <a:pt x="3220" y="690"/>
                  </a:lnTo>
                  <a:lnTo>
                    <a:pt x="3208" y="666"/>
                  </a:lnTo>
                  <a:lnTo>
                    <a:pt x="3194" y="642"/>
                  </a:lnTo>
                  <a:lnTo>
                    <a:pt x="3178" y="618"/>
                  </a:lnTo>
                  <a:lnTo>
                    <a:pt x="3162" y="596"/>
                  </a:lnTo>
                  <a:lnTo>
                    <a:pt x="3144" y="574"/>
                  </a:lnTo>
                  <a:lnTo>
                    <a:pt x="3126" y="554"/>
                  </a:lnTo>
                  <a:lnTo>
                    <a:pt x="3108" y="534"/>
                  </a:lnTo>
                  <a:lnTo>
                    <a:pt x="3088" y="516"/>
                  </a:lnTo>
                  <a:lnTo>
                    <a:pt x="3066" y="498"/>
                  </a:lnTo>
                  <a:lnTo>
                    <a:pt x="3044" y="480"/>
                  </a:lnTo>
                  <a:lnTo>
                    <a:pt x="3022" y="464"/>
                  </a:lnTo>
                  <a:lnTo>
                    <a:pt x="2998" y="450"/>
                  </a:lnTo>
                  <a:lnTo>
                    <a:pt x="2974" y="436"/>
                  </a:lnTo>
                  <a:lnTo>
                    <a:pt x="2950" y="424"/>
                  </a:lnTo>
                  <a:lnTo>
                    <a:pt x="2924" y="412"/>
                  </a:lnTo>
                  <a:lnTo>
                    <a:pt x="2898" y="402"/>
                  </a:lnTo>
                  <a:lnTo>
                    <a:pt x="2870" y="394"/>
                  </a:lnTo>
                  <a:lnTo>
                    <a:pt x="2844" y="386"/>
                  </a:lnTo>
                  <a:lnTo>
                    <a:pt x="2816" y="380"/>
                  </a:lnTo>
                  <a:lnTo>
                    <a:pt x="2788" y="374"/>
                  </a:lnTo>
                  <a:lnTo>
                    <a:pt x="2758" y="370"/>
                  </a:lnTo>
                  <a:lnTo>
                    <a:pt x="2730" y="368"/>
                  </a:lnTo>
                  <a:lnTo>
                    <a:pt x="2700" y="368"/>
                  </a:lnTo>
                  <a:lnTo>
                    <a:pt x="2700" y="368"/>
                  </a:lnTo>
                  <a:lnTo>
                    <a:pt x="2654" y="370"/>
                  </a:lnTo>
                  <a:lnTo>
                    <a:pt x="2608" y="374"/>
                  </a:lnTo>
                  <a:lnTo>
                    <a:pt x="2564" y="384"/>
                  </a:lnTo>
                  <a:lnTo>
                    <a:pt x="2522" y="396"/>
                  </a:lnTo>
                  <a:lnTo>
                    <a:pt x="2482" y="410"/>
                  </a:lnTo>
                  <a:lnTo>
                    <a:pt x="2442" y="428"/>
                  </a:lnTo>
                  <a:lnTo>
                    <a:pt x="2404" y="450"/>
                  </a:lnTo>
                  <a:lnTo>
                    <a:pt x="2366" y="472"/>
                  </a:lnTo>
                  <a:lnTo>
                    <a:pt x="2366" y="472"/>
                  </a:lnTo>
                  <a:lnTo>
                    <a:pt x="2334" y="420"/>
                  </a:lnTo>
                  <a:lnTo>
                    <a:pt x="2296" y="372"/>
                  </a:lnTo>
                  <a:lnTo>
                    <a:pt x="2256" y="324"/>
                  </a:lnTo>
                  <a:lnTo>
                    <a:pt x="2214" y="280"/>
                  </a:lnTo>
                  <a:lnTo>
                    <a:pt x="2168" y="238"/>
                  </a:lnTo>
                  <a:lnTo>
                    <a:pt x="2120" y="198"/>
                  </a:lnTo>
                  <a:lnTo>
                    <a:pt x="2070" y="164"/>
                  </a:lnTo>
                  <a:lnTo>
                    <a:pt x="2018" y="130"/>
                  </a:lnTo>
                  <a:lnTo>
                    <a:pt x="1962" y="102"/>
                  </a:lnTo>
                  <a:lnTo>
                    <a:pt x="1906" y="76"/>
                  </a:lnTo>
                  <a:lnTo>
                    <a:pt x="1848" y="54"/>
                  </a:lnTo>
                  <a:lnTo>
                    <a:pt x="1786" y="34"/>
                  </a:lnTo>
                  <a:lnTo>
                    <a:pt x="1724" y="20"/>
                  </a:lnTo>
                  <a:lnTo>
                    <a:pt x="1662" y="10"/>
                  </a:lnTo>
                  <a:lnTo>
                    <a:pt x="1596" y="2"/>
                  </a:lnTo>
                  <a:lnTo>
                    <a:pt x="1530" y="0"/>
                  </a:lnTo>
                  <a:lnTo>
                    <a:pt x="1530" y="0"/>
                  </a:lnTo>
                  <a:lnTo>
                    <a:pt x="1480" y="2"/>
                  </a:lnTo>
                  <a:lnTo>
                    <a:pt x="1430" y="6"/>
                  </a:lnTo>
                  <a:lnTo>
                    <a:pt x="1382" y="12"/>
                  </a:lnTo>
                  <a:lnTo>
                    <a:pt x="1334" y="20"/>
                  </a:lnTo>
                  <a:lnTo>
                    <a:pt x="1286" y="32"/>
                  </a:lnTo>
                  <a:lnTo>
                    <a:pt x="1240" y="44"/>
                  </a:lnTo>
                  <a:lnTo>
                    <a:pt x="1194" y="60"/>
                  </a:lnTo>
                  <a:lnTo>
                    <a:pt x="1150" y="78"/>
                  </a:lnTo>
                  <a:lnTo>
                    <a:pt x="1106" y="96"/>
                  </a:lnTo>
                  <a:lnTo>
                    <a:pt x="1064" y="118"/>
                  </a:lnTo>
                  <a:lnTo>
                    <a:pt x="1024" y="142"/>
                  </a:lnTo>
                  <a:lnTo>
                    <a:pt x="984" y="168"/>
                  </a:lnTo>
                  <a:lnTo>
                    <a:pt x="946" y="194"/>
                  </a:lnTo>
                  <a:lnTo>
                    <a:pt x="908" y="224"/>
                  </a:lnTo>
                  <a:lnTo>
                    <a:pt x="874" y="254"/>
                  </a:lnTo>
                  <a:lnTo>
                    <a:pt x="840" y="286"/>
                  </a:lnTo>
                  <a:lnTo>
                    <a:pt x="808" y="320"/>
                  </a:lnTo>
                  <a:lnTo>
                    <a:pt x="776" y="356"/>
                  </a:lnTo>
                  <a:lnTo>
                    <a:pt x="748" y="394"/>
                  </a:lnTo>
                  <a:lnTo>
                    <a:pt x="720" y="432"/>
                  </a:lnTo>
                  <a:lnTo>
                    <a:pt x="694" y="470"/>
                  </a:lnTo>
                  <a:lnTo>
                    <a:pt x="672" y="512"/>
                  </a:lnTo>
                  <a:lnTo>
                    <a:pt x="650" y="554"/>
                  </a:lnTo>
                  <a:lnTo>
                    <a:pt x="630" y="598"/>
                  </a:lnTo>
                  <a:lnTo>
                    <a:pt x="612" y="642"/>
                  </a:lnTo>
                  <a:lnTo>
                    <a:pt x="598" y="688"/>
                  </a:lnTo>
                  <a:lnTo>
                    <a:pt x="584" y="734"/>
                  </a:lnTo>
                  <a:lnTo>
                    <a:pt x="574" y="780"/>
                  </a:lnTo>
                  <a:lnTo>
                    <a:pt x="564" y="828"/>
                  </a:lnTo>
                  <a:lnTo>
                    <a:pt x="558" y="878"/>
                  </a:lnTo>
                  <a:lnTo>
                    <a:pt x="554" y="928"/>
                  </a:lnTo>
                  <a:lnTo>
                    <a:pt x="554" y="978"/>
                  </a:lnTo>
                  <a:lnTo>
                    <a:pt x="554" y="978"/>
                  </a:lnTo>
                  <a:lnTo>
                    <a:pt x="554" y="1012"/>
                  </a:lnTo>
                  <a:lnTo>
                    <a:pt x="556" y="1046"/>
                  </a:lnTo>
                  <a:lnTo>
                    <a:pt x="556" y="1046"/>
                  </a:lnTo>
                  <a:lnTo>
                    <a:pt x="556" y="1054"/>
                  </a:lnTo>
                  <a:lnTo>
                    <a:pt x="560" y="1056"/>
                  </a:lnTo>
                  <a:lnTo>
                    <a:pt x="560" y="1056"/>
                  </a:lnTo>
                  <a:lnTo>
                    <a:pt x="502" y="1074"/>
                  </a:lnTo>
                  <a:lnTo>
                    <a:pt x="444" y="1094"/>
                  </a:lnTo>
                  <a:lnTo>
                    <a:pt x="388" y="1120"/>
                  </a:lnTo>
                  <a:lnTo>
                    <a:pt x="336" y="1148"/>
                  </a:lnTo>
                  <a:lnTo>
                    <a:pt x="288" y="1180"/>
                  </a:lnTo>
                  <a:lnTo>
                    <a:pt x="242" y="1214"/>
                  </a:lnTo>
                  <a:lnTo>
                    <a:pt x="198" y="1252"/>
                  </a:lnTo>
                  <a:lnTo>
                    <a:pt x="158" y="1292"/>
                  </a:lnTo>
                  <a:lnTo>
                    <a:pt x="124" y="1336"/>
                  </a:lnTo>
                  <a:lnTo>
                    <a:pt x="106" y="1360"/>
                  </a:lnTo>
                  <a:lnTo>
                    <a:pt x="92" y="1384"/>
                  </a:lnTo>
                  <a:lnTo>
                    <a:pt x="78" y="1408"/>
                  </a:lnTo>
                  <a:lnTo>
                    <a:pt x="64" y="1432"/>
                  </a:lnTo>
                  <a:lnTo>
                    <a:pt x="52" y="1458"/>
                  </a:lnTo>
                  <a:lnTo>
                    <a:pt x="42" y="1484"/>
                  </a:lnTo>
                  <a:lnTo>
                    <a:pt x="32" y="1510"/>
                  </a:lnTo>
                  <a:lnTo>
                    <a:pt x="24" y="1538"/>
                  </a:lnTo>
                  <a:lnTo>
                    <a:pt x="16" y="1566"/>
                  </a:lnTo>
                  <a:lnTo>
                    <a:pt x="10" y="1594"/>
                  </a:lnTo>
                  <a:lnTo>
                    <a:pt x="6" y="1622"/>
                  </a:lnTo>
                  <a:lnTo>
                    <a:pt x="2" y="1652"/>
                  </a:lnTo>
                  <a:lnTo>
                    <a:pt x="0" y="1682"/>
                  </a:lnTo>
                  <a:lnTo>
                    <a:pt x="0" y="1712"/>
                  </a:lnTo>
                  <a:lnTo>
                    <a:pt x="0" y="1712"/>
                  </a:lnTo>
                  <a:lnTo>
                    <a:pt x="0" y="1748"/>
                  </a:lnTo>
                  <a:lnTo>
                    <a:pt x="2" y="1782"/>
                  </a:lnTo>
                  <a:lnTo>
                    <a:pt x="8" y="1816"/>
                  </a:lnTo>
                  <a:lnTo>
                    <a:pt x="14" y="1848"/>
                  </a:lnTo>
                  <a:lnTo>
                    <a:pt x="22" y="1880"/>
                  </a:lnTo>
                  <a:lnTo>
                    <a:pt x="32" y="1912"/>
                  </a:lnTo>
                  <a:lnTo>
                    <a:pt x="44" y="1942"/>
                  </a:lnTo>
                  <a:lnTo>
                    <a:pt x="58" y="1970"/>
                  </a:lnTo>
                  <a:lnTo>
                    <a:pt x="72" y="1998"/>
                  </a:lnTo>
                  <a:lnTo>
                    <a:pt x="88" y="2026"/>
                  </a:lnTo>
                  <a:lnTo>
                    <a:pt x="106" y="2052"/>
                  </a:lnTo>
                  <a:lnTo>
                    <a:pt x="126" y="2076"/>
                  </a:lnTo>
                  <a:lnTo>
                    <a:pt x="146" y="2100"/>
                  </a:lnTo>
                  <a:lnTo>
                    <a:pt x="170" y="2124"/>
                  </a:lnTo>
                  <a:lnTo>
                    <a:pt x="192" y="2146"/>
                  </a:lnTo>
                  <a:lnTo>
                    <a:pt x="218" y="2166"/>
                  </a:lnTo>
                  <a:lnTo>
                    <a:pt x="244" y="2186"/>
                  </a:lnTo>
                  <a:lnTo>
                    <a:pt x="270" y="2204"/>
                  </a:lnTo>
                  <a:lnTo>
                    <a:pt x="298" y="2222"/>
                  </a:lnTo>
                  <a:lnTo>
                    <a:pt x="328" y="2238"/>
                  </a:lnTo>
                  <a:lnTo>
                    <a:pt x="358" y="2252"/>
                  </a:lnTo>
                  <a:lnTo>
                    <a:pt x="388" y="2266"/>
                  </a:lnTo>
                  <a:lnTo>
                    <a:pt x="420" y="2278"/>
                  </a:lnTo>
                  <a:lnTo>
                    <a:pt x="454" y="2290"/>
                  </a:lnTo>
                  <a:lnTo>
                    <a:pt x="488" y="2300"/>
                  </a:lnTo>
                  <a:lnTo>
                    <a:pt x="522" y="2308"/>
                  </a:lnTo>
                  <a:lnTo>
                    <a:pt x="558" y="2316"/>
                  </a:lnTo>
                  <a:lnTo>
                    <a:pt x="594" y="2322"/>
                  </a:lnTo>
                  <a:lnTo>
                    <a:pt x="630" y="2326"/>
                  </a:lnTo>
                  <a:lnTo>
                    <a:pt x="668" y="2330"/>
                  </a:lnTo>
                  <a:lnTo>
                    <a:pt x="706" y="2332"/>
                  </a:lnTo>
                  <a:lnTo>
                    <a:pt x="744" y="2332"/>
                  </a:lnTo>
                  <a:lnTo>
                    <a:pt x="3026" y="2332"/>
                  </a:lnTo>
                  <a:lnTo>
                    <a:pt x="3026" y="2332"/>
                  </a:lnTo>
                  <a:lnTo>
                    <a:pt x="3106" y="2322"/>
                  </a:lnTo>
                  <a:lnTo>
                    <a:pt x="3182" y="2308"/>
                  </a:lnTo>
                  <a:lnTo>
                    <a:pt x="3256" y="2292"/>
                  </a:lnTo>
                  <a:lnTo>
                    <a:pt x="3326" y="2272"/>
                  </a:lnTo>
                  <a:lnTo>
                    <a:pt x="3360" y="2260"/>
                  </a:lnTo>
                  <a:lnTo>
                    <a:pt x="3394" y="2248"/>
                  </a:lnTo>
                  <a:lnTo>
                    <a:pt x="3426" y="2234"/>
                  </a:lnTo>
                  <a:lnTo>
                    <a:pt x="3456" y="2220"/>
                  </a:lnTo>
                  <a:lnTo>
                    <a:pt x="3486" y="2204"/>
                  </a:lnTo>
                  <a:lnTo>
                    <a:pt x="3516" y="2188"/>
                  </a:lnTo>
                  <a:lnTo>
                    <a:pt x="3544" y="2170"/>
                  </a:lnTo>
                  <a:lnTo>
                    <a:pt x="3570" y="2152"/>
                  </a:lnTo>
                  <a:lnTo>
                    <a:pt x="3594" y="2132"/>
                  </a:lnTo>
                  <a:lnTo>
                    <a:pt x="3618" y="2112"/>
                  </a:lnTo>
                  <a:lnTo>
                    <a:pt x="3640" y="2090"/>
                  </a:lnTo>
                  <a:lnTo>
                    <a:pt x="3662" y="2068"/>
                  </a:lnTo>
                  <a:lnTo>
                    <a:pt x="3682" y="2044"/>
                  </a:lnTo>
                  <a:lnTo>
                    <a:pt x="3700" y="2018"/>
                  </a:lnTo>
                  <a:lnTo>
                    <a:pt x="3716" y="1992"/>
                  </a:lnTo>
                  <a:lnTo>
                    <a:pt x="3732" y="1964"/>
                  </a:lnTo>
                  <a:lnTo>
                    <a:pt x="3744" y="1936"/>
                  </a:lnTo>
                  <a:lnTo>
                    <a:pt x="3756" y="1906"/>
                  </a:lnTo>
                  <a:lnTo>
                    <a:pt x="3766" y="1876"/>
                  </a:lnTo>
                  <a:lnTo>
                    <a:pt x="3774" y="1844"/>
                  </a:lnTo>
                  <a:lnTo>
                    <a:pt x="3782" y="1810"/>
                  </a:lnTo>
                  <a:lnTo>
                    <a:pt x="3786" y="1774"/>
                  </a:lnTo>
                  <a:lnTo>
                    <a:pt x="3790" y="1738"/>
                  </a:lnTo>
                  <a:lnTo>
                    <a:pt x="3790" y="1700"/>
                  </a:lnTo>
                  <a:close/>
                </a:path>
              </a:pathLst>
            </a:custGeom>
            <a:solidFill>
              <a:schemeClr val="accent1">
                <a:lumMod val="40000"/>
                <a:lumOff val="60000"/>
              </a:schemeClr>
            </a:solidFill>
            <a:ln>
              <a:noFill/>
            </a:ln>
          </p:spPr>
          <p:txBody>
            <a:bodyPr vert="horz" wrap="square" lIns="89630" tIns="44814" rIns="89630" bIns="44814" numCol="1" anchor="t" anchorCtr="0" compatLnSpc="1">
              <a:prstTxWarp prst="textNoShape">
                <a:avLst/>
              </a:prstTxWarp>
            </a:bodyPr>
            <a:lst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a:lstStyle>
            <a:p>
              <a:endParaRPr lang="en-US" sz="1175" dirty="0">
                <a:solidFill>
                  <a:srgbClr val="505050"/>
                </a:solidFill>
              </a:endParaRPr>
            </a:p>
          </p:txBody>
        </p:sp>
        <p:grpSp>
          <p:nvGrpSpPr>
            <p:cNvPr id="17" name="Group 16"/>
            <p:cNvGrpSpPr/>
            <p:nvPr/>
          </p:nvGrpSpPr>
          <p:grpSpPr>
            <a:xfrm>
              <a:off x="8891283" y="2831263"/>
              <a:ext cx="1783795" cy="2000486"/>
              <a:chOff x="8886235" y="2857859"/>
              <a:chExt cx="1783795" cy="2000486"/>
            </a:xfrm>
          </p:grpSpPr>
          <p:grpSp>
            <p:nvGrpSpPr>
              <p:cNvPr id="14" name="Group 13"/>
              <p:cNvGrpSpPr/>
              <p:nvPr/>
            </p:nvGrpSpPr>
            <p:grpSpPr>
              <a:xfrm>
                <a:off x="8886235" y="2857859"/>
                <a:ext cx="1783795" cy="1090096"/>
                <a:chOff x="8708557" y="3280718"/>
                <a:chExt cx="1210683" cy="786163"/>
              </a:xfrm>
            </p:grpSpPr>
            <p:sp>
              <p:nvSpPr>
                <p:cNvPr id="89" name="Freeform 88"/>
                <p:cNvSpPr>
                  <a:spLocks/>
                </p:cNvSpPr>
                <p:nvPr/>
              </p:nvSpPr>
              <p:spPr bwMode="auto">
                <a:xfrm>
                  <a:off x="8708557" y="3280718"/>
                  <a:ext cx="1210683" cy="786163"/>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accent1">
                    <a:lumMod val="50000"/>
                  </a:schemeClr>
                </a:solidFill>
                <a:ln w="9525" cap="flat" cmpd="sng" algn="ctr">
                  <a:no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fontAlgn="auto" hangingPunct="1">
                    <a:spcBef>
                      <a:spcPts val="0"/>
                    </a:spcBef>
                    <a:spcAft>
                      <a:spcPts val="0"/>
                    </a:spcAft>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11" name="Rectangle 10"/>
                <p:cNvSpPr/>
                <p:nvPr/>
              </p:nvSpPr>
              <p:spPr>
                <a:xfrm>
                  <a:off x="8764906" y="3337636"/>
                  <a:ext cx="1097984" cy="678532"/>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a:solidFill>
                      <a:prstClr val="white"/>
                    </a:solidFill>
                  </a:endParaRPr>
                </a:p>
              </p:txBody>
            </p:sp>
          </p:grpSp>
          <p:sp>
            <p:nvSpPr>
              <p:cNvPr id="10" name="Rectangle 9"/>
              <p:cNvSpPr/>
              <p:nvPr/>
            </p:nvSpPr>
            <p:spPr>
              <a:xfrm>
                <a:off x="8917961" y="4058126"/>
                <a:ext cx="1720343" cy="800219"/>
              </a:xfrm>
              <a:prstGeom prst="rect">
                <a:avLst/>
              </a:prstGeom>
            </p:spPr>
            <p:txBody>
              <a:bodyPr wrap="none">
                <a:spAutoFit/>
              </a:bodyPr>
              <a:lstStyle/>
              <a:p>
                <a:pPr algn="ctr" defTabSz="913874" eaLnBrk="1" fontAlgn="auto" hangingPunct="1">
                  <a:spcBef>
                    <a:spcPts val="0"/>
                  </a:spcBef>
                  <a:spcAft>
                    <a:spcPts val="0"/>
                  </a:spcAft>
                </a:pPr>
                <a:r>
                  <a:rPr lang="en-US" sz="1568" dirty="0">
                    <a:solidFill>
                      <a:srgbClr val="1F4E79"/>
                    </a:solidFill>
                    <a:latin typeface="Segoe UI Semibold" panose="020B0702040204020203" pitchFamily="34" charset="0"/>
                    <a:ea typeface="MS PGothic" charset="0"/>
                    <a:cs typeface="Segoe UI Semibold" panose="020B0702040204020203" pitchFamily="34" charset="0"/>
                  </a:rPr>
                  <a:t>Microsoft Azure </a:t>
                </a:r>
              </a:p>
              <a:p>
                <a:pPr algn="ctr" defTabSz="913874" eaLnBrk="1" fontAlgn="auto" hangingPunct="1">
                  <a:spcBef>
                    <a:spcPts val="0"/>
                  </a:spcBef>
                  <a:spcAft>
                    <a:spcPts val="0"/>
                  </a:spcAft>
                </a:pPr>
                <a:r>
                  <a:rPr lang="en-US" sz="1568" dirty="0">
                    <a:solidFill>
                      <a:srgbClr val="1F4E79"/>
                    </a:solidFill>
                    <a:latin typeface="Segoe UI Semibold" panose="020B0702040204020203" pitchFamily="34" charset="0"/>
                    <a:ea typeface="MS PGothic" charset="0"/>
                    <a:cs typeface="Segoe UI Semibold" panose="020B0702040204020203" pitchFamily="34" charset="0"/>
                  </a:rPr>
                  <a:t>Marketplace</a:t>
                </a:r>
                <a:br>
                  <a:rPr lang="en-US" sz="1372" dirty="0">
                    <a:solidFill>
                      <a:srgbClr val="5B9BD5">
                        <a:lumMod val="50000"/>
                      </a:srgbClr>
                    </a:solidFill>
                    <a:latin typeface="Segoe UI Semibold" panose="020B0702040204020203" pitchFamily="34" charset="0"/>
                    <a:ea typeface="MS PGothic" charset="0"/>
                    <a:cs typeface="Segoe UI Semibold" panose="020B0702040204020203" pitchFamily="34" charset="0"/>
                  </a:rPr>
                </a:br>
                <a:endParaRPr lang="en-US" sz="1372" dirty="0">
                  <a:solidFill>
                    <a:srgbClr val="5B9BD5">
                      <a:lumMod val="50000"/>
                    </a:srgbClr>
                  </a:solidFill>
                  <a:latin typeface="Segoe UI" panose="020B0502040204020203" pitchFamily="34" charset="0"/>
                  <a:ea typeface="Segoe UI Black" panose="020B0A02040204020203" pitchFamily="34" charset="0"/>
                  <a:cs typeface="Segoe UI" panose="020B0502040204020203" pitchFamily="34" charset="0"/>
                </a:endParaRPr>
              </a:p>
            </p:txBody>
          </p:sp>
          <p:sp>
            <p:nvSpPr>
              <p:cNvPr id="8" name="TextBox 7"/>
              <p:cNvSpPr txBox="1"/>
              <p:nvPr/>
            </p:nvSpPr>
            <p:spPr>
              <a:xfrm>
                <a:off x="9015430" y="2983993"/>
                <a:ext cx="1515628" cy="307777"/>
              </a:xfrm>
              <a:prstGeom prst="rect">
                <a:avLst/>
              </a:prstGeom>
              <a:noFill/>
            </p:spPr>
            <p:txBody>
              <a:bodyPr wrap="square" rtlCol="0">
                <a:spAutoFit/>
              </a:bodyPr>
              <a:lstStyle/>
              <a:p>
                <a:pPr algn="ctr" defTabSz="913505" eaLnBrk="1" hangingPunct="1"/>
                <a:r>
                  <a:rPr lang="en-US" sz="1372" dirty="0">
                    <a:solidFill>
                      <a:srgbClr val="44546A">
                        <a:lumMod val="50000"/>
                      </a:srgbClr>
                    </a:solidFill>
                    <a:latin typeface="Segoe UI" charset="0"/>
                    <a:ea typeface="MS PGothic" charset="0"/>
                    <a:cs typeface="+mn-cs"/>
                  </a:rPr>
                  <a:t>New R scripts</a:t>
                </a:r>
              </a:p>
            </p:txBody>
          </p:sp>
        </p:grpSp>
        <p:grpSp>
          <p:nvGrpSpPr>
            <p:cNvPr id="95" name="Group 94"/>
            <p:cNvGrpSpPr>
              <a:grpSpLocks noChangeAspect="1"/>
            </p:cNvGrpSpPr>
            <p:nvPr/>
          </p:nvGrpSpPr>
          <p:grpSpPr>
            <a:xfrm>
              <a:off x="9116092" y="3307696"/>
              <a:ext cx="357145" cy="397397"/>
              <a:chOff x="8718955" y="6329427"/>
              <a:chExt cx="407295" cy="453197"/>
            </a:xfrm>
            <a:solidFill>
              <a:srgbClr val="003963"/>
            </a:solidFill>
          </p:grpSpPr>
          <p:sp>
            <p:nvSpPr>
              <p:cNvPr id="96" name="Rectangle 153"/>
              <p:cNvSpPr/>
              <p:nvPr/>
            </p:nvSpPr>
            <p:spPr>
              <a:xfrm>
                <a:off x="8747465" y="634754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97" name="Freeform 96"/>
              <p:cNvSpPr/>
              <p:nvPr>
                <p:custDataLst>
                  <p:tags r:id="rId11"/>
                </p:custDataLst>
              </p:nvPr>
            </p:nvSpPr>
            <p:spPr bwMode="auto">
              <a:xfrm rot="10800000">
                <a:off x="8718955" y="6329427"/>
                <a:ext cx="343786"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sp>
            <p:nvSpPr>
              <p:cNvPr id="98" name="Rectangle 153"/>
              <p:cNvSpPr>
                <a:spLocks noChangeAspect="1"/>
              </p:cNvSpPr>
              <p:nvPr/>
            </p:nvSpPr>
            <p:spPr>
              <a:xfrm>
                <a:off x="8793673" y="6401357"/>
                <a:ext cx="327014"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010101</a:t>
                </a:r>
              </a:p>
            </p:txBody>
          </p:sp>
          <p:sp>
            <p:nvSpPr>
              <p:cNvPr id="99" name="Freeform 98"/>
              <p:cNvSpPr/>
              <p:nvPr>
                <p:custDataLst>
                  <p:tags r:id="rId12"/>
                </p:custDataLst>
              </p:nvPr>
            </p:nvSpPr>
            <p:spPr bwMode="auto">
              <a:xfrm rot="10800000">
                <a:off x="8781762"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grpSp>
        <p:grpSp>
          <p:nvGrpSpPr>
            <p:cNvPr id="108" name="Group 107"/>
            <p:cNvGrpSpPr>
              <a:grpSpLocks noChangeAspect="1"/>
            </p:cNvGrpSpPr>
            <p:nvPr/>
          </p:nvGrpSpPr>
          <p:grpSpPr>
            <a:xfrm>
              <a:off x="9616922" y="3307162"/>
              <a:ext cx="357145" cy="397397"/>
              <a:chOff x="8718955" y="6329427"/>
              <a:chExt cx="407295" cy="453197"/>
            </a:xfrm>
            <a:solidFill>
              <a:srgbClr val="003963"/>
            </a:solidFill>
          </p:grpSpPr>
          <p:sp>
            <p:nvSpPr>
              <p:cNvPr id="110" name="Rectangle 153"/>
              <p:cNvSpPr/>
              <p:nvPr/>
            </p:nvSpPr>
            <p:spPr>
              <a:xfrm>
                <a:off x="8735580" y="634603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111" name="Freeform 110"/>
              <p:cNvSpPr/>
              <p:nvPr>
                <p:custDataLst>
                  <p:tags r:id="rId9"/>
                </p:custDataLst>
              </p:nvPr>
            </p:nvSpPr>
            <p:spPr bwMode="auto">
              <a:xfrm rot="10800000">
                <a:off x="8718955" y="6329427"/>
                <a:ext cx="343786"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sp>
            <p:nvSpPr>
              <p:cNvPr id="112" name="Rectangle 153"/>
              <p:cNvSpPr>
                <a:spLocks noChangeAspect="1"/>
              </p:cNvSpPr>
              <p:nvPr/>
            </p:nvSpPr>
            <p:spPr>
              <a:xfrm>
                <a:off x="8793673" y="6401357"/>
                <a:ext cx="327014"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010101</a:t>
                </a:r>
              </a:p>
            </p:txBody>
          </p:sp>
          <p:sp>
            <p:nvSpPr>
              <p:cNvPr id="113" name="Freeform 112"/>
              <p:cNvSpPr/>
              <p:nvPr>
                <p:custDataLst>
                  <p:tags r:id="rId10"/>
                </p:custDataLst>
              </p:nvPr>
            </p:nvSpPr>
            <p:spPr bwMode="auto">
              <a:xfrm rot="10800000">
                <a:off x="8781762"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grpSp>
        <p:grpSp>
          <p:nvGrpSpPr>
            <p:cNvPr id="114" name="Group 113"/>
            <p:cNvGrpSpPr>
              <a:grpSpLocks noChangeAspect="1"/>
            </p:cNvGrpSpPr>
            <p:nvPr/>
          </p:nvGrpSpPr>
          <p:grpSpPr>
            <a:xfrm>
              <a:off x="10104087" y="3308898"/>
              <a:ext cx="357143" cy="397392"/>
              <a:chOff x="8718957" y="6329432"/>
              <a:chExt cx="407293" cy="453192"/>
            </a:xfrm>
            <a:solidFill>
              <a:srgbClr val="003963"/>
            </a:solidFill>
          </p:grpSpPr>
          <p:sp>
            <p:nvSpPr>
              <p:cNvPr id="115" name="Rectangle 153"/>
              <p:cNvSpPr/>
              <p:nvPr/>
            </p:nvSpPr>
            <p:spPr>
              <a:xfrm>
                <a:off x="8743367" y="634603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116" name="Freeform 115"/>
              <p:cNvSpPr/>
              <p:nvPr>
                <p:custDataLst>
                  <p:tags r:id="rId7"/>
                </p:custDataLst>
              </p:nvPr>
            </p:nvSpPr>
            <p:spPr bwMode="auto">
              <a:xfrm rot="10800000">
                <a:off x="8718957" y="6329432"/>
                <a:ext cx="343786"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sp>
            <p:nvSpPr>
              <p:cNvPr id="121" name="Rectangle 153"/>
              <p:cNvSpPr>
                <a:spLocks noChangeAspect="1"/>
              </p:cNvSpPr>
              <p:nvPr/>
            </p:nvSpPr>
            <p:spPr>
              <a:xfrm>
                <a:off x="8793673" y="6401358"/>
                <a:ext cx="327015"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ln>
                <a:noFill/>
              </a:ln>
            </p:spPr>
            <p:style>
              <a:lnRef idx="2">
                <a:schemeClr val="accent2"/>
              </a:lnRef>
              <a:fillRef idx="1">
                <a:schemeClr val="lt1"/>
              </a:fillRef>
              <a:effectRef idx="0">
                <a:schemeClr val="accent2"/>
              </a:effectRef>
              <a:fontRef idx="minor">
                <a:schemeClr val="dk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010101</a:t>
                </a:r>
              </a:p>
            </p:txBody>
          </p:sp>
          <p:sp>
            <p:nvSpPr>
              <p:cNvPr id="122" name="Freeform 121"/>
              <p:cNvSpPr/>
              <p:nvPr>
                <p:custDataLst>
                  <p:tags r:id="rId8"/>
                </p:custDataLst>
              </p:nvPr>
            </p:nvSpPr>
            <p:spPr bwMode="auto">
              <a:xfrm rot="10800000">
                <a:off x="8781762"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chemeClr val="accent1">
                  <a:lumMod val="50000"/>
                </a:schemeClr>
              </a:solidFill>
              <a:ln>
                <a:noFill/>
              </a:ln>
              <a:ex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grpSp>
      </p:grpSp>
      <p:grpSp>
        <p:nvGrpSpPr>
          <p:cNvPr id="134" name="Group 133"/>
          <p:cNvGrpSpPr>
            <a:grpSpLocks noChangeAspect="1"/>
          </p:cNvGrpSpPr>
          <p:nvPr/>
        </p:nvGrpSpPr>
        <p:grpSpPr>
          <a:xfrm>
            <a:off x="4272264" y="4280760"/>
            <a:ext cx="350126" cy="389588"/>
            <a:chOff x="8673628" y="6329424"/>
            <a:chExt cx="407298" cy="453200"/>
          </a:xfrm>
        </p:grpSpPr>
        <p:sp>
          <p:nvSpPr>
            <p:cNvPr id="135" name="Rectangle 153"/>
            <p:cNvSpPr/>
            <p:nvPr/>
          </p:nvSpPr>
          <p:spPr>
            <a:xfrm>
              <a:off x="8698044" y="634603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136" name="Freeform 135"/>
            <p:cNvSpPr/>
            <p:nvPr>
              <p:custDataLst>
                <p:tags r:id="rId5"/>
              </p:custDataLst>
            </p:nvPr>
          </p:nvSpPr>
          <p:spPr bwMode="auto">
            <a:xfrm rot="10800000">
              <a:off x="8673628" y="6329424"/>
              <a:ext cx="343787"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rgbClr val="FF8C00"/>
            </a:solidFill>
            <a:ln>
              <a:noFill/>
            </a:ln>
            <a:extLst/>
          </p:spPr>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latin typeface="Calibri" panose="020F0502020204030204"/>
                <a:ea typeface="MS PGothic" charset="0"/>
                <a:cs typeface="+mn-cs"/>
              </a:endParaRPr>
            </a:p>
          </p:txBody>
        </p:sp>
        <p:sp>
          <p:nvSpPr>
            <p:cNvPr id="137" name="Rectangle 153"/>
            <p:cNvSpPr>
              <a:spLocks noChangeAspect="1"/>
            </p:cNvSpPr>
            <p:nvPr/>
          </p:nvSpPr>
          <p:spPr>
            <a:xfrm>
              <a:off x="8748338" y="6401358"/>
              <a:ext cx="327014"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FF8C00"/>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FF8C00"/>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FF8C00"/>
                  </a:solidFill>
                  <a:latin typeface="Segoe UI Semibold" panose="020B0702040204020203" pitchFamily="34" charset="0"/>
                  <a:cs typeface="Segoe UI Semibold" panose="020B0702040204020203" pitchFamily="34" charset="0"/>
                </a:rPr>
                <a:t>010101</a:t>
              </a:r>
            </a:p>
          </p:txBody>
        </p:sp>
        <p:sp>
          <p:nvSpPr>
            <p:cNvPr id="138" name="Freeform 137"/>
            <p:cNvSpPr/>
            <p:nvPr>
              <p:custDataLst>
                <p:tags r:id="rId6"/>
              </p:custDataLst>
            </p:nvPr>
          </p:nvSpPr>
          <p:spPr bwMode="auto">
            <a:xfrm rot="10800000">
              <a:off x="8736438"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rgbClr val="FF8C00"/>
            </a:solidFill>
            <a:ln>
              <a:noFill/>
            </a:ln>
            <a:extLst/>
          </p:spPr>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latin typeface="Calibri" panose="020F0502020204030204"/>
                <a:ea typeface="MS PGothic" charset="0"/>
                <a:cs typeface="+mn-cs"/>
              </a:endParaRPr>
            </a:p>
          </p:txBody>
        </p:sp>
      </p:grpSp>
      <p:grpSp>
        <p:nvGrpSpPr>
          <p:cNvPr id="133" name="Group 132"/>
          <p:cNvGrpSpPr>
            <a:grpSpLocks noChangeAspect="1"/>
          </p:cNvGrpSpPr>
          <p:nvPr/>
        </p:nvGrpSpPr>
        <p:grpSpPr>
          <a:xfrm>
            <a:off x="8937406" y="3241420"/>
            <a:ext cx="350126" cy="389588"/>
            <a:chOff x="8673628" y="6329424"/>
            <a:chExt cx="407298" cy="453200"/>
          </a:xfrm>
        </p:grpSpPr>
        <p:sp>
          <p:nvSpPr>
            <p:cNvPr id="146" name="Rectangle 153"/>
            <p:cNvSpPr/>
            <p:nvPr/>
          </p:nvSpPr>
          <p:spPr>
            <a:xfrm>
              <a:off x="8698044" y="6346031"/>
              <a:ext cx="310801" cy="359416"/>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 name="connsiteX0" fmla="*/ 0 w 300129"/>
                <a:gd name="connsiteY0" fmla="*/ 0 h 384583"/>
                <a:gd name="connsiteX1" fmla="*/ 300129 w 300129"/>
                <a:gd name="connsiteY1" fmla="*/ 0 h 384583"/>
                <a:gd name="connsiteX2" fmla="*/ 0 w 300129"/>
                <a:gd name="connsiteY2" fmla="*/ 384583 h 384583"/>
                <a:gd name="connsiteX3" fmla="*/ 0 w 300129"/>
                <a:gd name="connsiteY3" fmla="*/ 0 h 384583"/>
                <a:gd name="connsiteX0" fmla="*/ 0 w 302713"/>
                <a:gd name="connsiteY0" fmla="*/ 0 h 384583"/>
                <a:gd name="connsiteX1" fmla="*/ 300129 w 302713"/>
                <a:gd name="connsiteY1" fmla="*/ 0 h 384583"/>
                <a:gd name="connsiteX2" fmla="*/ 0 w 302713"/>
                <a:gd name="connsiteY2" fmla="*/ 384583 h 384583"/>
                <a:gd name="connsiteX3" fmla="*/ 0 w 302713"/>
                <a:gd name="connsiteY3" fmla="*/ 0 h 384583"/>
                <a:gd name="connsiteX0" fmla="*/ 0 w 302915"/>
                <a:gd name="connsiteY0" fmla="*/ 0 h 384688"/>
                <a:gd name="connsiteX1" fmla="*/ 300129 w 302915"/>
                <a:gd name="connsiteY1" fmla="*/ 0 h 384688"/>
                <a:gd name="connsiteX2" fmla="*/ 0 w 302915"/>
                <a:gd name="connsiteY2" fmla="*/ 384583 h 384688"/>
                <a:gd name="connsiteX3" fmla="*/ 0 w 302915"/>
                <a:gd name="connsiteY3" fmla="*/ 0 h 384688"/>
                <a:gd name="connsiteX0" fmla="*/ 0 w 303865"/>
                <a:gd name="connsiteY0" fmla="*/ 0 h 384688"/>
                <a:gd name="connsiteX1" fmla="*/ 300129 w 303865"/>
                <a:gd name="connsiteY1" fmla="*/ 0 h 384688"/>
                <a:gd name="connsiteX2" fmla="*/ 0 w 303865"/>
                <a:gd name="connsiteY2" fmla="*/ 384583 h 384688"/>
                <a:gd name="connsiteX3" fmla="*/ 0 w 303865"/>
                <a:gd name="connsiteY3" fmla="*/ 0 h 384688"/>
                <a:gd name="connsiteX0" fmla="*/ 0 w 303865"/>
                <a:gd name="connsiteY0" fmla="*/ 0 h 384700"/>
                <a:gd name="connsiteX1" fmla="*/ 300129 w 303865"/>
                <a:gd name="connsiteY1" fmla="*/ 0 h 384700"/>
                <a:gd name="connsiteX2" fmla="*/ 0 w 303865"/>
                <a:gd name="connsiteY2" fmla="*/ 384583 h 384700"/>
                <a:gd name="connsiteX3" fmla="*/ 0 w 303865"/>
                <a:gd name="connsiteY3" fmla="*/ 0 h 384700"/>
                <a:gd name="connsiteX0" fmla="*/ 0 w 304322"/>
                <a:gd name="connsiteY0" fmla="*/ 0 h 384583"/>
                <a:gd name="connsiteX1" fmla="*/ 300129 w 304322"/>
                <a:gd name="connsiteY1" fmla="*/ 0 h 384583"/>
                <a:gd name="connsiteX2" fmla="*/ 0 w 304322"/>
                <a:gd name="connsiteY2" fmla="*/ 384583 h 384583"/>
                <a:gd name="connsiteX3" fmla="*/ 0 w 304322"/>
                <a:gd name="connsiteY3" fmla="*/ 0 h 384583"/>
                <a:gd name="connsiteX0" fmla="*/ 0 w 301605"/>
                <a:gd name="connsiteY0" fmla="*/ 0 h 384583"/>
                <a:gd name="connsiteX1" fmla="*/ 300129 w 301605"/>
                <a:gd name="connsiteY1" fmla="*/ 0 h 384583"/>
                <a:gd name="connsiteX2" fmla="*/ 0 w 301605"/>
                <a:gd name="connsiteY2" fmla="*/ 384583 h 384583"/>
                <a:gd name="connsiteX3" fmla="*/ 0 w 301605"/>
                <a:gd name="connsiteY3" fmla="*/ 0 h 384583"/>
                <a:gd name="connsiteX0" fmla="*/ 0 w 301447"/>
                <a:gd name="connsiteY0" fmla="*/ 0 h 402570"/>
                <a:gd name="connsiteX1" fmla="*/ 300129 w 301447"/>
                <a:gd name="connsiteY1" fmla="*/ 0 h 402570"/>
                <a:gd name="connsiteX2" fmla="*/ 0 w 301447"/>
                <a:gd name="connsiteY2" fmla="*/ 384583 h 402570"/>
                <a:gd name="connsiteX3" fmla="*/ 0 w 301447"/>
                <a:gd name="connsiteY3" fmla="*/ 0 h 402570"/>
                <a:gd name="connsiteX0" fmla="*/ 2234 w 303665"/>
                <a:gd name="connsiteY0" fmla="*/ 0 h 410060"/>
                <a:gd name="connsiteX1" fmla="*/ 302363 w 303665"/>
                <a:gd name="connsiteY1" fmla="*/ 0 h 410060"/>
                <a:gd name="connsiteX2" fmla="*/ 0 w 303665"/>
                <a:gd name="connsiteY2" fmla="*/ 392382 h 410060"/>
                <a:gd name="connsiteX3" fmla="*/ 2234 w 303665"/>
                <a:gd name="connsiteY3" fmla="*/ 0 h 410060"/>
                <a:gd name="connsiteX0" fmla="*/ 2234 w 303680"/>
                <a:gd name="connsiteY0" fmla="*/ 0 h 403956"/>
                <a:gd name="connsiteX1" fmla="*/ 302363 w 303680"/>
                <a:gd name="connsiteY1" fmla="*/ 0 h 403956"/>
                <a:gd name="connsiteX2" fmla="*/ 0 w 303680"/>
                <a:gd name="connsiteY2" fmla="*/ 392382 h 403956"/>
                <a:gd name="connsiteX3" fmla="*/ 2234 w 303680"/>
                <a:gd name="connsiteY3" fmla="*/ 0 h 403956"/>
                <a:gd name="connsiteX0" fmla="*/ 2234 w 303782"/>
                <a:gd name="connsiteY0" fmla="*/ 0 h 392382"/>
                <a:gd name="connsiteX1" fmla="*/ 302363 w 303782"/>
                <a:gd name="connsiteY1" fmla="*/ 0 h 392382"/>
                <a:gd name="connsiteX2" fmla="*/ 0 w 303782"/>
                <a:gd name="connsiteY2" fmla="*/ 392382 h 392382"/>
                <a:gd name="connsiteX3" fmla="*/ 2234 w 303782"/>
                <a:gd name="connsiteY3" fmla="*/ 0 h 392382"/>
                <a:gd name="connsiteX0" fmla="*/ 2234 w 302363"/>
                <a:gd name="connsiteY0" fmla="*/ 0 h 392382"/>
                <a:gd name="connsiteX1" fmla="*/ 302363 w 302363"/>
                <a:gd name="connsiteY1" fmla="*/ 0 h 392382"/>
                <a:gd name="connsiteX2" fmla="*/ 0 w 302363"/>
                <a:gd name="connsiteY2" fmla="*/ 392382 h 392382"/>
                <a:gd name="connsiteX3" fmla="*/ 2234 w 302363"/>
                <a:gd name="connsiteY3" fmla="*/ 0 h 392382"/>
              </a:gdLst>
              <a:ahLst/>
              <a:cxnLst>
                <a:cxn ang="0">
                  <a:pos x="connsiteX0" y="connsiteY0"/>
                </a:cxn>
                <a:cxn ang="0">
                  <a:pos x="connsiteX1" y="connsiteY1"/>
                </a:cxn>
                <a:cxn ang="0">
                  <a:pos x="connsiteX2" y="connsiteY2"/>
                </a:cxn>
                <a:cxn ang="0">
                  <a:pos x="connsiteX3" y="connsiteY3"/>
                </a:cxn>
              </a:cxnLst>
              <a:rect l="l" t="t" r="r" b="b"/>
              <a:pathLst>
                <a:path w="302363" h="392382">
                  <a:moveTo>
                    <a:pt x="2234" y="0"/>
                  </a:moveTo>
                  <a:lnTo>
                    <a:pt x="302363" y="0"/>
                  </a:lnTo>
                  <a:cubicBezTo>
                    <a:pt x="255395" y="120404"/>
                    <a:pt x="167159" y="364972"/>
                    <a:pt x="0" y="392382"/>
                  </a:cubicBezTo>
                  <a:cubicBezTo>
                    <a:pt x="745" y="261588"/>
                    <a:pt x="1489" y="130794"/>
                    <a:pt x="2234" y="0"/>
                  </a:cubicBezTo>
                  <a:close/>
                </a:path>
              </a:pathLst>
            </a:custGeom>
            <a:ln>
              <a:noFill/>
            </a:ln>
          </p:spPr>
          <p:style>
            <a:lnRef idx="2">
              <a:schemeClr val="accent1"/>
            </a:lnRef>
            <a:fillRef idx="1">
              <a:schemeClr val="lt1"/>
            </a:fillRef>
            <a:effectRef idx="0">
              <a:schemeClr val="accent1"/>
            </a:effectRef>
            <a:fontRef idx="minor">
              <a:schemeClr val="dk1"/>
            </a:fontRef>
          </p:style>
          <p:txBody>
            <a:bodyPr lIns="18279" tIns="18279" rIns="18279" bIns="18279" rtlCol="0" anchor="t"/>
            <a:lstStyle/>
            <a:p>
              <a:pPr algn="ctr" defTabSz="913874" eaLnBrk="1" fontAlgn="auto" hangingPunct="1">
                <a:spcBef>
                  <a:spcPts val="0"/>
                </a:spcBef>
                <a:spcAft>
                  <a:spcPts val="0"/>
                </a:spcAft>
              </a:pPr>
              <a:endParaRPr lang="en-IN" sz="600" dirty="0">
                <a:solidFill>
                  <a:srgbClr val="FF8C00"/>
                </a:solidFill>
                <a:latin typeface="Segoe UI Semibold" panose="020B0702040204020203" pitchFamily="34" charset="0"/>
                <a:cs typeface="Segoe UI Semibold" panose="020B0702040204020203" pitchFamily="34" charset="0"/>
              </a:endParaRPr>
            </a:p>
          </p:txBody>
        </p:sp>
        <p:sp>
          <p:nvSpPr>
            <p:cNvPr id="147" name="Freeform 146"/>
            <p:cNvSpPr/>
            <p:nvPr>
              <p:custDataLst>
                <p:tags r:id="rId3"/>
              </p:custDataLst>
            </p:nvPr>
          </p:nvSpPr>
          <p:spPr bwMode="auto">
            <a:xfrm rot="10800000">
              <a:off x="8673628" y="6329424"/>
              <a:ext cx="343787" cy="392623"/>
            </a:xfrm>
            <a:custGeom>
              <a:avLst/>
              <a:gdLst>
                <a:gd name="connsiteX0" fmla="*/ 342979 w 343786"/>
                <a:gd name="connsiteY0" fmla="*/ 392623 h 392623"/>
                <a:gd name="connsiteX1" fmla="*/ 29955 w 343786"/>
                <a:gd name="connsiteY1" fmla="*/ 392623 h 392623"/>
                <a:gd name="connsiteX2" fmla="*/ 105 w 343786"/>
                <a:gd name="connsiteY2" fmla="*/ 362773 h 392623"/>
                <a:gd name="connsiteX3" fmla="*/ 0 w 343786"/>
                <a:gd name="connsiteY3" fmla="*/ 328722 h 392623"/>
                <a:gd name="connsiteX4" fmla="*/ 23964 w 343786"/>
                <a:gd name="connsiteY4" fmla="*/ 328722 h 392623"/>
                <a:gd name="connsiteX5" fmla="*/ 23898 w 343786"/>
                <a:gd name="connsiteY5" fmla="*/ 345024 h 392623"/>
                <a:gd name="connsiteX6" fmla="*/ 44067 w 343786"/>
                <a:gd name="connsiteY6" fmla="*/ 369227 h 392623"/>
                <a:gd name="connsiteX7" fmla="*/ 319173 w 343786"/>
                <a:gd name="connsiteY7" fmla="*/ 367614 h 392623"/>
                <a:gd name="connsiteX8" fmla="*/ 319173 w 343786"/>
                <a:gd name="connsiteY8" fmla="*/ 51363 h 392623"/>
                <a:gd name="connsiteX9" fmla="*/ 294970 w 343786"/>
                <a:gd name="connsiteY9" fmla="*/ 23933 h 392623"/>
                <a:gd name="connsiteX10" fmla="*/ 276999 w 343786"/>
                <a:gd name="connsiteY10" fmla="*/ 23849 h 392623"/>
                <a:gd name="connsiteX11" fmla="*/ 277053 w 343786"/>
                <a:gd name="connsiteY11" fmla="*/ 0 h 392623"/>
                <a:gd name="connsiteX12" fmla="*/ 309741 w 343786"/>
                <a:gd name="connsiteY12" fmla="*/ 53 h 392623"/>
                <a:gd name="connsiteX13" fmla="*/ 343786 w 343786"/>
                <a:gd name="connsiteY13" fmla="*/ 38455 h 39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3786" h="392623">
                  <a:moveTo>
                    <a:pt x="342979" y="392623"/>
                  </a:moveTo>
                  <a:lnTo>
                    <a:pt x="29955" y="392623"/>
                  </a:lnTo>
                  <a:cubicBezTo>
                    <a:pt x="11131" y="391548"/>
                    <a:pt x="2794" y="377564"/>
                    <a:pt x="105" y="362773"/>
                  </a:cubicBezTo>
                  <a:lnTo>
                    <a:pt x="0" y="328722"/>
                  </a:lnTo>
                  <a:lnTo>
                    <a:pt x="23964" y="328722"/>
                  </a:lnTo>
                  <a:lnTo>
                    <a:pt x="23898" y="345024"/>
                  </a:lnTo>
                  <a:cubicBezTo>
                    <a:pt x="26587" y="354706"/>
                    <a:pt x="26856" y="365193"/>
                    <a:pt x="44067" y="369227"/>
                  </a:cubicBezTo>
                  <a:lnTo>
                    <a:pt x="319173" y="367614"/>
                  </a:lnTo>
                  <a:lnTo>
                    <a:pt x="319173" y="51363"/>
                  </a:lnTo>
                  <a:cubicBezTo>
                    <a:pt x="319442" y="40606"/>
                    <a:pt x="315678" y="23395"/>
                    <a:pt x="294970" y="23933"/>
                  </a:cubicBezTo>
                  <a:lnTo>
                    <a:pt x="276999" y="23849"/>
                  </a:lnTo>
                  <a:lnTo>
                    <a:pt x="277053" y="0"/>
                  </a:lnTo>
                  <a:lnTo>
                    <a:pt x="309741" y="53"/>
                  </a:lnTo>
                  <a:cubicBezTo>
                    <a:pt x="338246" y="3549"/>
                    <a:pt x="342979" y="23395"/>
                    <a:pt x="343786" y="38455"/>
                  </a:cubicBezTo>
                  <a:close/>
                </a:path>
              </a:pathLst>
            </a:custGeom>
            <a:solidFill>
              <a:schemeClr val="accent1">
                <a:lumMod val="50000"/>
              </a:schemeClr>
            </a:solidFill>
            <a:ln>
              <a:noFill/>
            </a:ln>
            <a:extLst/>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sp>
          <p:nvSpPr>
            <p:cNvPr id="148" name="Rectangle 153"/>
            <p:cNvSpPr>
              <a:spLocks noChangeAspect="1"/>
            </p:cNvSpPr>
            <p:nvPr/>
          </p:nvSpPr>
          <p:spPr>
            <a:xfrm>
              <a:off x="8748338" y="6401358"/>
              <a:ext cx="327014" cy="362750"/>
            </a:xfrm>
            <a:custGeom>
              <a:avLst/>
              <a:gdLst>
                <a:gd name="connsiteX0" fmla="*/ 0 w 300129"/>
                <a:gd name="connsiteY0" fmla="*/ 0 h 384583"/>
                <a:gd name="connsiteX1" fmla="*/ 300129 w 300129"/>
                <a:gd name="connsiteY1" fmla="*/ 0 h 384583"/>
                <a:gd name="connsiteX2" fmla="*/ 300129 w 300129"/>
                <a:gd name="connsiteY2" fmla="*/ 384583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00129"/>
                <a:gd name="connsiteY0" fmla="*/ 0 h 384583"/>
                <a:gd name="connsiteX1" fmla="*/ 300129 w 300129"/>
                <a:gd name="connsiteY1" fmla="*/ 0 h 384583"/>
                <a:gd name="connsiteX2" fmla="*/ 266792 w 300129"/>
                <a:gd name="connsiteY2" fmla="*/ 339339 h 384583"/>
                <a:gd name="connsiteX3" fmla="*/ 0 w 300129"/>
                <a:gd name="connsiteY3" fmla="*/ 384583 h 384583"/>
                <a:gd name="connsiteX4" fmla="*/ 0 w 300129"/>
                <a:gd name="connsiteY4" fmla="*/ 0 h 384583"/>
                <a:gd name="connsiteX0" fmla="*/ 0 w 311074"/>
                <a:gd name="connsiteY0" fmla="*/ 0 h 384583"/>
                <a:gd name="connsiteX1" fmla="*/ 300129 w 311074"/>
                <a:gd name="connsiteY1" fmla="*/ 0 h 384583"/>
                <a:gd name="connsiteX2" fmla="*/ 266792 w 311074"/>
                <a:gd name="connsiteY2" fmla="*/ 339339 h 384583"/>
                <a:gd name="connsiteX3" fmla="*/ 0 w 311074"/>
                <a:gd name="connsiteY3" fmla="*/ 384583 h 384583"/>
                <a:gd name="connsiteX4" fmla="*/ 0 w 311074"/>
                <a:gd name="connsiteY4" fmla="*/ 0 h 384583"/>
                <a:gd name="connsiteX0" fmla="*/ 0 w 321872"/>
                <a:gd name="connsiteY0" fmla="*/ 0 h 384583"/>
                <a:gd name="connsiteX1" fmla="*/ 300129 w 321872"/>
                <a:gd name="connsiteY1" fmla="*/ 0 h 384583"/>
                <a:gd name="connsiteX2" fmla="*/ 266792 w 321872"/>
                <a:gd name="connsiteY2" fmla="*/ 339339 h 384583"/>
                <a:gd name="connsiteX3" fmla="*/ 0 w 321872"/>
                <a:gd name="connsiteY3" fmla="*/ 384583 h 384583"/>
                <a:gd name="connsiteX4" fmla="*/ 0 w 321872"/>
                <a:gd name="connsiteY4" fmla="*/ 0 h 38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72" h="384583">
                  <a:moveTo>
                    <a:pt x="0" y="0"/>
                  </a:moveTo>
                  <a:lnTo>
                    <a:pt x="300129" y="0"/>
                  </a:lnTo>
                  <a:cubicBezTo>
                    <a:pt x="319973" y="53582"/>
                    <a:pt x="349341" y="276233"/>
                    <a:pt x="266792" y="339339"/>
                  </a:cubicBezTo>
                  <a:cubicBezTo>
                    <a:pt x="204055" y="397282"/>
                    <a:pt x="88931" y="369502"/>
                    <a:pt x="0" y="384583"/>
                  </a:cubicBezTo>
                  <a:lnTo>
                    <a:pt x="0" y="0"/>
                  </a:lnTo>
                  <a:close/>
                </a:path>
              </a:pathLst>
            </a:custGeom>
            <a:ln>
              <a:noFill/>
            </a:ln>
          </p:spPr>
          <p:style>
            <a:lnRef idx="2">
              <a:schemeClr val="accent1"/>
            </a:lnRef>
            <a:fillRef idx="1">
              <a:schemeClr val="lt1"/>
            </a:fillRef>
            <a:effectRef idx="0">
              <a:schemeClr val="accent1"/>
            </a:effectRef>
            <a:fontRef idx="minor">
              <a:schemeClr val="dk1"/>
            </a:fontRef>
          </p:style>
          <p:txBody>
            <a:bodyPr lIns="18279" tIns="18279" rIns="18279" bIns="18279" rtlCol="0" anchor="t"/>
            <a:lstStyle/>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010010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100100</a:t>
              </a:r>
            </a:p>
            <a:p>
              <a:pPr algn="ctr" defTabSz="913874" eaLnBrk="1" fontAlgn="auto" hangingPunct="1">
                <a:spcBef>
                  <a:spcPts val="0"/>
                </a:spcBef>
                <a:spcAft>
                  <a:spcPts val="0"/>
                </a:spcAft>
              </a:pPr>
              <a:r>
                <a:rPr lang="en-IN" sz="600" dirty="0">
                  <a:solidFill>
                    <a:srgbClr val="003963"/>
                  </a:solidFill>
                  <a:latin typeface="Segoe UI Semibold" panose="020B0702040204020203" pitchFamily="34" charset="0"/>
                  <a:cs typeface="Segoe UI Semibold" panose="020B0702040204020203" pitchFamily="34" charset="0"/>
                </a:rPr>
                <a:t>010101</a:t>
              </a:r>
            </a:p>
          </p:txBody>
        </p:sp>
        <p:sp>
          <p:nvSpPr>
            <p:cNvPr id="149" name="Freeform 148"/>
            <p:cNvSpPr/>
            <p:nvPr>
              <p:custDataLst>
                <p:tags r:id="rId4"/>
              </p:custDataLst>
            </p:nvPr>
          </p:nvSpPr>
          <p:spPr bwMode="auto">
            <a:xfrm rot="10800000">
              <a:off x="8736438" y="6389731"/>
              <a:ext cx="344488" cy="392893"/>
            </a:xfrm>
            <a:custGeom>
              <a:avLst/>
              <a:gdLst>
                <a:gd name="connsiteX0" fmla="*/ 304539 w 847199"/>
                <a:gd name="connsiteY0" fmla="*/ 57538 h 966241"/>
                <a:gd name="connsiteX1" fmla="*/ 302555 w 847199"/>
                <a:gd name="connsiteY1" fmla="*/ 230813 h 966241"/>
                <a:gd name="connsiteX2" fmla="*/ 239727 w 847199"/>
                <a:gd name="connsiteY2" fmla="*/ 276447 h 966241"/>
                <a:gd name="connsiteX3" fmla="*/ 62813 w 847199"/>
                <a:gd name="connsiteY3" fmla="*/ 276116 h 966241"/>
                <a:gd name="connsiteX4" fmla="*/ 60499 w 847199"/>
                <a:gd name="connsiteY4" fmla="*/ 849181 h 966241"/>
                <a:gd name="connsiteX5" fmla="*/ 110100 w 847199"/>
                <a:gd name="connsiteY5" fmla="*/ 908703 h 966241"/>
                <a:gd name="connsiteX6" fmla="*/ 786669 w 847199"/>
                <a:gd name="connsiteY6" fmla="*/ 904735 h 966241"/>
                <a:gd name="connsiteX7" fmla="*/ 786669 w 847199"/>
                <a:gd name="connsiteY7" fmla="*/ 126980 h 966241"/>
                <a:gd name="connsiteX8" fmla="*/ 727147 w 847199"/>
                <a:gd name="connsiteY8" fmla="*/ 59522 h 966241"/>
                <a:gd name="connsiteX9" fmla="*/ 279755 w 847199"/>
                <a:gd name="connsiteY9" fmla="*/ 0 h 966241"/>
                <a:gd name="connsiteX10" fmla="*/ 763472 w 847199"/>
                <a:gd name="connsiteY10" fmla="*/ 794 h 966241"/>
                <a:gd name="connsiteX11" fmla="*/ 847199 w 847199"/>
                <a:gd name="connsiteY11" fmla="*/ 95235 h 966241"/>
                <a:gd name="connsiteX12" fmla="*/ 845215 w 847199"/>
                <a:gd name="connsiteY12" fmla="*/ 966241 h 966241"/>
                <a:gd name="connsiteX13" fmla="*/ 75395 w 847199"/>
                <a:gd name="connsiteY13" fmla="*/ 966241 h 966241"/>
                <a:gd name="connsiteX14" fmla="*/ 1984 w 847199"/>
                <a:gd name="connsiteY14" fmla="*/ 892830 h 966241"/>
                <a:gd name="connsiteX15" fmla="*/ 0 w 847199"/>
                <a:gd name="connsiteY15" fmla="*/ 248008 h 96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199" h="966241">
                  <a:moveTo>
                    <a:pt x="304539" y="57538"/>
                  </a:moveTo>
                  <a:cubicBezTo>
                    <a:pt x="303878" y="115738"/>
                    <a:pt x="305862" y="171291"/>
                    <a:pt x="302555" y="230813"/>
                  </a:cubicBezTo>
                  <a:cubicBezTo>
                    <a:pt x="295942" y="265865"/>
                    <a:pt x="283376" y="273140"/>
                    <a:pt x="239727" y="276447"/>
                  </a:cubicBezTo>
                  <a:lnTo>
                    <a:pt x="62813" y="276116"/>
                  </a:lnTo>
                  <a:cubicBezTo>
                    <a:pt x="62373" y="466807"/>
                    <a:pt x="60940" y="658490"/>
                    <a:pt x="60499" y="849181"/>
                  </a:cubicBezTo>
                  <a:cubicBezTo>
                    <a:pt x="67112" y="872990"/>
                    <a:pt x="67773" y="898783"/>
                    <a:pt x="110100" y="908703"/>
                  </a:cubicBezTo>
                  <a:lnTo>
                    <a:pt x="786669" y="904735"/>
                  </a:lnTo>
                  <a:lnTo>
                    <a:pt x="786669" y="126980"/>
                  </a:lnTo>
                  <a:cubicBezTo>
                    <a:pt x="787330" y="100526"/>
                    <a:pt x="778072" y="58199"/>
                    <a:pt x="727147" y="59522"/>
                  </a:cubicBezTo>
                  <a:close/>
                  <a:moveTo>
                    <a:pt x="279755" y="0"/>
                  </a:moveTo>
                  <a:lnTo>
                    <a:pt x="763472" y="794"/>
                  </a:lnTo>
                  <a:cubicBezTo>
                    <a:pt x="833575" y="9391"/>
                    <a:pt x="845215" y="58199"/>
                    <a:pt x="847199" y="95235"/>
                  </a:cubicBezTo>
                  <a:lnTo>
                    <a:pt x="845215" y="966241"/>
                  </a:lnTo>
                  <a:lnTo>
                    <a:pt x="75395" y="966241"/>
                  </a:lnTo>
                  <a:cubicBezTo>
                    <a:pt x="29100" y="963596"/>
                    <a:pt x="8598" y="929205"/>
                    <a:pt x="1984" y="892830"/>
                  </a:cubicBezTo>
                  <a:lnTo>
                    <a:pt x="0" y="248008"/>
                  </a:lnTo>
                  <a:close/>
                </a:path>
              </a:pathLst>
            </a:custGeom>
            <a:solidFill>
              <a:schemeClr val="accent1">
                <a:lumMod val="50000"/>
              </a:schemeClr>
            </a:solidFill>
            <a:ln>
              <a:noFill/>
            </a:ln>
            <a:extLst/>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01" tIns="45700" rIns="91401" bIns="45700" numCol="1" spcCol="0" rtlCol="0" fromWordArt="0" anchor="t" anchorCtr="0" forceAA="0" compatLnSpc="1">
              <a:prstTxWarp prst="textNoShape">
                <a:avLst/>
              </a:prstTxWarp>
              <a:noAutofit/>
            </a:bodyPr>
            <a:lstStyle/>
            <a:p>
              <a:pPr algn="ctr" defTabSz="913874" eaLnBrk="1" fontAlgn="auto" hangingPunct="1">
                <a:spcBef>
                  <a:spcPts val="0"/>
                </a:spcBef>
                <a:spcAft>
                  <a:spcPts val="0"/>
                </a:spcAft>
              </a:pPr>
              <a:endParaRPr lang="en-US" sz="700">
                <a:solidFill>
                  <a:prstClr val="white"/>
                </a:solidFill>
              </a:endParaRPr>
            </a:p>
          </p:txBody>
        </p:sp>
      </p:grpSp>
      <p:sp>
        <p:nvSpPr>
          <p:cNvPr id="23" name="Rectangle 22"/>
          <p:cNvSpPr/>
          <p:nvPr/>
        </p:nvSpPr>
        <p:spPr>
          <a:xfrm>
            <a:off x="626278" y="2895427"/>
            <a:ext cx="2259555" cy="557565"/>
          </a:xfrm>
          <a:prstGeom prst="rect">
            <a:avLst/>
          </a:prstGeom>
        </p:spPr>
        <p:txBody>
          <a:bodyPr wrap="square" lIns="0" tIns="0" rIns="0" bIns="0">
            <a:spAutoFit/>
          </a:bodyPr>
          <a:lstStyle/>
          <a:p>
            <a:pPr defTabSz="895253" eaLnBrk="1" fontAlgn="auto" hangingPunct="1">
              <a:spcBef>
                <a:spcPts val="588"/>
              </a:spcBef>
              <a:spcAft>
                <a:spcPts val="0"/>
              </a:spcAft>
              <a:buClr>
                <a:srgbClr val="5B9BD5">
                  <a:lumMod val="50000"/>
                </a:srgbClr>
              </a:buClr>
              <a:buSzPct val="100000"/>
            </a:pPr>
            <a:endParaRPr lang="en-US" sz="1567" spc="-69" dirty="0">
              <a:solidFill>
                <a:prstClr val="black">
                  <a:lumMod val="75000"/>
                  <a:lumOff val="25000"/>
                </a:prstClr>
              </a:solidFill>
              <a:latin typeface="Segoe UI" panose="020B0502040204020203" pitchFamily="34" charset="0"/>
              <a:ea typeface="Segoe UI" panose="020B0502040204020203" pitchFamily="34" charset="0"/>
              <a:cs typeface="Segoe UI" panose="020B0502040204020203" pitchFamily="34" charset="0"/>
            </a:endParaRPr>
          </a:p>
          <a:p>
            <a:pPr marL="179209" indent="-179209" defTabSz="895253" eaLnBrk="1" fontAlgn="auto" hangingPunct="1">
              <a:spcBef>
                <a:spcPts val="588"/>
              </a:spcBef>
              <a:spcAft>
                <a:spcPts val="0"/>
              </a:spcAft>
              <a:buClr>
                <a:srgbClr val="5B9BD5">
                  <a:lumMod val="50000"/>
                </a:srgbClr>
              </a:buClr>
              <a:buSzPct val="100000"/>
              <a:buFont typeface="Arial" panose="020B0604020202020204" pitchFamily="34" charset="0"/>
              <a:buChar char="•"/>
            </a:pPr>
            <a:r>
              <a:rPr lang="en-US" sz="1567" spc="-10" dirty="0">
                <a:solidFill>
                  <a:srgbClr val="FF0000"/>
                </a:solidFill>
                <a:latin typeface="Segoe UI Semibold" panose="020B0702040204020203" pitchFamily="34" charset="0"/>
                <a:ea typeface="Segoe UI" panose="020B0502040204020203" pitchFamily="34" charset="0"/>
                <a:cs typeface="Segoe UI Semibold" panose="020B0702040204020203" pitchFamily="34" charset="0"/>
              </a:rPr>
              <a:t>Credit risk protection</a:t>
            </a:r>
          </a:p>
        </p:txBody>
      </p:sp>
    </p:spTree>
    <p:extLst>
      <p:ext uri="{BB962C8B-B14F-4D97-AF65-F5344CB8AC3E}">
        <p14:creationId xmlns:p14="http://schemas.microsoft.com/office/powerpoint/2010/main" val="673780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33"/>
                                        </p:tgtEl>
                                        <p:attrNameLst>
                                          <p:attrName>style.visibility</p:attrName>
                                        </p:attrNameLst>
                                      </p:cBhvr>
                                      <p:to>
                                        <p:strVal val="visible"/>
                                      </p:to>
                                    </p:set>
                                  </p:childTnLst>
                                </p:cTn>
                              </p:par>
                            </p:childTnLst>
                          </p:cTn>
                        </p:par>
                        <p:par>
                          <p:cTn id="10" fill="hold">
                            <p:stCondLst>
                              <p:cond delay="0"/>
                            </p:stCondLst>
                            <p:childTnLst>
                              <p:par>
                                <p:cTn id="11" presetID="32" presetClass="emph" presetSubtype="0" fill="hold" nodeType="afterEffect">
                                  <p:stCondLst>
                                    <p:cond delay="500"/>
                                  </p:stCondLst>
                                  <p:childTnLst>
                                    <p:animRot by="120000">
                                      <p:cBhvr>
                                        <p:cTn id="12" dur="50" fill="hold">
                                          <p:stCondLst>
                                            <p:cond delay="0"/>
                                          </p:stCondLst>
                                        </p:cTn>
                                        <p:tgtEl>
                                          <p:spTgt spid="133"/>
                                        </p:tgtEl>
                                        <p:attrNameLst>
                                          <p:attrName>r</p:attrName>
                                        </p:attrNameLst>
                                      </p:cBhvr>
                                    </p:animRot>
                                    <p:animRot by="-240000">
                                      <p:cBhvr>
                                        <p:cTn id="13" dur="100" fill="hold">
                                          <p:stCondLst>
                                            <p:cond delay="100"/>
                                          </p:stCondLst>
                                        </p:cTn>
                                        <p:tgtEl>
                                          <p:spTgt spid="133"/>
                                        </p:tgtEl>
                                        <p:attrNameLst>
                                          <p:attrName>r</p:attrName>
                                        </p:attrNameLst>
                                      </p:cBhvr>
                                    </p:animRot>
                                    <p:animRot by="240000">
                                      <p:cBhvr>
                                        <p:cTn id="14" dur="100" fill="hold">
                                          <p:stCondLst>
                                            <p:cond delay="200"/>
                                          </p:stCondLst>
                                        </p:cTn>
                                        <p:tgtEl>
                                          <p:spTgt spid="133"/>
                                        </p:tgtEl>
                                        <p:attrNameLst>
                                          <p:attrName>r</p:attrName>
                                        </p:attrNameLst>
                                      </p:cBhvr>
                                    </p:animRot>
                                    <p:animRot by="-240000">
                                      <p:cBhvr>
                                        <p:cTn id="15" dur="100" fill="hold">
                                          <p:stCondLst>
                                            <p:cond delay="300"/>
                                          </p:stCondLst>
                                        </p:cTn>
                                        <p:tgtEl>
                                          <p:spTgt spid="133"/>
                                        </p:tgtEl>
                                        <p:attrNameLst>
                                          <p:attrName>r</p:attrName>
                                        </p:attrNameLst>
                                      </p:cBhvr>
                                    </p:animRot>
                                    <p:animRot by="120000">
                                      <p:cBhvr>
                                        <p:cTn id="16" dur="100" fill="hold">
                                          <p:stCondLst>
                                            <p:cond delay="400"/>
                                          </p:stCondLst>
                                        </p:cTn>
                                        <p:tgtEl>
                                          <p:spTgt spid="133"/>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1250"/>
                                        <p:tgtEl>
                                          <p:spTgt spid="13"/>
                                        </p:tgtEl>
                                      </p:cBhvr>
                                    </p:animEffect>
                                  </p:childTnLst>
                                </p:cTn>
                              </p:par>
                            </p:childTnLst>
                          </p:cTn>
                        </p:par>
                        <p:par>
                          <p:cTn id="22" fill="hold">
                            <p:stCondLst>
                              <p:cond delay="1250"/>
                            </p:stCondLst>
                            <p:childTnLst>
                              <p:par>
                                <p:cTn id="23" presetID="1" presetClass="entr" presetSubtype="0" fill="hold" nodeType="afterEffect">
                                  <p:stCondLst>
                                    <p:cond delay="250"/>
                                  </p:stCondLst>
                                  <p:childTnLst>
                                    <p:set>
                                      <p:cBhvr>
                                        <p:cTn id="24" dur="1" fill="hold">
                                          <p:stCondLst>
                                            <p:cond delay="0"/>
                                          </p:stCondLst>
                                        </p:cTn>
                                        <p:tgtEl>
                                          <p:spTgt spid="88"/>
                                        </p:tgtEl>
                                        <p:attrNameLst>
                                          <p:attrName>style.visibility</p:attrName>
                                        </p:attrNameLst>
                                      </p:cBhvr>
                                      <p:to>
                                        <p:strVal val="visible"/>
                                      </p:to>
                                    </p:set>
                                  </p:childTnLst>
                                </p:cTn>
                              </p:par>
                            </p:childTnLst>
                          </p:cTn>
                        </p:par>
                        <p:par>
                          <p:cTn id="25" fill="hold">
                            <p:stCondLst>
                              <p:cond delay="1500"/>
                            </p:stCondLst>
                            <p:childTnLst>
                              <p:par>
                                <p:cTn id="26" presetID="32" presetClass="emph" presetSubtype="0" fill="hold" nodeType="afterEffect">
                                  <p:stCondLst>
                                    <p:cond delay="0"/>
                                  </p:stCondLst>
                                  <p:childTnLst>
                                    <p:animRot by="120000">
                                      <p:cBhvr>
                                        <p:cTn id="27" dur="50" fill="hold">
                                          <p:stCondLst>
                                            <p:cond delay="0"/>
                                          </p:stCondLst>
                                        </p:cTn>
                                        <p:tgtEl>
                                          <p:spTgt spid="88"/>
                                        </p:tgtEl>
                                        <p:attrNameLst>
                                          <p:attrName>r</p:attrName>
                                        </p:attrNameLst>
                                      </p:cBhvr>
                                    </p:animRot>
                                    <p:animRot by="-240000">
                                      <p:cBhvr>
                                        <p:cTn id="28" dur="100" fill="hold">
                                          <p:stCondLst>
                                            <p:cond delay="100"/>
                                          </p:stCondLst>
                                        </p:cTn>
                                        <p:tgtEl>
                                          <p:spTgt spid="88"/>
                                        </p:tgtEl>
                                        <p:attrNameLst>
                                          <p:attrName>r</p:attrName>
                                        </p:attrNameLst>
                                      </p:cBhvr>
                                    </p:animRot>
                                    <p:animRot by="240000">
                                      <p:cBhvr>
                                        <p:cTn id="29" dur="100" fill="hold">
                                          <p:stCondLst>
                                            <p:cond delay="200"/>
                                          </p:stCondLst>
                                        </p:cTn>
                                        <p:tgtEl>
                                          <p:spTgt spid="88"/>
                                        </p:tgtEl>
                                        <p:attrNameLst>
                                          <p:attrName>r</p:attrName>
                                        </p:attrNameLst>
                                      </p:cBhvr>
                                    </p:animRot>
                                    <p:animRot by="-240000">
                                      <p:cBhvr>
                                        <p:cTn id="30" dur="100" fill="hold">
                                          <p:stCondLst>
                                            <p:cond delay="300"/>
                                          </p:stCondLst>
                                        </p:cTn>
                                        <p:tgtEl>
                                          <p:spTgt spid="88"/>
                                        </p:tgtEl>
                                        <p:attrNameLst>
                                          <p:attrName>r</p:attrName>
                                        </p:attrNameLst>
                                      </p:cBhvr>
                                    </p:animRot>
                                    <p:animRot by="120000">
                                      <p:cBhvr>
                                        <p:cTn id="31" dur="100" fill="hold">
                                          <p:stCondLst>
                                            <p:cond delay="400"/>
                                          </p:stCondLst>
                                        </p:cTn>
                                        <p:tgtEl>
                                          <p:spTgt spid="88"/>
                                        </p:tgtEl>
                                        <p:attrNameLst>
                                          <p:attrName>r</p:attrName>
                                        </p:attrNameLst>
                                      </p:cBhvr>
                                    </p:animRot>
                                  </p:childTnLst>
                                </p:cTn>
                              </p:par>
                            </p:childTnLst>
                          </p:cTn>
                        </p:par>
                        <p:par>
                          <p:cTn id="32" fill="hold">
                            <p:stCondLst>
                              <p:cond delay="2000"/>
                            </p:stCondLst>
                            <p:childTnLst>
                              <p:par>
                                <p:cTn id="33" presetID="22" presetClass="entr" presetSubtype="8"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left)">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Object 25" hidden="1"/>
          <p:cNvGraphicFramePr>
            <a:graphicFrameLocks noChangeAspect="1"/>
          </p:cNvGraphicFramePr>
          <p:nvPr>
            <p:custDataLst>
              <p:tags r:id="rId2"/>
            </p:custDataLst>
            <p:extLst/>
          </p:nvPr>
        </p:nvGraphicFramePr>
        <p:xfrm>
          <a:off x="1559" y="2045"/>
          <a:ext cx="1556" cy="1556"/>
        </p:xfrm>
        <a:graphic>
          <a:graphicData uri="http://schemas.openxmlformats.org/presentationml/2006/ole">
            <mc:AlternateContent xmlns:mc="http://schemas.openxmlformats.org/markup-compatibility/2006">
              <mc:Choice xmlns:v="urn:schemas-microsoft-com:vml" Requires="v">
                <p:oleObj spid="_x0000_s8226"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1559" y="2045"/>
                        <a:ext cx="1556" cy="1556"/>
                      </a:xfrm>
                      <a:prstGeom prst="rect">
                        <a:avLst/>
                      </a:prstGeom>
                    </p:spPr>
                  </p:pic>
                </p:oleObj>
              </mc:Fallback>
            </mc:AlternateContent>
          </a:graphicData>
        </a:graphic>
      </p:graphicFrame>
      <p:sp>
        <p:nvSpPr>
          <p:cNvPr id="29" name="TextBox 28"/>
          <p:cNvSpPr txBox="1"/>
          <p:nvPr/>
        </p:nvSpPr>
        <p:spPr>
          <a:xfrm>
            <a:off x="7002872" y="1568901"/>
            <a:ext cx="5091014" cy="4549389"/>
          </a:xfrm>
          <a:prstGeom prst="rect">
            <a:avLst/>
          </a:prstGeom>
          <a:noFill/>
        </p:spPr>
        <p:txBody>
          <a:bodyPr wrap="square" lIns="89642" tIns="143428" rIns="89642" bIns="143428" rtlCol="0">
            <a:noAutofit/>
          </a:bodyPr>
          <a:lstStyle/>
          <a:p>
            <a:pPr defTabSz="913505" fontAlgn="base">
              <a:spcBef>
                <a:spcPts val="1372"/>
              </a:spcBef>
            </a:pPr>
            <a:r>
              <a:rPr lang="en-US" sz="2745" dirty="0">
                <a:solidFill>
                  <a:srgbClr val="FF8C00"/>
                </a:solidFill>
                <a:latin typeface="Segoe UI Semilight" panose="020B0402040204020203" pitchFamily="34" charset="0"/>
                <a:ea typeface="MS PGothic" charset="0"/>
                <a:cs typeface="Segoe UI Semilight" panose="020B0402040204020203" pitchFamily="34" charset="0"/>
              </a:rPr>
              <a:t>Capability</a:t>
            </a:r>
          </a:p>
          <a:p>
            <a:pPr defTabSz="913505" fontAlgn="base">
              <a:spcBef>
                <a:spcPts val="1372"/>
              </a:spcBef>
            </a:pPr>
            <a:r>
              <a:rPr lang="en-US" sz="1765" dirty="0">
                <a:solidFill>
                  <a:srgbClr val="2C2C2C">
                    <a:lumMod val="90000"/>
                    <a:lumOff val="10000"/>
                  </a:srgbClr>
                </a:solidFill>
                <a:ea typeface="MS PGothic" charset="0"/>
                <a:cs typeface="Segoe UI" panose="020B0502040204020203" pitchFamily="34" charset="0"/>
              </a:rPr>
              <a:t>Extensible in-database analytics, integrated with R, exposed through T-SQL</a:t>
            </a:r>
          </a:p>
          <a:p>
            <a:pPr defTabSz="913505" fontAlgn="base">
              <a:spcBef>
                <a:spcPts val="1372"/>
              </a:spcBef>
            </a:pPr>
            <a:r>
              <a:rPr lang="en-US" sz="1765" dirty="0">
                <a:solidFill>
                  <a:srgbClr val="2C2C2C">
                    <a:lumMod val="90000"/>
                    <a:lumOff val="10000"/>
                  </a:srgbClr>
                </a:solidFill>
                <a:ea typeface="MS PGothic" charset="0"/>
                <a:cs typeface="Segoe UI" panose="020B0502040204020203" pitchFamily="34" charset="0"/>
              </a:rPr>
              <a:t>Centralize enterprise library for analytic models</a:t>
            </a:r>
            <a:br>
              <a:rPr lang="en-US" sz="1765" dirty="0">
                <a:solidFill>
                  <a:srgbClr val="2C2C2C">
                    <a:lumMod val="90000"/>
                    <a:lumOff val="10000"/>
                  </a:srgbClr>
                </a:solidFill>
                <a:ea typeface="MS PGothic" charset="0"/>
                <a:cs typeface="Segoe UI" panose="020B0502040204020203" pitchFamily="34" charset="0"/>
              </a:rPr>
            </a:br>
            <a:endParaRPr lang="en-US" sz="1765" dirty="0">
              <a:solidFill>
                <a:srgbClr val="2C2C2C">
                  <a:lumMod val="90000"/>
                  <a:lumOff val="10000"/>
                </a:srgbClr>
              </a:solidFill>
              <a:ea typeface="MS PGothic" charset="0"/>
              <a:cs typeface="Segoe UI" panose="020B0502040204020203" pitchFamily="34" charset="0"/>
            </a:endParaRPr>
          </a:p>
          <a:p>
            <a:pPr defTabSz="913505" fontAlgn="base">
              <a:spcBef>
                <a:spcPts val="1372"/>
              </a:spcBef>
            </a:pPr>
            <a:r>
              <a:rPr lang="en-US" sz="2745" dirty="0">
                <a:solidFill>
                  <a:srgbClr val="FF8C00"/>
                </a:solidFill>
                <a:latin typeface="Segoe UI Semilight" panose="020B0402040204020203" pitchFamily="34" charset="0"/>
                <a:ea typeface="MS PGothic" charset="0"/>
                <a:cs typeface="Segoe UI Semilight" panose="020B0402040204020203" pitchFamily="34" charset="0"/>
              </a:rPr>
              <a:t>Benefits</a:t>
            </a:r>
          </a:p>
          <a:p>
            <a:pPr defTabSz="913505" fontAlgn="base">
              <a:spcBef>
                <a:spcPts val="1372"/>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No data movement, resulting in faster time </a:t>
            </a:r>
            <a:b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b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to insights</a:t>
            </a:r>
          </a:p>
          <a:p>
            <a:pPr defTabSz="913505" fontAlgn="base">
              <a:spcBef>
                <a:spcPts val="1372"/>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Real-time analytics on transactional data</a:t>
            </a:r>
          </a:p>
          <a:p>
            <a:pPr defTabSz="913505" fontAlgn="base">
              <a:spcBef>
                <a:spcPts val="1372"/>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Integrate with existing workflows</a:t>
            </a:r>
          </a:p>
          <a:p>
            <a:pPr defTabSz="913505" fontAlgn="base">
              <a:spcBef>
                <a:spcPts val="1372"/>
              </a:spcBef>
            </a:pPr>
            <a:r>
              <a:rPr lang="en-US" sz="1765" dirty="0">
                <a:ln>
                  <a:solidFill>
                    <a:srgbClr val="FFFFFF">
                      <a:alpha val="0"/>
                    </a:srgbClr>
                  </a:solidFill>
                </a:ln>
                <a:solidFill>
                  <a:srgbClr val="2C2C2C">
                    <a:lumMod val="90000"/>
                    <a:lumOff val="10000"/>
                  </a:srgbClr>
                </a:solidFill>
                <a:ea typeface="Segoe UI" panose="020B0502040204020203" pitchFamily="34" charset="0"/>
                <a:cs typeface="Segoe UI" panose="020B0502040204020203" pitchFamily="34" charset="0"/>
              </a:rPr>
              <a:t>Unified governance across analytics and storage</a:t>
            </a:r>
          </a:p>
        </p:txBody>
      </p:sp>
      <p:grpSp>
        <p:nvGrpSpPr>
          <p:cNvPr id="11" name="Group 10"/>
          <p:cNvGrpSpPr/>
          <p:nvPr/>
        </p:nvGrpSpPr>
        <p:grpSpPr>
          <a:xfrm>
            <a:off x="377246" y="1814216"/>
            <a:ext cx="6330776" cy="4515856"/>
            <a:chOff x="384810" y="1850098"/>
            <a:chExt cx="6457721" cy="4606408"/>
          </a:xfrm>
        </p:grpSpPr>
        <p:sp>
          <p:nvSpPr>
            <p:cNvPr id="38" name="Rectangle 37"/>
            <p:cNvSpPr/>
            <p:nvPr/>
          </p:nvSpPr>
          <p:spPr bwMode="auto">
            <a:xfrm>
              <a:off x="384810" y="1850098"/>
              <a:ext cx="6445481" cy="4606407"/>
            </a:xfrm>
            <a:prstGeom prst="rect">
              <a:avLst/>
            </a:prstGeom>
            <a:solidFill>
              <a:schemeClr val="bg1">
                <a:lumMod val="95000"/>
              </a:schemeClr>
            </a:solidFill>
            <a:ln w="63500">
              <a:solidFill>
                <a:schemeClr val="accent5"/>
              </a:solidFill>
              <a:miter lim="800000"/>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764984" tIns="179259" rIns="179259" bIns="44814" numCol="1" spcCol="0" rtlCol="0" fromWordArt="0" anchor="t" anchorCtr="0" forceAA="0" compatLnSpc="1">
              <a:prstTxWarp prst="textNoShape">
                <a:avLst/>
              </a:prstTxWarp>
              <a:noAutofit/>
            </a:bodyPr>
            <a:lstStyle/>
            <a:p>
              <a:pPr defTabSz="913595" fontAlgn="base">
                <a:spcBef>
                  <a:spcPct val="0"/>
                </a:spcBef>
                <a:spcAft>
                  <a:spcPct val="0"/>
                </a:spcAft>
              </a:pPr>
              <a:endParaRPr lang="en-US" sz="1961" dirty="0">
                <a:solidFill>
                  <a:srgbClr val="505050"/>
                </a:solidFill>
                <a:latin typeface="Segoe UI Semibold" panose="020B0702040204020203" pitchFamily="34" charset="0"/>
                <a:ea typeface="Segoe UI" pitchFamily="34" charset="0"/>
                <a:cs typeface="Segoe UI Semibold" panose="020B0702040204020203" pitchFamily="34" charset="0"/>
              </a:endParaRPr>
            </a:p>
          </p:txBody>
        </p:sp>
        <p:sp>
          <p:nvSpPr>
            <p:cNvPr id="31" name="Rounded Rectangle 30"/>
            <p:cNvSpPr/>
            <p:nvPr/>
          </p:nvSpPr>
          <p:spPr bwMode="auto">
            <a:xfrm>
              <a:off x="498527" y="1960025"/>
              <a:ext cx="3556668" cy="4386552"/>
            </a:xfrm>
            <a:prstGeom prst="roundRect">
              <a:avLst>
                <a:gd name="adj" fmla="val 0"/>
              </a:avLst>
            </a:prstGeom>
            <a:solidFill>
              <a:srgbClr val="50505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89642" rIns="179285" bIns="89642" numCol="1" spcCol="0" rtlCol="0" fromWordArt="0" anchor="t" anchorCtr="0" forceAA="0" compatLnSpc="1">
              <a:prstTxWarp prst="textNoShape">
                <a:avLst/>
              </a:prstTxWarp>
              <a:noAutofit/>
            </a:bodyPr>
            <a:lstStyle/>
            <a:p>
              <a:pPr defTabSz="913505" fontAlgn="base">
                <a:spcBef>
                  <a:spcPct val="0"/>
                </a:spcBef>
                <a:spcAft>
                  <a:spcPct val="0"/>
                </a:spcAft>
              </a:pPr>
              <a:r>
                <a:rPr lang="en-US" sz="2353" dirty="0">
                  <a:solidFill>
                    <a:srgbClr val="FFFFFF"/>
                  </a:solidFill>
                  <a:latin typeface="Segoe UI Semibold" panose="020B0702040204020203" pitchFamily="34" charset="0"/>
                  <a:cs typeface="Segoe UI Semibold" panose="020B0702040204020203" pitchFamily="34" charset="0"/>
                </a:rPr>
                <a:t>SQL Server</a:t>
              </a:r>
            </a:p>
          </p:txBody>
        </p:sp>
        <p:sp>
          <p:nvSpPr>
            <p:cNvPr id="32" name="Rectangle 31"/>
            <p:cNvSpPr/>
            <p:nvPr/>
          </p:nvSpPr>
          <p:spPr>
            <a:xfrm>
              <a:off x="702872" y="3545369"/>
              <a:ext cx="3101018" cy="9724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79285" tIns="89642" rIns="179285" rtlCol="0" anchor="t"/>
            <a:lstStyle/>
            <a:p>
              <a:pPr defTabSz="913505" fontAlgn="base">
                <a:spcBef>
                  <a:spcPct val="0"/>
                </a:spcBef>
                <a:spcAft>
                  <a:spcPct val="0"/>
                </a:spcAft>
              </a:pPr>
              <a:r>
                <a:rPr lang="en-US" sz="1765" b="1" dirty="0">
                  <a:solidFill>
                    <a:srgbClr val="505050"/>
                  </a:solidFill>
                </a:rPr>
                <a:t>Analytical engines</a:t>
              </a:r>
            </a:p>
            <a:p>
              <a:pPr defTabSz="913505" fontAlgn="base">
                <a:spcBef>
                  <a:spcPct val="0"/>
                </a:spcBef>
                <a:spcAft>
                  <a:spcPct val="0"/>
                </a:spcAft>
              </a:pPr>
              <a:endParaRPr lang="en-US" sz="686" b="1" dirty="0">
                <a:solidFill>
                  <a:srgbClr val="505050"/>
                </a:solidFill>
              </a:endParaRPr>
            </a:p>
            <a:p>
              <a:pPr defTabSz="913505" fontAlgn="base">
                <a:spcBef>
                  <a:spcPct val="0"/>
                </a:spcBef>
                <a:spcAft>
                  <a:spcPct val="0"/>
                </a:spcAft>
              </a:pPr>
              <a:r>
                <a:rPr lang="en-US" sz="1176" dirty="0">
                  <a:solidFill>
                    <a:srgbClr val="505050"/>
                  </a:solidFill>
                </a:rPr>
                <a:t>Full R integration</a:t>
              </a:r>
            </a:p>
            <a:p>
              <a:pPr defTabSz="913505" fontAlgn="base">
                <a:spcBef>
                  <a:spcPct val="0"/>
                </a:spcBef>
                <a:spcAft>
                  <a:spcPct val="0"/>
                </a:spcAft>
              </a:pPr>
              <a:r>
                <a:rPr lang="en-US" sz="1176" dirty="0">
                  <a:solidFill>
                    <a:srgbClr val="505050"/>
                  </a:solidFill>
                </a:rPr>
                <a:t>Fully extensible</a:t>
              </a:r>
            </a:p>
          </p:txBody>
        </p:sp>
        <p:sp>
          <p:nvSpPr>
            <p:cNvPr id="33" name="Rectangle 32"/>
            <p:cNvSpPr/>
            <p:nvPr/>
          </p:nvSpPr>
          <p:spPr>
            <a:xfrm>
              <a:off x="702874" y="4580125"/>
              <a:ext cx="3101016" cy="55941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79285" tIns="89642" rIns="179285" bIns="89642" rtlCol="0" anchor="ctr"/>
            <a:lstStyle/>
            <a:p>
              <a:pPr defTabSz="913505" fontAlgn="base">
                <a:spcBef>
                  <a:spcPct val="0"/>
                </a:spcBef>
                <a:spcAft>
                  <a:spcPct val="0"/>
                </a:spcAft>
              </a:pPr>
              <a:r>
                <a:rPr lang="en-US" sz="1765" b="1" dirty="0">
                  <a:solidFill>
                    <a:srgbClr val="FFFFFF"/>
                  </a:solidFill>
                </a:rPr>
                <a:t>Data Management Layer</a:t>
              </a:r>
            </a:p>
          </p:txBody>
        </p:sp>
        <p:sp>
          <p:nvSpPr>
            <p:cNvPr id="39" name="Rectangle 38"/>
            <p:cNvSpPr/>
            <p:nvPr/>
          </p:nvSpPr>
          <p:spPr>
            <a:xfrm>
              <a:off x="702873" y="5213541"/>
              <a:ext cx="3101017" cy="9826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79285" tIns="89642" rIns="179285" rtlCol="0" anchor="t"/>
            <a:lstStyle/>
            <a:p>
              <a:pPr defTabSz="913505" fontAlgn="base">
                <a:spcBef>
                  <a:spcPct val="0"/>
                </a:spcBef>
                <a:spcAft>
                  <a:spcPct val="0"/>
                </a:spcAft>
              </a:pPr>
              <a:r>
                <a:rPr lang="en-US" sz="1765" b="1" dirty="0">
                  <a:solidFill>
                    <a:srgbClr val="505050"/>
                  </a:solidFill>
                </a:rPr>
                <a:t>Relational data</a:t>
              </a:r>
            </a:p>
            <a:p>
              <a:pPr defTabSz="913505" fontAlgn="base">
                <a:spcBef>
                  <a:spcPct val="0"/>
                </a:spcBef>
                <a:spcAft>
                  <a:spcPct val="0"/>
                </a:spcAft>
              </a:pPr>
              <a:r>
                <a:rPr lang="en-US" sz="686" b="1" dirty="0">
                  <a:solidFill>
                    <a:srgbClr val="505050"/>
                  </a:solidFill>
                </a:rPr>
                <a:t> </a:t>
              </a:r>
            </a:p>
            <a:p>
              <a:pPr defTabSz="913505" fontAlgn="base">
                <a:spcBef>
                  <a:spcPct val="0"/>
                </a:spcBef>
                <a:spcAft>
                  <a:spcPct val="0"/>
                </a:spcAft>
              </a:pPr>
              <a:r>
                <a:rPr lang="en-US" sz="1176" dirty="0">
                  <a:solidFill>
                    <a:srgbClr val="505050"/>
                  </a:solidFill>
                </a:rPr>
                <a:t>T-SQL interface</a:t>
              </a:r>
            </a:p>
            <a:p>
              <a:pPr defTabSz="913505" fontAlgn="base">
                <a:spcBef>
                  <a:spcPct val="0"/>
                </a:spcBef>
                <a:spcAft>
                  <a:spcPct val="0"/>
                </a:spcAft>
              </a:pPr>
              <a:r>
                <a:rPr lang="en-US" sz="1176" dirty="0">
                  <a:solidFill>
                    <a:srgbClr val="505050"/>
                  </a:solidFill>
                </a:rPr>
                <a:t>Stream data in-memory</a:t>
              </a:r>
            </a:p>
            <a:p>
              <a:pPr defTabSz="913505" fontAlgn="base">
                <a:spcBef>
                  <a:spcPct val="0"/>
                </a:spcBef>
                <a:spcAft>
                  <a:spcPct val="0"/>
                </a:spcAft>
              </a:pPr>
              <a:endParaRPr lang="en-US" sz="1078" b="1" dirty="0">
                <a:solidFill>
                  <a:srgbClr val="505050"/>
                </a:solidFill>
              </a:endParaRPr>
            </a:p>
            <a:p>
              <a:pPr defTabSz="913505" fontAlgn="base">
                <a:spcBef>
                  <a:spcPct val="0"/>
                </a:spcBef>
                <a:spcAft>
                  <a:spcPct val="0"/>
                </a:spcAft>
              </a:pPr>
              <a:r>
                <a:rPr lang="en-US" sz="1078" b="1" dirty="0">
                  <a:solidFill>
                    <a:srgbClr val="505050"/>
                  </a:solidFill>
                </a:rPr>
                <a:t>          </a:t>
              </a:r>
            </a:p>
            <a:p>
              <a:pPr defTabSz="913505" fontAlgn="base">
                <a:spcBef>
                  <a:spcPct val="0"/>
                </a:spcBef>
                <a:spcAft>
                  <a:spcPct val="0"/>
                </a:spcAft>
              </a:pPr>
              <a:endParaRPr lang="en-US" sz="1078" b="1" dirty="0">
                <a:solidFill>
                  <a:srgbClr val="505050"/>
                </a:solidFill>
              </a:endParaRPr>
            </a:p>
          </p:txBody>
        </p:sp>
        <p:sp>
          <p:nvSpPr>
            <p:cNvPr id="58" name="Rectangle 57"/>
            <p:cNvSpPr/>
            <p:nvPr/>
          </p:nvSpPr>
          <p:spPr>
            <a:xfrm>
              <a:off x="702873" y="2504904"/>
              <a:ext cx="3101017" cy="9724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79285" tIns="89642" rIns="179285" rtlCol="0" anchor="t"/>
            <a:lstStyle/>
            <a:p>
              <a:pPr defTabSz="913505" fontAlgn="base">
                <a:spcBef>
                  <a:spcPct val="0"/>
                </a:spcBef>
                <a:spcAft>
                  <a:spcPct val="0"/>
                </a:spcAft>
              </a:pPr>
              <a:r>
                <a:rPr lang="en-US" sz="1765" b="1" dirty="0">
                  <a:solidFill>
                    <a:srgbClr val="505050"/>
                  </a:solidFill>
                </a:rPr>
                <a:t>Analytics library</a:t>
              </a:r>
            </a:p>
            <a:p>
              <a:pPr defTabSz="913505" fontAlgn="base">
                <a:spcBef>
                  <a:spcPct val="0"/>
                </a:spcBef>
                <a:spcAft>
                  <a:spcPct val="0"/>
                </a:spcAft>
              </a:pPr>
              <a:endParaRPr lang="en-US" sz="686" b="1" dirty="0">
                <a:solidFill>
                  <a:srgbClr val="505050"/>
                </a:solidFill>
              </a:endParaRPr>
            </a:p>
            <a:p>
              <a:pPr defTabSz="913505" fontAlgn="base">
                <a:spcBef>
                  <a:spcPct val="0"/>
                </a:spcBef>
                <a:spcAft>
                  <a:spcPct val="0"/>
                </a:spcAft>
              </a:pPr>
              <a:r>
                <a:rPr lang="en-US" sz="1176" dirty="0">
                  <a:solidFill>
                    <a:srgbClr val="505050"/>
                  </a:solidFill>
                </a:rPr>
                <a:t>Share and collaborate</a:t>
              </a:r>
            </a:p>
            <a:p>
              <a:pPr defTabSz="913505" fontAlgn="base">
                <a:spcBef>
                  <a:spcPct val="0"/>
                </a:spcBef>
                <a:spcAft>
                  <a:spcPct val="0"/>
                </a:spcAft>
              </a:pPr>
              <a:r>
                <a:rPr lang="en-US" sz="1176" dirty="0">
                  <a:solidFill>
                    <a:srgbClr val="505050"/>
                  </a:solidFill>
                </a:rPr>
                <a:t>Manage and deploy</a:t>
              </a:r>
              <a:endParaRPr lang="en-US" sz="1961" dirty="0">
                <a:solidFill>
                  <a:srgbClr val="505050"/>
                </a:solidFill>
              </a:endParaRPr>
            </a:p>
            <a:p>
              <a:pPr defTabSz="913505" fontAlgn="base">
                <a:spcBef>
                  <a:spcPct val="0"/>
                </a:spcBef>
                <a:spcAft>
                  <a:spcPct val="0"/>
                </a:spcAft>
              </a:pPr>
              <a:endParaRPr lang="en-US" sz="1765" b="1" dirty="0">
                <a:solidFill>
                  <a:srgbClr val="505050"/>
                </a:solidFill>
              </a:endParaRPr>
            </a:p>
          </p:txBody>
        </p:sp>
        <p:grpSp>
          <p:nvGrpSpPr>
            <p:cNvPr id="9" name="Group 8"/>
            <p:cNvGrpSpPr/>
            <p:nvPr/>
          </p:nvGrpSpPr>
          <p:grpSpPr>
            <a:xfrm>
              <a:off x="2667698" y="3937649"/>
              <a:ext cx="1040415" cy="494333"/>
              <a:chOff x="2629598" y="3956699"/>
              <a:chExt cx="1040415" cy="494333"/>
            </a:xfrm>
          </p:grpSpPr>
          <p:sp>
            <p:nvSpPr>
              <p:cNvPr id="61" name="Rectangle 60"/>
              <p:cNvSpPr/>
              <p:nvPr/>
            </p:nvSpPr>
            <p:spPr>
              <a:xfrm>
                <a:off x="2629598" y="3956699"/>
                <a:ext cx="494333" cy="49433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r>
                  <a:rPr lang="en-US" sz="1765" b="1" dirty="0">
                    <a:solidFill>
                      <a:srgbClr val="FFFFFF"/>
                    </a:solidFill>
                  </a:rPr>
                  <a:t>R</a:t>
                </a:r>
              </a:p>
            </p:txBody>
          </p:sp>
          <p:sp>
            <p:nvSpPr>
              <p:cNvPr id="62" name="Rectangle 61"/>
              <p:cNvSpPr/>
              <p:nvPr/>
            </p:nvSpPr>
            <p:spPr>
              <a:xfrm>
                <a:off x="3175680" y="3956699"/>
                <a:ext cx="494333" cy="49433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fontAlgn="base">
                  <a:spcBef>
                    <a:spcPct val="0"/>
                  </a:spcBef>
                  <a:spcAft>
                    <a:spcPct val="0"/>
                  </a:spcAft>
                </a:pPr>
                <a:r>
                  <a:rPr lang="en-US" sz="1765" b="1" dirty="0">
                    <a:solidFill>
                      <a:srgbClr val="FFFFFF"/>
                    </a:solidFill>
                  </a:rPr>
                  <a:t>+</a:t>
                </a:r>
              </a:p>
            </p:txBody>
          </p:sp>
        </p:grpSp>
        <p:grpSp>
          <p:nvGrpSpPr>
            <p:cNvPr id="6" name="Group 5"/>
            <p:cNvGrpSpPr/>
            <p:nvPr/>
          </p:nvGrpSpPr>
          <p:grpSpPr>
            <a:xfrm>
              <a:off x="4053498" y="1850098"/>
              <a:ext cx="748658" cy="4606408"/>
              <a:chOff x="4053498" y="1899990"/>
              <a:chExt cx="748658" cy="4144859"/>
            </a:xfrm>
          </p:grpSpPr>
          <p:sp>
            <p:nvSpPr>
              <p:cNvPr id="69" name="Left Brace 68"/>
              <p:cNvSpPr/>
              <p:nvPr/>
            </p:nvSpPr>
            <p:spPr>
              <a:xfrm>
                <a:off x="4438680" y="1899990"/>
                <a:ext cx="363476" cy="4144859"/>
              </a:xfrm>
              <a:prstGeom prst="leftBrace">
                <a:avLst>
                  <a:gd name="adj1" fmla="val 45896"/>
                  <a:gd name="adj2" fmla="val 50000"/>
                </a:avLst>
              </a:prstGeom>
              <a:ln w="25400">
                <a:solidFill>
                  <a:srgbClr val="FF8C00"/>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3505" fontAlgn="base">
                  <a:spcBef>
                    <a:spcPct val="0"/>
                  </a:spcBef>
                  <a:spcAft>
                    <a:spcPct val="0"/>
                  </a:spcAft>
                </a:pPr>
                <a:endParaRPr lang="en-US" sz="1765" dirty="0">
                  <a:solidFill>
                    <a:srgbClr val="000000"/>
                  </a:solidFill>
                </a:endParaRPr>
              </a:p>
            </p:txBody>
          </p:sp>
          <p:cxnSp>
            <p:nvCxnSpPr>
              <p:cNvPr id="72" name="Straight Arrow Connector 71"/>
              <p:cNvCxnSpPr/>
              <p:nvPr/>
            </p:nvCxnSpPr>
            <p:spPr>
              <a:xfrm flipH="1">
                <a:off x="4053498" y="3972198"/>
                <a:ext cx="463665" cy="0"/>
              </a:xfrm>
              <a:prstGeom prst="straightConnector1">
                <a:avLst/>
              </a:prstGeom>
              <a:ln w="25400">
                <a:solidFill>
                  <a:srgbClr val="FF8C00"/>
                </a:solidFill>
                <a:tailEnd type="triangle"/>
              </a:ln>
            </p:spPr>
            <p:style>
              <a:lnRef idx="1">
                <a:schemeClr val="accent1"/>
              </a:lnRef>
              <a:fillRef idx="0">
                <a:schemeClr val="accent1"/>
              </a:fillRef>
              <a:effectRef idx="0">
                <a:schemeClr val="accent1"/>
              </a:effectRef>
              <a:fontRef idx="minor">
                <a:schemeClr val="tx1"/>
              </a:fontRef>
            </p:style>
          </p:cxnSp>
        </p:grpSp>
        <p:pic>
          <p:nvPicPr>
            <p:cNvPr id="2" name="Picture 1"/>
            <p:cNvPicPr>
              <a:picLocks noChangeAspect="1"/>
            </p:cNvPicPr>
            <p:nvPr/>
          </p:nvPicPr>
          <p:blipFill>
            <a:blip r:embed="rId7"/>
            <a:stretch>
              <a:fillRect/>
            </a:stretch>
          </p:blipFill>
          <p:spPr>
            <a:xfrm>
              <a:off x="2910508" y="2645888"/>
              <a:ext cx="777969" cy="730094"/>
            </a:xfrm>
            <a:prstGeom prst="rect">
              <a:avLst/>
            </a:prstGeom>
          </p:spPr>
        </p:pic>
        <p:grpSp>
          <p:nvGrpSpPr>
            <p:cNvPr id="10" name="Group 9"/>
            <p:cNvGrpSpPr/>
            <p:nvPr/>
          </p:nvGrpSpPr>
          <p:grpSpPr>
            <a:xfrm>
              <a:off x="4630732" y="2499859"/>
              <a:ext cx="2211799" cy="3306884"/>
              <a:chOff x="4646971" y="2407646"/>
              <a:chExt cx="2211799" cy="3306884"/>
            </a:xfrm>
          </p:grpSpPr>
          <p:sp>
            <p:nvSpPr>
              <p:cNvPr id="64" name="TextBox 63"/>
              <p:cNvSpPr txBox="1"/>
              <p:nvPr/>
            </p:nvSpPr>
            <p:spPr>
              <a:xfrm>
                <a:off x="4654484" y="2407646"/>
                <a:ext cx="2166963" cy="400110"/>
              </a:xfrm>
              <a:prstGeom prst="rect">
                <a:avLst/>
              </a:prstGeom>
              <a:noFill/>
            </p:spPr>
            <p:txBody>
              <a:bodyPr wrap="square" rtlCol="0">
                <a:spAutoFit/>
              </a:bodyPr>
              <a:lstStyle/>
              <a:p>
                <a:pPr algn="ctr" defTabSz="913505" fontAlgn="base">
                  <a:spcBef>
                    <a:spcPct val="0"/>
                  </a:spcBef>
                  <a:spcAft>
                    <a:spcPct val="0"/>
                  </a:spcAft>
                </a:pPr>
                <a:r>
                  <a:rPr lang="en-US" sz="1961" b="1" dirty="0">
                    <a:solidFill>
                      <a:srgbClr val="505050"/>
                    </a:solidFill>
                    <a:ea typeface="MS PGothic" charset="0"/>
                  </a:rPr>
                  <a:t>Data Scientists</a:t>
                </a:r>
              </a:p>
            </p:txBody>
          </p:sp>
          <p:sp>
            <p:nvSpPr>
              <p:cNvPr id="65" name="TextBox 64"/>
              <p:cNvSpPr txBox="1"/>
              <p:nvPr/>
            </p:nvSpPr>
            <p:spPr>
              <a:xfrm>
                <a:off x="4670122" y="4628672"/>
                <a:ext cx="2143813" cy="707886"/>
              </a:xfrm>
              <a:prstGeom prst="rect">
                <a:avLst/>
              </a:prstGeom>
              <a:noFill/>
            </p:spPr>
            <p:txBody>
              <a:bodyPr wrap="square" rtlCol="0">
                <a:spAutoFit/>
              </a:bodyPr>
              <a:lstStyle/>
              <a:p>
                <a:pPr algn="ctr" defTabSz="913505" fontAlgn="base">
                  <a:spcBef>
                    <a:spcPct val="0"/>
                  </a:spcBef>
                  <a:spcAft>
                    <a:spcPct val="0"/>
                  </a:spcAft>
                </a:pPr>
                <a:r>
                  <a:rPr lang="en-US" sz="1961" b="1" dirty="0">
                    <a:solidFill>
                      <a:srgbClr val="505050"/>
                    </a:solidFill>
                    <a:ea typeface="MS PGothic" charset="0"/>
                  </a:rPr>
                  <a:t>Business Analysts</a:t>
                </a:r>
              </a:p>
            </p:txBody>
          </p:sp>
          <p:sp>
            <p:nvSpPr>
              <p:cNvPr id="66" name="TextBox 65"/>
              <p:cNvSpPr txBox="1"/>
              <p:nvPr/>
            </p:nvSpPr>
            <p:spPr>
              <a:xfrm>
                <a:off x="4654485" y="2705347"/>
                <a:ext cx="2204285" cy="461665"/>
              </a:xfrm>
              <a:prstGeom prst="rect">
                <a:avLst/>
              </a:prstGeom>
              <a:noFill/>
            </p:spPr>
            <p:txBody>
              <a:bodyPr wrap="square" rtlCol="0">
                <a:spAutoFit/>
              </a:bodyPr>
              <a:lstStyle/>
              <a:p>
                <a:pPr algn="ctr" defTabSz="913505" fontAlgn="base">
                  <a:spcBef>
                    <a:spcPct val="0"/>
                  </a:spcBef>
                  <a:spcAft>
                    <a:spcPct val="0"/>
                  </a:spcAft>
                </a:pPr>
                <a:r>
                  <a:rPr lang="en-US" sz="1176" dirty="0">
                    <a:solidFill>
                      <a:srgbClr val="505050"/>
                    </a:solidFill>
                    <a:ea typeface="MS PGothic" charset="0"/>
                  </a:rPr>
                  <a:t>Publish algorithms, interact directly with data</a:t>
                </a:r>
              </a:p>
            </p:txBody>
          </p:sp>
          <p:sp>
            <p:nvSpPr>
              <p:cNvPr id="67" name="TextBox 66"/>
              <p:cNvSpPr txBox="1"/>
              <p:nvPr/>
            </p:nvSpPr>
            <p:spPr>
              <a:xfrm>
                <a:off x="4646973" y="5252865"/>
                <a:ext cx="2166964" cy="461665"/>
              </a:xfrm>
              <a:prstGeom prst="rect">
                <a:avLst/>
              </a:prstGeom>
              <a:noFill/>
            </p:spPr>
            <p:txBody>
              <a:bodyPr wrap="square" rtlCol="0">
                <a:spAutoFit/>
              </a:bodyPr>
              <a:lstStyle/>
              <a:p>
                <a:pPr algn="ctr" defTabSz="913505" fontAlgn="base">
                  <a:spcBef>
                    <a:spcPct val="0"/>
                  </a:spcBef>
                  <a:spcAft>
                    <a:spcPct val="0"/>
                  </a:spcAft>
                </a:pPr>
                <a:r>
                  <a:rPr lang="en-US" sz="1176" dirty="0">
                    <a:solidFill>
                      <a:srgbClr val="505050"/>
                    </a:solidFill>
                    <a:ea typeface="MS PGothic" charset="0"/>
                  </a:rPr>
                  <a:t>Analysis through TSQL, tools, and vetted algorithms </a:t>
                </a:r>
              </a:p>
            </p:txBody>
          </p:sp>
          <p:sp>
            <p:nvSpPr>
              <p:cNvPr id="68" name="TextBox 67"/>
              <p:cNvSpPr txBox="1"/>
              <p:nvPr/>
            </p:nvSpPr>
            <p:spPr>
              <a:xfrm>
                <a:off x="4646971" y="3518706"/>
                <a:ext cx="2166964" cy="400110"/>
              </a:xfrm>
              <a:prstGeom prst="rect">
                <a:avLst/>
              </a:prstGeom>
              <a:noFill/>
            </p:spPr>
            <p:txBody>
              <a:bodyPr wrap="square" rtlCol="0">
                <a:spAutoFit/>
              </a:bodyPr>
              <a:lstStyle/>
              <a:p>
                <a:pPr algn="ctr" defTabSz="913505" fontAlgn="base">
                  <a:spcBef>
                    <a:spcPct val="0"/>
                  </a:spcBef>
                  <a:spcAft>
                    <a:spcPct val="0"/>
                  </a:spcAft>
                </a:pPr>
                <a:r>
                  <a:rPr lang="en-US" sz="1961" b="1" dirty="0">
                    <a:solidFill>
                      <a:srgbClr val="505050"/>
                    </a:solidFill>
                    <a:ea typeface="MS PGothic" charset="0"/>
                  </a:rPr>
                  <a:t>DBAs</a:t>
                </a:r>
              </a:p>
            </p:txBody>
          </p:sp>
          <p:sp>
            <p:nvSpPr>
              <p:cNvPr id="71" name="TextBox 70"/>
              <p:cNvSpPr txBox="1"/>
              <p:nvPr/>
            </p:nvSpPr>
            <p:spPr>
              <a:xfrm>
                <a:off x="4670122" y="3818374"/>
                <a:ext cx="2143814" cy="461665"/>
              </a:xfrm>
              <a:prstGeom prst="rect">
                <a:avLst/>
              </a:prstGeom>
              <a:noFill/>
            </p:spPr>
            <p:txBody>
              <a:bodyPr wrap="square" rtlCol="0">
                <a:spAutoFit/>
              </a:bodyPr>
              <a:lstStyle/>
              <a:p>
                <a:pPr algn="ctr" defTabSz="913505" fontAlgn="base">
                  <a:spcBef>
                    <a:spcPct val="0"/>
                  </a:spcBef>
                  <a:spcAft>
                    <a:spcPct val="0"/>
                  </a:spcAft>
                </a:pPr>
                <a:r>
                  <a:rPr lang="en-US" sz="1176" dirty="0">
                    <a:solidFill>
                      <a:srgbClr val="505050"/>
                    </a:solidFill>
                    <a:ea typeface="MS PGothic" charset="0"/>
                  </a:rPr>
                  <a:t>Manage storage and analytics together</a:t>
                </a:r>
              </a:p>
            </p:txBody>
          </p:sp>
        </p:grpSp>
        <p:sp>
          <p:nvSpPr>
            <p:cNvPr id="45" name="Rectangle 44"/>
            <p:cNvSpPr/>
            <p:nvPr/>
          </p:nvSpPr>
          <p:spPr bwMode="auto">
            <a:xfrm>
              <a:off x="496161" y="6335843"/>
              <a:ext cx="3557016" cy="45719"/>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pic>
          <p:nvPicPr>
            <p:cNvPr id="47" name="Picture 46"/>
            <p:cNvPicPr>
              <a:picLocks noChangeAspect="1"/>
            </p:cNvPicPr>
            <p:nvPr/>
          </p:nvPicPr>
          <p:blipFill>
            <a:blip r:embed="rId8"/>
            <a:stretch>
              <a:fillRect/>
            </a:stretch>
          </p:blipFill>
          <p:spPr>
            <a:xfrm>
              <a:off x="3219420" y="5287431"/>
              <a:ext cx="517475" cy="834918"/>
            </a:xfrm>
            <a:prstGeom prst="rect">
              <a:avLst/>
            </a:prstGeom>
            <a:ln>
              <a:noFill/>
            </a:ln>
          </p:spPr>
        </p:pic>
      </p:grpSp>
      <p:sp>
        <p:nvSpPr>
          <p:cNvPr id="35" name="Title 1"/>
          <p:cNvSpPr txBox="1">
            <a:spLocks/>
          </p:cNvSpPr>
          <p:nvPr/>
        </p:nvSpPr>
        <p:spPr>
          <a:xfrm>
            <a:off x="344336" y="266778"/>
            <a:ext cx="11653523" cy="927809"/>
          </a:xfrm>
          <a:prstGeom prst="rect">
            <a:avLst/>
          </a:prstGeom>
        </p:spPr>
        <p:txBody>
          <a:bodyPr/>
          <a:lstStyle>
            <a:lvl1pPr algn="l" defTabSz="931863" rtl="0" fontAlgn="base">
              <a:lnSpc>
                <a:spcPct val="90000"/>
              </a:lnSpc>
              <a:spcBef>
                <a:spcPct val="0"/>
              </a:spcBef>
              <a:spcAft>
                <a:spcPct val="0"/>
              </a:spcAft>
              <a:defRPr lang="en-US" sz="54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dirty="0">
                <a:solidFill>
                  <a:srgbClr val="2C2C2C"/>
                </a:solidFill>
              </a:rPr>
              <a:t>R integration and advanced analytics</a:t>
            </a:r>
            <a:endParaRPr sz="3921" dirty="0">
              <a:solidFill>
                <a:srgbClr val="FF8C00"/>
              </a:solidFill>
            </a:endParaRPr>
          </a:p>
        </p:txBody>
      </p:sp>
      <p:sp>
        <p:nvSpPr>
          <p:cNvPr id="28" name="TextBox 27"/>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Advanced analytics</a:t>
            </a:r>
          </a:p>
        </p:txBody>
      </p:sp>
    </p:spTree>
    <p:extLst>
      <p:ext uri="{BB962C8B-B14F-4D97-AF65-F5344CB8AC3E}">
        <p14:creationId xmlns:p14="http://schemas.microsoft.com/office/powerpoint/2010/main" val="1042670931"/>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err="1"/>
              <a:t>Hyperscale</a:t>
            </a:r>
            <a:r>
              <a:rPr lang="en-US" dirty="0"/>
              <a:t> Cloud</a:t>
            </a:r>
          </a:p>
        </p:txBody>
      </p:sp>
    </p:spTree>
    <p:extLst>
      <p:ext uri="{BB962C8B-B14F-4D97-AF65-F5344CB8AC3E}">
        <p14:creationId xmlns:p14="http://schemas.microsoft.com/office/powerpoint/2010/main" val="254051016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1" name="Table 90"/>
          <p:cNvGraphicFramePr>
            <a:graphicFrameLocks noGrp="1"/>
          </p:cNvGraphicFramePr>
          <p:nvPr>
            <p:extLst/>
          </p:nvPr>
        </p:nvGraphicFramePr>
        <p:xfrm>
          <a:off x="863" y="1505735"/>
          <a:ext cx="12191136" cy="5437977"/>
        </p:xfrm>
        <a:graphic>
          <a:graphicData uri="http://schemas.openxmlformats.org/drawingml/2006/table">
            <a:tbl>
              <a:tblPr firstRow="1" bandRow="1">
                <a:tableStyleId>{5C22544A-7EE6-4342-B048-85BDC9FD1C3A}</a:tableStyleId>
              </a:tblPr>
              <a:tblGrid>
                <a:gridCol w="4063712">
                  <a:extLst>
                    <a:ext uri="{9D8B030D-6E8A-4147-A177-3AD203B41FA5}">
                      <a16:colId xmlns:a16="http://schemas.microsoft.com/office/drawing/2014/main" val="20000"/>
                    </a:ext>
                  </a:extLst>
                </a:gridCol>
                <a:gridCol w="4063712">
                  <a:extLst>
                    <a:ext uri="{9D8B030D-6E8A-4147-A177-3AD203B41FA5}">
                      <a16:colId xmlns:a16="http://schemas.microsoft.com/office/drawing/2014/main" val="20001"/>
                    </a:ext>
                  </a:extLst>
                </a:gridCol>
                <a:gridCol w="4063712">
                  <a:extLst>
                    <a:ext uri="{9D8B030D-6E8A-4147-A177-3AD203B41FA5}">
                      <a16:colId xmlns:a16="http://schemas.microsoft.com/office/drawing/2014/main" val="20002"/>
                    </a:ext>
                  </a:extLst>
                </a:gridCol>
              </a:tblGrid>
              <a:tr h="599406">
                <a:tc>
                  <a:txBody>
                    <a:bodyPr/>
                    <a:lstStyle/>
                    <a:p>
                      <a:pPr algn="ctr"/>
                      <a:r>
                        <a:rPr lang="en-US" sz="2700" b="0" spc="0" dirty="0">
                          <a:latin typeface="Segoe UI Semilight" panose="020B0402040204020203" pitchFamily="34" charset="0"/>
                          <a:cs typeface="Segoe UI Semilight" panose="020B0402040204020203" pitchFamily="34" charset="0"/>
                        </a:rPr>
                        <a:t>Hybrid solutions</a:t>
                      </a:r>
                    </a:p>
                  </a:txBody>
                  <a:tcPr marL="89630" marR="89630" marT="0" marB="89642" anchor="ctr">
                    <a:solidFill>
                      <a:schemeClr val="accent1"/>
                    </a:solidFill>
                  </a:tcPr>
                </a:tc>
                <a:tc>
                  <a:txBody>
                    <a:bodyPr/>
                    <a:lstStyle/>
                    <a:p>
                      <a:pPr algn="ctr"/>
                      <a:r>
                        <a:rPr lang="en-US" sz="2700" b="0" spc="0" dirty="0">
                          <a:latin typeface="Segoe UI Semilight" panose="020B0402040204020203" pitchFamily="34" charset="0"/>
                          <a:cs typeface="Segoe UI Semilight" panose="020B0402040204020203" pitchFamily="34" charset="0"/>
                        </a:rPr>
                        <a:t>Simplicity</a:t>
                      </a:r>
                    </a:p>
                  </a:txBody>
                  <a:tcPr marL="89630" marR="89630" marT="0" marB="89642" anchor="ctr">
                    <a:solidFill>
                      <a:schemeClr val="accent1"/>
                    </a:solidFill>
                  </a:tcPr>
                </a:tc>
                <a:tc>
                  <a:txBody>
                    <a:bodyPr/>
                    <a:lstStyle/>
                    <a:p>
                      <a:pPr algn="ctr"/>
                      <a:r>
                        <a:rPr lang="en-US" sz="2700" b="0" spc="0" dirty="0">
                          <a:latin typeface="Segoe UI Semilight" panose="020B0402040204020203" pitchFamily="34" charset="0"/>
                          <a:cs typeface="Segoe UI Semilight" panose="020B0402040204020203" pitchFamily="34" charset="0"/>
                        </a:rPr>
                        <a:t>Consistency</a:t>
                      </a:r>
                    </a:p>
                  </a:txBody>
                  <a:tcPr marL="89630" marR="89630" marT="0" marB="89642" anchor="ctr">
                    <a:solidFill>
                      <a:schemeClr val="accent1"/>
                    </a:solidFill>
                  </a:tcPr>
                </a:tc>
                <a:extLst>
                  <a:ext uri="{0D108BD9-81ED-4DB2-BD59-A6C34878D82A}">
                    <a16:rowId xmlns:a16="http://schemas.microsoft.com/office/drawing/2014/main" val="10000"/>
                  </a:ext>
                </a:extLst>
              </a:tr>
              <a:tr h="4838571">
                <a:tc>
                  <a:txBody>
                    <a:bodyPr/>
                    <a:lstStyle/>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accent1"/>
                          </a:solidFill>
                          <a:effectLst/>
                          <a:uLnTx/>
                          <a:uFillTx/>
                          <a:latin typeface="+mn-lt"/>
                          <a:ea typeface="+mn-ea"/>
                          <a:cs typeface="+mn-cs"/>
                        </a:rPr>
                        <a:t>Stretch Database</a:t>
                      </a:r>
                    </a:p>
                    <a:p>
                      <a:pPr marL="0" marR="0" lvl="1" indent="0" algn="l" defTabSz="932472" rtl="0" eaLnBrk="1" fontAlgn="auto" latinLnBrk="0" hangingPunct="1">
                        <a:lnSpc>
                          <a:spcPct val="90000"/>
                        </a:lnSpc>
                        <a:spcBef>
                          <a:spcPts val="0"/>
                        </a:spcBef>
                        <a:spcAft>
                          <a:spcPts val="600"/>
                        </a:spcAft>
                        <a:buClr>
                          <a:srgbClr val="C00000"/>
                        </a:buClr>
                        <a:buSzTx/>
                        <a:buFont typeface="Arial" panose="020B0604020202020204" pitchFamily="34" charset="0"/>
                        <a:buNone/>
                        <a:tabLst/>
                        <a:defRPr/>
                      </a:pPr>
                      <a:r>
                        <a:rPr lang="en-US" sz="1400" kern="1200" spc="0" noProof="0" dirty="0">
                          <a:ln w="3175">
                            <a:noFill/>
                          </a:ln>
                          <a:solidFill>
                            <a:srgbClr val="505050"/>
                          </a:solidFill>
                          <a:latin typeface="+mn-lt"/>
                          <a:ea typeface="ＭＳ Ｐゴシック" charset="0"/>
                          <a:cs typeface="Segoe UI" panose="020B0502040204020203" pitchFamily="34" charset="0"/>
                        </a:rPr>
                        <a:t>Stretch operational tables in a secure manner into Azure for cost-effective historic data availability.</a:t>
                      </a:r>
                      <a:r>
                        <a:rPr lang="en-US" sz="1400" kern="1200" spc="0" baseline="0" noProof="0" dirty="0">
                          <a:ln w="3175">
                            <a:noFill/>
                          </a:ln>
                          <a:solidFill>
                            <a:srgbClr val="505050"/>
                          </a:solidFill>
                          <a:latin typeface="+mn-lt"/>
                          <a:ea typeface="ＭＳ Ｐゴシック" charset="0"/>
                          <a:cs typeface="Segoe UI" panose="020B0502040204020203" pitchFamily="34" charset="0"/>
                        </a:rPr>
                        <a:t> W</a:t>
                      </a:r>
                      <a:r>
                        <a:rPr lang="en-US" sz="1400" kern="1200" spc="0" noProof="0" dirty="0">
                          <a:ln w="3175">
                            <a:noFill/>
                          </a:ln>
                          <a:solidFill>
                            <a:srgbClr val="505050"/>
                          </a:solidFill>
                          <a:latin typeface="+mn-lt"/>
                          <a:ea typeface="ＭＳ Ｐゴシック" charset="0"/>
                          <a:cs typeface="Segoe UI" panose="020B0502040204020203" pitchFamily="34" charset="0"/>
                        </a:rPr>
                        <a:t>orks with Always Encrypted and row-level security</a:t>
                      </a:r>
                    </a:p>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accent1"/>
                          </a:solidFill>
                          <a:effectLst/>
                          <a:uLnTx/>
                          <a:uFillTx/>
                          <a:latin typeface="+mn-lt"/>
                          <a:ea typeface="+mn-ea"/>
                          <a:cs typeface="+mn-cs"/>
                        </a:rPr>
                        <a:t>Power BI with on-premises data</a:t>
                      </a:r>
                    </a:p>
                    <a:p>
                      <a:pPr marL="0" marR="0" lvl="1" indent="0" algn="l" defTabSz="932472" rtl="0" eaLnBrk="1" fontAlgn="auto" latinLnBrk="0" hangingPunct="1">
                        <a:lnSpc>
                          <a:spcPct val="90000"/>
                        </a:lnSpc>
                        <a:spcBef>
                          <a:spcPts val="0"/>
                        </a:spcBef>
                        <a:spcAft>
                          <a:spcPts val="600"/>
                        </a:spcAft>
                        <a:buClr>
                          <a:srgbClr val="C00000"/>
                        </a:buClr>
                        <a:buSzTx/>
                        <a:buFont typeface="Arial" panose="020B0604020202020204" pitchFamily="34" charset="0"/>
                        <a:buNone/>
                        <a:tabLst/>
                        <a:defRPr/>
                      </a:pPr>
                      <a:r>
                        <a:rPr lang="en-US" sz="1400" kern="1200" spc="0" noProof="0" dirty="0">
                          <a:ln w="3175">
                            <a:noFill/>
                          </a:ln>
                          <a:solidFill>
                            <a:srgbClr val="505050"/>
                          </a:solidFill>
                          <a:latin typeface="+mn-lt"/>
                          <a:ea typeface="ＭＳ Ｐゴシック" charset="0"/>
                          <a:cs typeface="Segoe UI" panose="020B0502040204020203" pitchFamily="34" charset="0"/>
                        </a:rPr>
                        <a:t>New interactive query with Analysis Services. Customer data stays behind your firewall</a:t>
                      </a:r>
                    </a:p>
                    <a:p>
                      <a:pPr marL="0" marR="0" lvl="0" indent="0" algn="l" defTabSz="932742"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accent1"/>
                          </a:solidFill>
                          <a:effectLst/>
                          <a:uLnTx/>
                          <a:uFillTx/>
                          <a:latin typeface="+mn-lt"/>
                          <a:ea typeface="+mn-ea"/>
                          <a:cs typeface="+mn-cs"/>
                        </a:rPr>
                        <a:t>Enhanced backup to Azure</a:t>
                      </a:r>
                    </a:p>
                    <a:p>
                      <a:pPr marL="0" marR="0" lvl="1" indent="0" algn="l" defTabSz="932472" rtl="0" eaLnBrk="1" fontAlgn="auto" latinLnBrk="0" hangingPunct="1">
                        <a:lnSpc>
                          <a:spcPct val="90000"/>
                        </a:lnSpc>
                        <a:spcBef>
                          <a:spcPts val="0"/>
                        </a:spcBef>
                        <a:spcAft>
                          <a:spcPts val="600"/>
                        </a:spcAft>
                        <a:buClr>
                          <a:srgbClr val="C00000"/>
                        </a:buClr>
                        <a:buSzTx/>
                        <a:buFont typeface="Arial" panose="020B0604020202020204" pitchFamily="34" charset="0"/>
                        <a:buNone/>
                        <a:tabLst/>
                        <a:defRPr/>
                      </a:pPr>
                      <a:r>
                        <a:rPr lang="en-US" sz="1400" kern="1200" spc="0" noProof="0" dirty="0">
                          <a:ln w="3175">
                            <a:noFill/>
                          </a:ln>
                          <a:solidFill>
                            <a:srgbClr val="505050"/>
                          </a:solidFill>
                          <a:latin typeface="+mn-lt"/>
                          <a:ea typeface="ＭＳ Ｐゴシック" charset="0"/>
                          <a:cs typeface="Segoe UI" panose="020B0502040204020203" pitchFamily="34" charset="0"/>
                        </a:rPr>
                        <a:t>Faster restore times</a:t>
                      </a:r>
                      <a:r>
                        <a:rPr lang="en-US" sz="1400" kern="1200" spc="0" baseline="0" noProof="0" dirty="0">
                          <a:ln w="3175">
                            <a:noFill/>
                          </a:ln>
                          <a:solidFill>
                            <a:srgbClr val="505050"/>
                          </a:solidFill>
                          <a:latin typeface="+mn-lt"/>
                          <a:ea typeface="ＭＳ Ｐゴシック" charset="0"/>
                          <a:cs typeface="Segoe UI" panose="020B0502040204020203" pitchFamily="34" charset="0"/>
                        </a:rPr>
                        <a:t> </a:t>
                      </a:r>
                      <a:r>
                        <a:rPr lang="en-US" sz="1400" kern="1200" spc="0" noProof="0" dirty="0">
                          <a:ln w="3175">
                            <a:noFill/>
                          </a:ln>
                          <a:solidFill>
                            <a:srgbClr val="505050"/>
                          </a:solidFill>
                          <a:latin typeface="+mn-lt"/>
                          <a:ea typeface="ＭＳ Ｐゴシック" charset="0"/>
                          <a:cs typeface="Segoe UI" panose="020B0502040204020203" pitchFamily="34" charset="0"/>
                        </a:rPr>
                        <a:t>and 50% reduction in storage. Supports larger DBs with block blobs and custom backup schedule with local staging</a:t>
                      </a:r>
                    </a:p>
                  </a:txBody>
                  <a:tcPr marL="179259" marR="179259" marT="179259" marB="89630">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chemeClr val="accent1"/>
                          </a:solidFill>
                          <a:latin typeface="+mn-lt"/>
                          <a:ea typeface="+mn-ea"/>
                          <a:cs typeface="+mn-cs"/>
                        </a:rPr>
                        <a:t>Easy migration of on-premises SQL Server</a:t>
                      </a:r>
                    </a:p>
                    <a:p>
                      <a:pPr marL="0" algn="l" defTabSz="932472" rtl="0" eaLnBrk="1" latinLnBrk="0" hangingPunct="1">
                        <a:lnSpc>
                          <a:spcPct val="90000"/>
                        </a:lnSpc>
                        <a:spcBef>
                          <a:spcPts val="0"/>
                        </a:spcBef>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Simple point-and-click migration to Azure</a:t>
                      </a:r>
                    </a:p>
                    <a:p>
                      <a:pPr marL="0" algn="l" defTabSz="932472" rtl="0" eaLnBrk="1" latinLnBrk="0" hangingPunct="1">
                        <a:lnSpc>
                          <a:spcPct val="100000"/>
                        </a:lnSpc>
                        <a:spcBef>
                          <a:spcPts val="0"/>
                        </a:spcBef>
                        <a:spcAft>
                          <a:spcPts val="0"/>
                        </a:spcAft>
                      </a:pPr>
                      <a:r>
                        <a:rPr lang="en-US" sz="1800" b="0" kern="1200" spc="0" dirty="0">
                          <a:solidFill>
                            <a:schemeClr val="accent1"/>
                          </a:solidFill>
                          <a:latin typeface="+mn-lt"/>
                          <a:ea typeface="+mn-ea"/>
                          <a:cs typeface="+mn-cs"/>
                        </a:rPr>
                        <a:t>Suite of advisors</a:t>
                      </a:r>
                      <a:r>
                        <a:rPr lang="en-US" sz="1800" b="0" kern="1200" spc="0" baseline="0" dirty="0">
                          <a:solidFill>
                            <a:schemeClr val="accent1"/>
                          </a:solidFill>
                          <a:latin typeface="+mn-lt"/>
                          <a:ea typeface="+mn-ea"/>
                          <a:cs typeface="+mn-cs"/>
                        </a:rPr>
                        <a:t> for upgrading to SQL Server 2016</a:t>
                      </a:r>
                    </a:p>
                    <a:p>
                      <a:pPr marL="0" algn="l" defTabSz="932472" rtl="0" eaLnBrk="1" latinLnBrk="0" hangingPunct="1">
                        <a:lnSpc>
                          <a:spcPct val="100000"/>
                        </a:lnSpc>
                        <a:spcBef>
                          <a:spcPts val="0"/>
                        </a:spcBef>
                        <a:spcAft>
                          <a:spcPts val="0"/>
                        </a:spcAft>
                      </a:pPr>
                      <a:r>
                        <a:rPr lang="en-US" sz="1400" kern="1200" spc="0" dirty="0">
                          <a:ln w="3175">
                            <a:noFill/>
                          </a:ln>
                          <a:solidFill>
                            <a:srgbClr val="505050"/>
                          </a:solidFill>
                          <a:latin typeface="+mn-lt"/>
                          <a:ea typeface="ＭＳ Ｐゴシック" charset="0"/>
                          <a:cs typeface="Segoe UI" panose="020B0502040204020203" pitchFamily="34" charset="0"/>
                        </a:rPr>
                        <a:t>SQL Server 2016 Upgrade Advisor</a:t>
                      </a:r>
                      <a:r>
                        <a:rPr lang="en-US" sz="1400" kern="1200" spc="0" baseline="0" dirty="0">
                          <a:ln w="3175">
                            <a:noFill/>
                          </a:ln>
                          <a:solidFill>
                            <a:srgbClr val="505050"/>
                          </a:solidFill>
                          <a:latin typeface="+mn-lt"/>
                          <a:ea typeface="ＭＳ Ｐゴシック" charset="0"/>
                          <a:cs typeface="Segoe UI" panose="020B0502040204020203" pitchFamily="34" charset="0"/>
                        </a:rPr>
                        <a:t> in the adoption of new SQL Server features</a:t>
                      </a:r>
                      <a:endParaRPr lang="en-US" sz="1400" kern="1200" spc="0" dirty="0">
                        <a:ln w="3175">
                          <a:noFill/>
                        </a:ln>
                        <a:solidFill>
                          <a:srgbClr val="505050"/>
                        </a:solidFill>
                        <a:latin typeface="+mn-lt"/>
                        <a:ea typeface="ＭＳ Ｐゴシック" charset="0"/>
                        <a:cs typeface="Segoe UI" panose="020B0502040204020203" pitchFamily="34" charset="0"/>
                      </a:endParaRPr>
                    </a:p>
                    <a:p>
                      <a:pPr marL="0" algn="l" defTabSz="932472" rtl="0" eaLnBrk="1" latinLnBrk="0" hangingPunct="1">
                        <a:lnSpc>
                          <a:spcPct val="100000"/>
                        </a:lnSpc>
                        <a:spcBef>
                          <a:spcPts val="0"/>
                        </a:spcBef>
                        <a:spcAft>
                          <a:spcPts val="0"/>
                        </a:spcAft>
                      </a:pPr>
                      <a:endParaRPr lang="en-US" sz="1400" b="0" kern="1200" spc="0" dirty="0">
                        <a:solidFill>
                          <a:schemeClr val="accent1"/>
                        </a:solidFill>
                        <a:latin typeface="+mn-lt"/>
                        <a:ea typeface="+mn-ea"/>
                        <a:cs typeface="+mn-cs"/>
                      </a:endParaRPr>
                    </a:p>
                    <a:p>
                      <a:pPr marL="0" algn="l" defTabSz="932472" rtl="0" eaLnBrk="1" latinLnBrk="0" hangingPunct="1">
                        <a:lnSpc>
                          <a:spcPct val="100000"/>
                        </a:lnSpc>
                        <a:spcBef>
                          <a:spcPts val="0"/>
                        </a:spcBef>
                        <a:spcAft>
                          <a:spcPts val="0"/>
                        </a:spcAft>
                      </a:pPr>
                      <a:r>
                        <a:rPr lang="en-US" sz="1800" b="0" kern="1200" spc="0" dirty="0">
                          <a:solidFill>
                            <a:schemeClr val="accent1"/>
                          </a:solidFill>
                          <a:latin typeface="+mn-lt"/>
                          <a:ea typeface="+mn-ea"/>
                          <a:cs typeface="+mn-cs"/>
                        </a:rPr>
                        <a:t>Simplified Add Azure </a:t>
                      </a:r>
                      <a:br>
                        <a:rPr lang="en-US" sz="1800" b="0" kern="1200" spc="0" dirty="0">
                          <a:solidFill>
                            <a:schemeClr val="accent1"/>
                          </a:solidFill>
                          <a:latin typeface="+mn-lt"/>
                          <a:ea typeface="+mn-ea"/>
                          <a:cs typeface="+mn-cs"/>
                        </a:rPr>
                      </a:br>
                      <a:r>
                        <a:rPr lang="en-US" sz="1800" b="0" kern="1200" spc="0" dirty="0">
                          <a:solidFill>
                            <a:schemeClr val="accent1"/>
                          </a:solidFill>
                          <a:latin typeface="+mn-lt"/>
                          <a:ea typeface="+mn-ea"/>
                          <a:cs typeface="+mn-cs"/>
                        </a:rPr>
                        <a:t>Replica Wizard </a:t>
                      </a:r>
                    </a:p>
                    <a:p>
                      <a:pPr marL="0" algn="l" defTabSz="932472" rtl="0" eaLnBrk="1" latinLnBrk="0" hangingPunct="1">
                        <a:lnSpc>
                          <a:spcPct val="90000"/>
                        </a:lnSpc>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Automatic listener configuration for AlwaysOn </a:t>
                      </a:r>
                      <a:br>
                        <a:rPr lang="en-US" sz="1400" kern="1200" spc="0" dirty="0">
                          <a:ln w="3175">
                            <a:noFill/>
                          </a:ln>
                          <a:solidFill>
                            <a:srgbClr val="505050"/>
                          </a:solidFill>
                          <a:latin typeface="+mn-lt"/>
                          <a:ea typeface="ＭＳ Ｐゴシック" charset="0"/>
                          <a:cs typeface="Segoe UI" panose="020B0502040204020203" pitchFamily="34" charset="0"/>
                        </a:rPr>
                      </a:br>
                      <a:r>
                        <a:rPr lang="en-US" sz="1400" kern="1200" spc="0" dirty="0">
                          <a:ln w="3175">
                            <a:noFill/>
                          </a:ln>
                          <a:solidFill>
                            <a:srgbClr val="505050"/>
                          </a:solidFill>
                          <a:latin typeface="+mn-lt"/>
                          <a:ea typeface="ＭＳ Ｐゴシック" charset="0"/>
                          <a:cs typeface="Segoe UI" panose="020B0502040204020203" pitchFamily="34" charset="0"/>
                        </a:rPr>
                        <a:t>in Azure VMs</a:t>
                      </a:r>
                    </a:p>
                  </a:txBody>
                  <a:tcPr marL="179259" marR="89642" marT="179259" marB="89630">
                    <a:solidFill>
                      <a:schemeClr val="bg1">
                        <a:alpha val="80000"/>
                      </a:schemeClr>
                    </a:solidFill>
                  </a:tcPr>
                </a:tc>
                <a:tc>
                  <a:txBody>
                    <a:bodyPr/>
                    <a:lstStyle/>
                    <a:p>
                      <a:pPr marL="0" algn="l" defTabSz="932472" rtl="0" eaLnBrk="1" latinLnBrk="0" hangingPunct="1">
                        <a:lnSpc>
                          <a:spcPct val="100000"/>
                        </a:lnSpc>
                        <a:spcBef>
                          <a:spcPts val="0"/>
                        </a:spcBef>
                        <a:spcAft>
                          <a:spcPts val="0"/>
                        </a:spcAft>
                      </a:pPr>
                      <a:r>
                        <a:rPr lang="en-US" sz="1800" b="0" kern="1200" spc="0" dirty="0">
                          <a:solidFill>
                            <a:schemeClr val="accent1"/>
                          </a:solidFill>
                          <a:latin typeface="+mn-lt"/>
                          <a:ea typeface="+mn-ea"/>
                          <a:cs typeface="+mn-cs"/>
                        </a:rPr>
                        <a:t>Common development, management, and identity tools</a:t>
                      </a:r>
                    </a:p>
                    <a:p>
                      <a:pPr marL="0" algn="l" defTabSz="932472" rtl="0" eaLnBrk="1" latinLnBrk="0" hangingPunct="1">
                        <a:lnSpc>
                          <a:spcPct val="90000"/>
                        </a:lnSpc>
                        <a:spcBef>
                          <a:spcPts val="0"/>
                        </a:spcBef>
                        <a:spcAft>
                          <a:spcPts val="1200"/>
                        </a:spcAft>
                      </a:pPr>
                      <a:r>
                        <a:rPr lang="en-US" sz="1400" kern="1200" spc="0" dirty="0">
                          <a:ln w="3175">
                            <a:noFill/>
                          </a:ln>
                          <a:solidFill>
                            <a:srgbClr val="505050"/>
                          </a:solidFill>
                          <a:latin typeface="+mn-lt"/>
                          <a:ea typeface="ＭＳ Ｐゴシック" charset="0"/>
                          <a:cs typeface="Segoe UI" panose="020B0502040204020203" pitchFamily="34" charset="0"/>
                        </a:rPr>
                        <a:t>Including Active Directory, Visual Studio, Hyper-V, and System Center</a:t>
                      </a:r>
                    </a:p>
                    <a:p>
                      <a:pPr marL="0" algn="l" defTabSz="932472" rtl="0" eaLnBrk="1" latinLnBrk="0" hangingPunct="1">
                        <a:lnSpc>
                          <a:spcPct val="100000"/>
                        </a:lnSpc>
                        <a:spcBef>
                          <a:spcPts val="0"/>
                        </a:spcBef>
                        <a:spcAft>
                          <a:spcPts val="0"/>
                        </a:spcAft>
                      </a:pPr>
                      <a:r>
                        <a:rPr lang="en-US" sz="1800" b="0" kern="1200" spc="0" dirty="0">
                          <a:solidFill>
                            <a:schemeClr val="accent1"/>
                          </a:solidFill>
                          <a:latin typeface="+mn-lt"/>
                          <a:ea typeface="+mn-ea"/>
                          <a:cs typeface="+mn-cs"/>
                        </a:rPr>
                        <a:t>Consistent experience from SQL Server on-premises to Microsoft Azure IaaS and PaaS</a:t>
                      </a:r>
                    </a:p>
                    <a:p>
                      <a:pPr marL="0" algn="l" defTabSz="932472" rtl="0" eaLnBrk="1" latinLnBrk="0" hangingPunct="1">
                        <a:lnSpc>
                          <a:spcPct val="100000"/>
                        </a:lnSpc>
                        <a:spcBef>
                          <a:spcPts val="0"/>
                        </a:spcBef>
                        <a:spcAft>
                          <a:spcPts val="0"/>
                        </a:spcAft>
                      </a:pPr>
                      <a:endParaRPr lang="en-US" sz="1400" kern="1200" spc="0" dirty="0">
                        <a:ln w="3175">
                          <a:noFill/>
                        </a:ln>
                        <a:solidFill>
                          <a:srgbClr val="505050"/>
                        </a:solidFill>
                        <a:latin typeface="+mn-lt"/>
                        <a:ea typeface="ＭＳ Ｐゴシック" charset="0"/>
                        <a:cs typeface="Segoe UI" panose="020B0502040204020203" pitchFamily="34" charset="0"/>
                      </a:endParaRPr>
                    </a:p>
                  </a:txBody>
                  <a:tcPr marL="179259" marR="179259" marT="179259" marB="89630">
                    <a:solidFill>
                      <a:schemeClr val="bg1">
                        <a:alpha val="80000"/>
                      </a:schemeClr>
                    </a:solidFill>
                  </a:tcPr>
                </a:tc>
                <a:extLst>
                  <a:ext uri="{0D108BD9-81ED-4DB2-BD59-A6C34878D82A}">
                    <a16:rowId xmlns:a16="http://schemas.microsoft.com/office/drawing/2014/main" val="10001"/>
                  </a:ext>
                </a:extLst>
              </a:tr>
            </a:tbl>
          </a:graphicData>
        </a:graphic>
      </p:graphicFrame>
      <p:sp>
        <p:nvSpPr>
          <p:cNvPr id="96" name="Rectangle 95"/>
          <p:cNvSpPr/>
          <p:nvPr/>
        </p:nvSpPr>
        <p:spPr bwMode="auto">
          <a:xfrm>
            <a:off x="7594" y="2031956"/>
            <a:ext cx="4054017" cy="54091"/>
          </a:xfrm>
          <a:prstGeom prst="rect">
            <a:avLst/>
          </a:prstGeom>
          <a:solidFill>
            <a:schemeClr val="tx1">
              <a:alpha val="33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sp>
        <p:nvSpPr>
          <p:cNvPr id="101" name="Rectangle 100"/>
          <p:cNvSpPr/>
          <p:nvPr/>
        </p:nvSpPr>
        <p:spPr bwMode="auto">
          <a:xfrm>
            <a:off x="4069771" y="2031956"/>
            <a:ext cx="4054017" cy="54091"/>
          </a:xfrm>
          <a:prstGeom prst="rect">
            <a:avLst/>
          </a:prstGeom>
          <a:solidFill>
            <a:schemeClr val="tx1">
              <a:alpha val="33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sp>
        <p:nvSpPr>
          <p:cNvPr id="102" name="Rectangle 101"/>
          <p:cNvSpPr/>
          <p:nvPr/>
        </p:nvSpPr>
        <p:spPr bwMode="auto">
          <a:xfrm>
            <a:off x="8137984" y="2031956"/>
            <a:ext cx="4054017" cy="54091"/>
          </a:xfrm>
          <a:prstGeom prst="rect">
            <a:avLst/>
          </a:prstGeom>
          <a:solidFill>
            <a:schemeClr val="tx1">
              <a:alpha val="33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grpSp>
        <p:nvGrpSpPr>
          <p:cNvPr id="106" name="Group 2"/>
          <p:cNvGrpSpPr/>
          <p:nvPr/>
        </p:nvGrpSpPr>
        <p:grpSpPr>
          <a:xfrm>
            <a:off x="-1176" y="6514546"/>
            <a:ext cx="12192313" cy="353900"/>
            <a:chOff x="2577137" y="4614732"/>
            <a:chExt cx="9101124" cy="1390560"/>
          </a:xfrm>
        </p:grpSpPr>
        <p:sp>
          <p:nvSpPr>
            <p:cNvPr id="107" name="TextBox 106"/>
            <p:cNvSpPr txBox="1"/>
            <p:nvPr/>
          </p:nvSpPr>
          <p:spPr>
            <a:xfrm>
              <a:off x="2577137" y="4614732"/>
              <a:ext cx="3034890" cy="1390460"/>
            </a:xfrm>
            <a:prstGeom prst="rect">
              <a:avLst/>
            </a:prstGeom>
            <a:solidFill>
              <a:schemeClr val="accent1"/>
            </a:solidFill>
          </p:spPr>
          <p:txBody>
            <a:bodyPr wrap="square" lIns="448149" tIns="134445" rIns="358518" rtlCol="0">
              <a:noAutofit/>
            </a:bodyPr>
            <a:lstStyle/>
            <a:p>
              <a:pPr defTabSz="914144">
                <a:lnSpc>
                  <a:spcPts val="3000"/>
                </a:lnSpc>
              </a:pPr>
              <a:r>
                <a:rPr lang="en-US" sz="2800" dirty="0">
                  <a:solidFill>
                    <a:srgbClr val="FFFFFF"/>
                  </a:solidFill>
                  <a:latin typeface="Segoe UI Light"/>
                  <a:ea typeface="MS PGothic" charset="0"/>
                </a:rPr>
                <a:t> </a:t>
              </a:r>
            </a:p>
          </p:txBody>
        </p:sp>
        <p:sp>
          <p:nvSpPr>
            <p:cNvPr id="108" name="TextBox 107"/>
            <p:cNvSpPr txBox="1"/>
            <p:nvPr/>
          </p:nvSpPr>
          <p:spPr>
            <a:xfrm>
              <a:off x="5612027" y="4615278"/>
              <a:ext cx="6066234" cy="1390014"/>
            </a:xfrm>
            <a:prstGeom prst="rect">
              <a:avLst/>
            </a:prstGeom>
            <a:solidFill>
              <a:schemeClr val="accent1">
                <a:lumMod val="75000"/>
              </a:schemeClr>
            </a:solidFill>
          </p:spPr>
          <p:txBody>
            <a:bodyPr wrap="square" lIns="448149" tIns="134445" rIns="627408" rtlCol="0">
              <a:noAutofit/>
            </a:bodyPr>
            <a:lstStyle/>
            <a:p>
              <a:pPr defTabSz="913694">
                <a:lnSpc>
                  <a:spcPts val="2942"/>
                </a:lnSpc>
                <a:defRPr/>
              </a:pPr>
              <a:endParaRPr lang="en-US" sz="2800" kern="0" dirty="0">
                <a:solidFill>
                  <a:srgbClr val="FFFFFF"/>
                </a:solidFill>
                <a:latin typeface="Segoe UI Light"/>
                <a:ea typeface="MS PGothic" charset="0"/>
              </a:endParaRPr>
            </a:p>
          </p:txBody>
        </p:sp>
      </p:grpSp>
      <p:sp>
        <p:nvSpPr>
          <p:cNvPr id="10" name="Title 1"/>
          <p:cNvSpPr txBox="1">
            <a:spLocks/>
          </p:cNvSpPr>
          <p:nvPr/>
        </p:nvSpPr>
        <p:spPr>
          <a:xfrm>
            <a:off x="332519" y="75329"/>
            <a:ext cx="11424437" cy="1054734"/>
          </a:xfrm>
          <a:prstGeom prst="rect">
            <a:avLst/>
          </a:prstGeom>
        </p:spPr>
        <p:txBody>
          <a:bodyPr anchor="ctr" anchorCtr="0"/>
          <a:lstStyle>
            <a:lvl1pPr algn="l" defTabSz="931863" rtl="0" fontAlgn="base">
              <a:lnSpc>
                <a:spcPct val="90000"/>
              </a:lnSpc>
              <a:spcBef>
                <a:spcPct val="0"/>
              </a:spcBef>
              <a:spcAft>
                <a:spcPct val="0"/>
              </a:spcAft>
              <a:defRPr lang="en-US" sz="40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a:solidFill>
                  <a:srgbClr val="2C2C2C"/>
                </a:solidFill>
              </a:rPr>
              <a:t>Hyperscale cloud</a:t>
            </a:r>
          </a:p>
        </p:txBody>
      </p:sp>
    </p:spTree>
    <p:extLst>
      <p:ext uri="{BB962C8B-B14F-4D97-AF65-F5344CB8AC3E}">
        <p14:creationId xmlns:p14="http://schemas.microsoft.com/office/powerpoint/2010/main" val="4187378640"/>
      </p:ext>
    </p:extLst>
  </p:cSld>
  <p:clrMapOvr>
    <a:masterClrMapping/>
  </p:clrMapOvr>
  <p:transition spd="med">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extLst/>
          </p:nvPr>
        </p:nvGraphicFramePr>
        <p:xfrm>
          <a:off x="509008" y="4583749"/>
          <a:ext cx="3345917" cy="5379336"/>
        </p:xfrm>
        <a:graphic>
          <a:graphicData uri="http://schemas.openxmlformats.org/drawingml/2006/table">
            <a:tbl>
              <a:tblPr/>
              <a:tblGrid>
                <a:gridCol w="1343605">
                  <a:extLst>
                    <a:ext uri="{9D8B030D-6E8A-4147-A177-3AD203B41FA5}">
                      <a16:colId xmlns:a16="http://schemas.microsoft.com/office/drawing/2014/main" val="20000"/>
                    </a:ext>
                  </a:extLst>
                </a:gridCol>
                <a:gridCol w="1134796">
                  <a:extLst>
                    <a:ext uri="{9D8B030D-6E8A-4147-A177-3AD203B41FA5}">
                      <a16:colId xmlns:a16="http://schemas.microsoft.com/office/drawing/2014/main" val="20001"/>
                    </a:ext>
                  </a:extLst>
                </a:gridCol>
                <a:gridCol w="867516">
                  <a:extLst>
                    <a:ext uri="{9D8B030D-6E8A-4147-A177-3AD203B41FA5}">
                      <a16:colId xmlns:a16="http://schemas.microsoft.com/office/drawing/2014/main" val="20002"/>
                    </a:ext>
                  </a:extLst>
                </a:gridCol>
              </a:tblGrid>
              <a:tr h="333050">
                <a:tc>
                  <a:txBody>
                    <a:bodyPr/>
                    <a:lstStyle/>
                    <a:p>
                      <a:pPr algn="l" fontAlgn="b"/>
                      <a:r>
                        <a:rPr lang="en-US" sz="1400" b="0" i="0" u="none" strike="noStrike" dirty="0">
                          <a:solidFill>
                            <a:srgbClr val="FFFFFF"/>
                          </a:solidFill>
                          <a:effectLst/>
                          <a:latin typeface="Segoe UI" panose="020B0502040204020203" pitchFamily="34" charset="0"/>
                          <a:cs typeface="Segoe UI" panose="020B0502040204020203" pitchFamily="34" charset="0"/>
                        </a:rPr>
                        <a:t>Order history</a:t>
                      </a:r>
                    </a:p>
                  </a:txBody>
                  <a:tcPr marL="89642" marR="89642" marT="13178" marB="0" anchor="ctr">
                    <a:lnL>
                      <a:noFill/>
                    </a:lnL>
                    <a:lnR>
                      <a:noFill/>
                    </a:lnR>
                    <a:lnT>
                      <a:noFill/>
                    </a:lnT>
                    <a:lnB>
                      <a:noFill/>
                    </a:lnB>
                    <a:solidFill>
                      <a:schemeClr val="accent1">
                        <a:lumMod val="50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p>
                  </a:txBody>
                  <a:tcPr marL="89642" marR="89642" marT="13178" marB="0" anchor="ctr">
                    <a:lnL>
                      <a:noFill/>
                    </a:lnL>
                    <a:lnR>
                      <a:noFill/>
                    </a:lnR>
                    <a:lnT>
                      <a:noFill/>
                    </a:lnT>
                    <a:lnB>
                      <a:noFill/>
                    </a:lnB>
                    <a:solidFill>
                      <a:schemeClr val="accent1">
                        <a:lumMod val="50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p>
                  </a:txBody>
                  <a:tcPr marL="89642" marR="89642" marT="13178" marB="0" anchor="ctr">
                    <a:lnL>
                      <a:noFill/>
                    </a:lnL>
                    <a:lnR>
                      <a:noFill/>
                    </a:lnR>
                    <a:lnT>
                      <a:noFill/>
                    </a:lnT>
                    <a:lnB>
                      <a:noFill/>
                    </a:lnB>
                    <a:solidFill>
                      <a:schemeClr val="accent1">
                        <a:lumMod val="50000"/>
                      </a:schemeClr>
                    </a:solidFill>
                  </a:tcPr>
                </a:tc>
                <a:extLst>
                  <a:ext uri="{0D108BD9-81ED-4DB2-BD59-A6C34878D82A}">
                    <a16:rowId xmlns:a16="http://schemas.microsoft.com/office/drawing/2014/main" val="10000"/>
                  </a:ext>
                </a:extLst>
              </a:tr>
              <a:tr h="249515">
                <a:tc>
                  <a:txBody>
                    <a:bodyPr/>
                    <a:lstStyle/>
                    <a:p>
                      <a:pPr algn="l" fontAlgn="b"/>
                      <a:r>
                        <a:rPr lang="en-US" sz="1200" b="0" i="0" u="sng" strike="noStrike" dirty="0">
                          <a:solidFill>
                            <a:srgbClr val="000000"/>
                          </a:solidFill>
                          <a:effectLst/>
                          <a:latin typeface="Segoe UI" panose="020B0502040204020203" pitchFamily="34" charset="0"/>
                          <a:cs typeface="Segoe UI" panose="020B0502040204020203" pitchFamily="34" charset="0"/>
                        </a:rPr>
                        <a:t>Name</a:t>
                      </a:r>
                    </a:p>
                  </a:txBody>
                  <a:tcPr marL="89642" marR="89642" marT="13178" marB="0" anchor="ctr">
                    <a:lnL>
                      <a:noFill/>
                    </a:lnL>
                    <a:lnR>
                      <a:noFill/>
                    </a:lnR>
                    <a:lnT>
                      <a:noFill/>
                    </a:lnT>
                    <a:lnB>
                      <a:noFill/>
                    </a:lnB>
                    <a:solidFill>
                      <a:schemeClr val="bg1">
                        <a:lumMod val="95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r>
                        <a:rPr lang="en-US" sz="1200" b="0" i="0" u="sng" strike="noStrike" dirty="0">
                          <a:solidFill>
                            <a:srgbClr val="000000"/>
                          </a:solidFill>
                          <a:effectLst/>
                          <a:latin typeface="Segoe UI" panose="020B0502040204020203" pitchFamily="34" charset="0"/>
                          <a:cs typeface="Segoe UI" panose="020B0502040204020203" pitchFamily="34" charset="0"/>
                        </a:rPr>
                        <a:t>SSN</a:t>
                      </a:r>
                    </a:p>
                  </a:txBody>
                  <a:tcPr marL="89642" marR="89642" marT="13178" marB="0" anchor="ctr">
                    <a:lnL>
                      <a:noFill/>
                    </a:lnL>
                    <a:lnR>
                      <a:noFill/>
                    </a:lnR>
                    <a:lnT>
                      <a:noFill/>
                    </a:lnT>
                    <a:lnB>
                      <a:noFill/>
                    </a:lnB>
                    <a:solidFill>
                      <a:schemeClr val="bg1">
                        <a:lumMod val="95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r>
                        <a:rPr lang="en-US" sz="1200" b="0" i="0" u="sng" strike="noStrike" dirty="0">
                          <a:solidFill>
                            <a:srgbClr val="000000"/>
                          </a:solidFill>
                          <a:effectLst/>
                          <a:latin typeface="Segoe UI" panose="020B0502040204020203" pitchFamily="34" charset="0"/>
                          <a:cs typeface="Segoe UI" panose="020B0502040204020203" pitchFamily="34" charset="0"/>
                        </a:rPr>
                        <a:t>Date</a:t>
                      </a: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1"/>
                  </a:ext>
                </a:extLst>
              </a:tr>
              <a:tr h="249515">
                <a:tc>
                  <a:txBody>
                    <a:bodyPr/>
                    <a:lstStyle/>
                    <a:p>
                      <a:pPr marL="0" marR="0" indent="0" algn="l" defTabSz="932597" rtl="0" eaLnBrk="1" fontAlgn="b" latinLnBrk="0" hangingPunct="1">
                        <a:lnSpc>
                          <a:spcPct val="100000"/>
                        </a:lnSpc>
                        <a:spcBef>
                          <a:spcPts val="0"/>
                        </a:spcBef>
                        <a:spcAft>
                          <a:spcPts val="0"/>
                        </a:spcAft>
                        <a:buClrTx/>
                        <a:buSzTx/>
                        <a:buFontTx/>
                        <a:buNone/>
                        <a:tabLst/>
                        <a:defRPr/>
                      </a:pPr>
                      <a:r>
                        <a:rPr lang="en-US" sz="1200" dirty="0">
                          <a:solidFill>
                            <a:srgbClr val="000000"/>
                          </a:solidFill>
                          <a:latin typeface="Segoe UI" panose="020B0502040204020203" pitchFamily="34" charset="0"/>
                          <a:cs typeface="Segoe UI" panose="020B0502040204020203" pitchFamily="34" charset="0"/>
                        </a:rPr>
                        <a:t>Jane Doe</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cm61ba906fd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2/28/2005</a:t>
                      </a: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2"/>
                  </a:ext>
                </a:extLst>
              </a:tr>
              <a:tr h="249515">
                <a:tc>
                  <a:txBody>
                    <a:bodyPr/>
                    <a:lstStyle/>
                    <a:p>
                      <a:pPr algn="l"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Jim Gray</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ox7ff654ae6d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3/18/2005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3"/>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John Smith</a:t>
                      </a:r>
                    </a:p>
                  </a:txBody>
                  <a:tcPr marL="89642" marR="89642" marT="13178" marB="0" anchor="ctr">
                    <a:lnL>
                      <a:noFill/>
                    </a:lnL>
                    <a:lnR>
                      <a:noFill/>
                    </a:lnR>
                    <a:lnT>
                      <a:noFill/>
                    </a:lnT>
                    <a:lnB>
                      <a:noFill/>
                    </a:lnB>
                    <a:solidFill>
                      <a:schemeClr val="bg1">
                        <a:lumMod val="95000"/>
                      </a:schemeClr>
                    </a:solidFill>
                  </a:tcPr>
                </a:tc>
                <a:tc>
                  <a:txBody>
                    <a:bodyPr/>
                    <a:lstStyle/>
                    <a:p>
                      <a:pPr marL="0" marR="0" lvl="0" indent="0" algn="r" defTabSz="93238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i2y36cg776rg</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b="0" i="0" u="none" strike="noStrike" dirty="0">
                          <a:solidFill>
                            <a:srgbClr val="000000"/>
                          </a:solidFill>
                          <a:effectLst/>
                          <a:latin typeface="Segoe UI" panose="020B0502040204020203" pitchFamily="34" charset="0"/>
                          <a:cs typeface="Segoe UI" panose="020B0502040204020203" pitchFamily="34" charset="0"/>
                        </a:rPr>
                        <a:t>4/10/2005</a:t>
                      </a: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4"/>
                  </a:ext>
                </a:extLst>
              </a:tr>
              <a:tr h="249515">
                <a:tc>
                  <a:txBody>
                    <a:bodyPr/>
                    <a:lstStyle/>
                    <a:p>
                      <a:pPr defTabSz="932384" fontAlgn="auto">
                        <a:spcBef>
                          <a:spcPts val="0"/>
                        </a:spcBef>
                        <a:spcAft>
                          <a:spcPts val="0"/>
                        </a:spcAft>
                      </a:pPr>
                      <a:r>
                        <a:rPr lang="en-US" sz="1200" baseline="0" dirty="0">
                          <a:solidFill>
                            <a:srgbClr val="000000"/>
                          </a:solidFill>
                          <a:latin typeface="Segoe UI" panose="020B0502040204020203" pitchFamily="34" charset="0"/>
                          <a:cs typeface="Segoe UI" panose="020B0502040204020203" pitchFamily="34" charset="0"/>
                        </a:rPr>
                        <a:t>Bill Brown</a:t>
                      </a:r>
                      <a:endParaRPr lang="en-US" sz="1200" dirty="0">
                        <a:solidFill>
                          <a:srgbClr val="000000"/>
                        </a:solidFill>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nx290pldo90l</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4/27/2005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5"/>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Sue</a:t>
                      </a:r>
                      <a:r>
                        <a:rPr lang="en-US" sz="1200" baseline="0" dirty="0">
                          <a:solidFill>
                            <a:srgbClr val="000000"/>
                          </a:solidFill>
                          <a:latin typeface="Segoe UI" panose="020B0502040204020203" pitchFamily="34" charset="0"/>
                          <a:cs typeface="Segoe UI" panose="020B0502040204020203" pitchFamily="34" charset="0"/>
                        </a:rPr>
                        <a:t> Daniels</a:t>
                      </a:r>
                      <a:endParaRPr lang="en-US" sz="1200" dirty="0">
                        <a:solidFill>
                          <a:srgbClr val="000000"/>
                        </a:solidFill>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ypo85ba616rj</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5/12/2005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6"/>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Sarah Jones</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bns51ra806fd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5/22/2005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7"/>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Jake</a:t>
                      </a:r>
                      <a:r>
                        <a:rPr lang="en-US" sz="1200" baseline="0" dirty="0">
                          <a:solidFill>
                            <a:srgbClr val="000000"/>
                          </a:solidFill>
                          <a:latin typeface="Segoe UI" panose="020B0502040204020203" pitchFamily="34" charset="0"/>
                          <a:cs typeface="Segoe UI" panose="020B0502040204020203" pitchFamily="34" charset="0"/>
                        </a:rPr>
                        <a:t> Marks</a:t>
                      </a:r>
                      <a:endParaRPr lang="en-US" sz="1200" dirty="0">
                        <a:solidFill>
                          <a:srgbClr val="000000"/>
                        </a:solidFill>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mci12hh906fj</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6/07/2005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8"/>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Eric Mears</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utb76b916gi</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6/18/2014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9"/>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Rachel</a:t>
                      </a:r>
                      <a:r>
                        <a:rPr lang="en-US" sz="1200" baseline="0" dirty="0">
                          <a:solidFill>
                            <a:srgbClr val="000000"/>
                          </a:solidFill>
                          <a:latin typeface="Segoe UI" panose="020B0502040204020203" pitchFamily="34" charset="0"/>
                          <a:cs typeface="Segoe UI" panose="020B0502040204020203" pitchFamily="34" charset="0"/>
                        </a:rPr>
                        <a:t> Hogan</a:t>
                      </a:r>
                      <a:endParaRPr lang="en-US" sz="1200" dirty="0">
                        <a:solidFill>
                          <a:srgbClr val="000000"/>
                        </a:solidFill>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px61hi9306fj</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7/1/2014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10"/>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Sam Johnson</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ol43bi506gd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7/12/2014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11"/>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David Simon</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tx83hal916fi</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7/29/2014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12"/>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Michelle</a:t>
                      </a:r>
                      <a:r>
                        <a:rPr lang="en-US" sz="1200" baseline="0" dirty="0">
                          <a:solidFill>
                            <a:srgbClr val="000000"/>
                          </a:solidFill>
                          <a:latin typeface="Segoe UI" panose="020B0502040204020203" pitchFamily="34" charset="0"/>
                          <a:cs typeface="Segoe UI" panose="020B0502040204020203" pitchFamily="34" charset="0"/>
                        </a:rPr>
                        <a:t> Burns</a:t>
                      </a:r>
                      <a:endParaRPr lang="en-US" sz="1200" dirty="0">
                        <a:solidFill>
                          <a:srgbClr val="000000"/>
                        </a:solidFill>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nb95re926gi</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8/10/2014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13"/>
                  </a:ext>
                </a:extLst>
              </a:tr>
              <a:tr h="249515">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Reed Dean</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vc61ira536fe</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8/23/2014</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14"/>
                  </a:ext>
                </a:extLst>
              </a:tr>
            </a:tbl>
          </a:graphicData>
        </a:graphic>
      </p:graphicFrame>
      <p:graphicFrame>
        <p:nvGraphicFramePr>
          <p:cNvPr id="64" name="Table 63"/>
          <p:cNvGraphicFramePr>
            <a:graphicFrameLocks noGrp="1"/>
          </p:cNvGraphicFramePr>
          <p:nvPr>
            <p:extLst/>
          </p:nvPr>
        </p:nvGraphicFramePr>
        <p:xfrm>
          <a:off x="509008" y="4583749"/>
          <a:ext cx="3344973" cy="2095149"/>
        </p:xfrm>
        <a:graphic>
          <a:graphicData uri="http://schemas.openxmlformats.org/drawingml/2006/table">
            <a:tbl>
              <a:tblPr/>
              <a:tblGrid>
                <a:gridCol w="1340286">
                  <a:extLst>
                    <a:ext uri="{9D8B030D-6E8A-4147-A177-3AD203B41FA5}">
                      <a16:colId xmlns:a16="http://schemas.microsoft.com/office/drawing/2014/main" val="20000"/>
                    </a:ext>
                  </a:extLst>
                </a:gridCol>
                <a:gridCol w="1137911">
                  <a:extLst>
                    <a:ext uri="{9D8B030D-6E8A-4147-A177-3AD203B41FA5}">
                      <a16:colId xmlns:a16="http://schemas.microsoft.com/office/drawing/2014/main" val="20001"/>
                    </a:ext>
                  </a:extLst>
                </a:gridCol>
                <a:gridCol w="866776">
                  <a:extLst>
                    <a:ext uri="{9D8B030D-6E8A-4147-A177-3AD203B41FA5}">
                      <a16:colId xmlns:a16="http://schemas.microsoft.com/office/drawing/2014/main" val="20002"/>
                    </a:ext>
                  </a:extLst>
                </a:gridCol>
              </a:tblGrid>
              <a:tr h="331239">
                <a:tc>
                  <a:txBody>
                    <a:bodyPr/>
                    <a:lstStyle/>
                    <a:p>
                      <a:pPr algn="l" fontAlgn="b"/>
                      <a:r>
                        <a:rPr lang="en-US" sz="1400" b="0" i="0" u="none" strike="noStrike" dirty="0">
                          <a:solidFill>
                            <a:srgbClr val="FFFFFF"/>
                          </a:solidFill>
                          <a:effectLst/>
                          <a:latin typeface="Segoe UI" panose="020B0502040204020203" pitchFamily="34" charset="0"/>
                          <a:cs typeface="Segoe UI" panose="020B0502040204020203" pitchFamily="34" charset="0"/>
                        </a:rPr>
                        <a:t>Order history</a:t>
                      </a:r>
                    </a:p>
                  </a:txBody>
                  <a:tcPr marL="89642" marR="13178" marT="13178" marB="0" anchor="ctr">
                    <a:lnL>
                      <a:noFill/>
                    </a:lnL>
                    <a:lnR>
                      <a:noFill/>
                    </a:lnR>
                    <a:lnT>
                      <a:noFill/>
                    </a:lnT>
                    <a:lnB>
                      <a:noFill/>
                    </a:lnB>
                    <a:solidFill>
                      <a:schemeClr val="accent1">
                        <a:lumMod val="50000"/>
                      </a:schemeClr>
                    </a:solidFill>
                  </a:tcPr>
                </a:tc>
                <a:tc>
                  <a:txBody>
                    <a:bodyPr/>
                    <a:lstStyle/>
                    <a:p>
                      <a:pPr algn="l" fontAlgn="b"/>
                      <a:r>
                        <a:rPr lang="en-US" sz="1400" b="0" i="0" u="none" strike="noStrike" dirty="0">
                          <a:solidFill>
                            <a:srgbClr val="000000"/>
                          </a:solidFill>
                          <a:effectLst/>
                          <a:latin typeface="Segoe UI" panose="020B0502040204020203" pitchFamily="34" charset="0"/>
                          <a:cs typeface="Segoe UI" panose="020B0502040204020203" pitchFamily="34" charset="0"/>
                        </a:rPr>
                        <a:t> </a:t>
                      </a:r>
                    </a:p>
                  </a:txBody>
                  <a:tcPr marL="89642" marR="13178" marT="13178" marB="0" anchor="ctr">
                    <a:lnL>
                      <a:noFill/>
                    </a:lnL>
                    <a:lnR>
                      <a:noFill/>
                    </a:lnR>
                    <a:lnT>
                      <a:noFill/>
                    </a:lnT>
                    <a:lnB>
                      <a:noFill/>
                    </a:lnB>
                    <a:solidFill>
                      <a:schemeClr val="accent1">
                        <a:lumMod val="50000"/>
                      </a:schemeClr>
                    </a:solidFill>
                  </a:tcPr>
                </a:tc>
                <a:tc>
                  <a:txBody>
                    <a:bodyPr/>
                    <a:lstStyle/>
                    <a:p>
                      <a:pPr algn="l" fontAlgn="b"/>
                      <a:r>
                        <a:rPr lang="en-US" sz="1400" b="0" i="0" u="none" strike="noStrike" dirty="0">
                          <a:solidFill>
                            <a:srgbClr val="000000"/>
                          </a:solidFill>
                          <a:effectLst/>
                          <a:latin typeface="Segoe UI" panose="020B0502040204020203" pitchFamily="34" charset="0"/>
                          <a:cs typeface="Segoe UI" panose="020B0502040204020203" pitchFamily="34" charset="0"/>
                        </a:rPr>
                        <a:t> </a:t>
                      </a:r>
                    </a:p>
                  </a:txBody>
                  <a:tcPr marL="89642" marR="13178" marT="13178" marB="0" anchor="ctr">
                    <a:lnL>
                      <a:noFill/>
                    </a:lnL>
                    <a:lnR>
                      <a:noFill/>
                    </a:lnR>
                    <a:lnT>
                      <a:noFill/>
                    </a:lnT>
                    <a:lnB>
                      <a:noFill/>
                    </a:lnB>
                    <a:solidFill>
                      <a:schemeClr val="accent1">
                        <a:lumMod val="50000"/>
                      </a:schemeClr>
                    </a:solidFill>
                  </a:tcPr>
                </a:tc>
                <a:extLst>
                  <a:ext uri="{0D108BD9-81ED-4DB2-BD59-A6C34878D82A}">
                    <a16:rowId xmlns:a16="http://schemas.microsoft.com/office/drawing/2014/main" val="10000"/>
                  </a:ext>
                </a:extLst>
              </a:tr>
              <a:tr h="248158">
                <a:tc>
                  <a:txBody>
                    <a:bodyPr/>
                    <a:lstStyle/>
                    <a:p>
                      <a:pPr algn="l" fontAlgn="b"/>
                      <a:r>
                        <a:rPr lang="en-US" sz="1200" b="0" i="0" u="sng" strike="noStrike" dirty="0">
                          <a:solidFill>
                            <a:srgbClr val="000000"/>
                          </a:solidFill>
                          <a:effectLst/>
                          <a:latin typeface="Segoe UI" panose="020B0502040204020203" pitchFamily="34" charset="0"/>
                          <a:cs typeface="Segoe UI" panose="020B0502040204020203" pitchFamily="34" charset="0"/>
                        </a:rPr>
                        <a:t>Name</a:t>
                      </a:r>
                    </a:p>
                  </a:txBody>
                  <a:tcPr marL="89642" marR="13178" marT="13178" marB="0" anchor="ctr">
                    <a:lnL>
                      <a:noFill/>
                    </a:lnL>
                    <a:lnR>
                      <a:noFill/>
                    </a:lnR>
                    <a:lnT>
                      <a:noFill/>
                    </a:lnT>
                    <a:lnB>
                      <a:noFill/>
                    </a:lnB>
                    <a:solidFill>
                      <a:schemeClr val="bg1">
                        <a:lumMod val="95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r>
                        <a:rPr lang="en-US" sz="1200" b="0" i="0" u="sng" strike="noStrike" dirty="0">
                          <a:solidFill>
                            <a:srgbClr val="000000"/>
                          </a:solidFill>
                          <a:effectLst/>
                          <a:latin typeface="Segoe UI" panose="020B0502040204020203" pitchFamily="34" charset="0"/>
                          <a:cs typeface="Segoe UI" panose="020B0502040204020203" pitchFamily="34" charset="0"/>
                        </a:rPr>
                        <a:t>SSN</a:t>
                      </a:r>
                    </a:p>
                  </a:txBody>
                  <a:tcPr marL="89642" marR="13178" marT="13178" marB="0" anchor="ctr">
                    <a:lnL>
                      <a:noFill/>
                    </a:lnL>
                    <a:lnR>
                      <a:noFill/>
                    </a:lnR>
                    <a:lnT>
                      <a:noFill/>
                    </a:lnT>
                    <a:lnB>
                      <a:noFill/>
                    </a:lnB>
                    <a:solidFill>
                      <a:schemeClr val="bg1">
                        <a:lumMod val="95000"/>
                      </a:schemeClr>
                    </a:solidFill>
                  </a:tcPr>
                </a:tc>
                <a:tc>
                  <a:txBody>
                    <a:bodyPr/>
                    <a:lstStyle/>
                    <a:p>
                      <a:pPr algn="l" fontAlgn="b"/>
                      <a:r>
                        <a:rPr lang="en-US" sz="1200" b="0" i="0" u="none" strike="noStrike" dirty="0">
                          <a:solidFill>
                            <a:srgbClr val="000000"/>
                          </a:solidFill>
                          <a:effectLst/>
                          <a:latin typeface="Segoe UI" panose="020B0502040204020203" pitchFamily="34" charset="0"/>
                          <a:cs typeface="Segoe UI" panose="020B0502040204020203" pitchFamily="34" charset="0"/>
                        </a:rPr>
                        <a:t> </a:t>
                      </a:r>
                      <a:r>
                        <a:rPr lang="en-US" sz="1200" b="0" i="0" u="sng" strike="noStrike" dirty="0">
                          <a:solidFill>
                            <a:srgbClr val="000000"/>
                          </a:solidFill>
                          <a:effectLst/>
                          <a:latin typeface="Segoe UI" panose="020B0502040204020203" pitchFamily="34" charset="0"/>
                          <a:cs typeface="Segoe UI" panose="020B0502040204020203" pitchFamily="34" charset="0"/>
                        </a:rPr>
                        <a:t>Date</a:t>
                      </a:r>
                    </a:p>
                  </a:txBody>
                  <a:tcPr marL="89642" marR="13178"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1"/>
                  </a:ext>
                </a:extLst>
              </a:tr>
              <a:tr h="248158">
                <a:tc>
                  <a:txBody>
                    <a:bodyPr/>
                    <a:lstStyle/>
                    <a:p>
                      <a:pPr marL="0" marR="0" indent="0" algn="l" defTabSz="932597" rtl="0" eaLnBrk="1" fontAlgn="b" latinLnBrk="0" hangingPunct="1">
                        <a:lnSpc>
                          <a:spcPct val="100000"/>
                        </a:lnSpc>
                        <a:spcBef>
                          <a:spcPts val="0"/>
                        </a:spcBef>
                        <a:spcAft>
                          <a:spcPts val="0"/>
                        </a:spcAft>
                        <a:buClrTx/>
                        <a:buSzTx/>
                        <a:buFontTx/>
                        <a:buNone/>
                        <a:tabLst/>
                        <a:defRPr/>
                      </a:pPr>
                      <a:r>
                        <a:rPr lang="en-US" sz="1200" dirty="0">
                          <a:solidFill>
                            <a:srgbClr val="000000"/>
                          </a:solidFill>
                          <a:latin typeface="Segoe UI" panose="020B0502040204020203" pitchFamily="34" charset="0"/>
                          <a:cs typeface="Segoe UI" panose="020B0502040204020203" pitchFamily="34" charset="0"/>
                        </a:rPr>
                        <a:t>Jane Doe</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cm61ba906fd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2/28/2005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2"/>
                  </a:ext>
                </a:extLst>
              </a:tr>
              <a:tr h="248158">
                <a:tc>
                  <a:txBody>
                    <a:bodyPr/>
                    <a:lstStyle/>
                    <a:p>
                      <a:pPr algn="l"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Jim Gray</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ox7ff654ae6d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3/18/2005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3"/>
                  </a:ext>
                </a:extLst>
              </a:tr>
              <a:tr h="248158">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John Smith</a:t>
                      </a:r>
                    </a:p>
                  </a:txBody>
                  <a:tcPr marL="89642" marR="89642" marT="13178" marB="0" anchor="ctr">
                    <a:lnL>
                      <a:noFill/>
                    </a:lnL>
                    <a:lnR>
                      <a:noFill/>
                    </a:lnR>
                    <a:lnT>
                      <a:noFill/>
                    </a:lnT>
                    <a:lnB>
                      <a:noFill/>
                    </a:lnB>
                    <a:solidFill>
                      <a:schemeClr val="bg1">
                        <a:lumMod val="95000"/>
                      </a:schemeClr>
                    </a:solidFill>
                  </a:tcPr>
                </a:tc>
                <a:tc>
                  <a:txBody>
                    <a:bodyPr/>
                    <a:lstStyle/>
                    <a:p>
                      <a:pPr marL="0" marR="0" lvl="0" indent="0" algn="r" defTabSz="93238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i2y36cg776rg</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4/10/2005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4"/>
                  </a:ext>
                </a:extLst>
              </a:tr>
              <a:tr h="248158">
                <a:tc>
                  <a:txBody>
                    <a:bodyPr/>
                    <a:lstStyle/>
                    <a:p>
                      <a:pPr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Bill Brown</a:t>
                      </a: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nx290pldo90l</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4/27/2005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chemeClr val="bg1">
                        <a:lumMod val="95000"/>
                      </a:schemeClr>
                    </a:solidFill>
                  </a:tcPr>
                </a:tc>
                <a:extLst>
                  <a:ext uri="{0D108BD9-81ED-4DB2-BD59-A6C34878D82A}">
                    <a16:rowId xmlns:a16="http://schemas.microsoft.com/office/drawing/2014/main" val="10005"/>
                  </a:ext>
                </a:extLst>
              </a:tr>
            </a:tbl>
          </a:graphicData>
        </a:graphic>
      </p:graphicFrame>
      <p:grpSp>
        <p:nvGrpSpPr>
          <p:cNvPr id="16" name="Group 15"/>
          <p:cNvGrpSpPr/>
          <p:nvPr/>
        </p:nvGrpSpPr>
        <p:grpSpPr>
          <a:xfrm>
            <a:off x="1972382" y="4583747"/>
            <a:ext cx="2110214" cy="1836567"/>
            <a:chOff x="1119622" y="4287112"/>
            <a:chExt cx="2152528" cy="1873394"/>
          </a:xfrm>
        </p:grpSpPr>
        <p:sp>
          <p:nvSpPr>
            <p:cNvPr id="15" name="Right Triangle 14"/>
            <p:cNvSpPr/>
            <p:nvPr/>
          </p:nvSpPr>
          <p:spPr>
            <a:xfrm rot="5400000">
              <a:off x="2892621" y="4648762"/>
              <a:ext cx="379529" cy="379529"/>
            </a:xfrm>
            <a:prstGeom prst="r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a:solidFill>
                  <a:prstClr val="white"/>
                </a:solidFill>
              </a:endParaRPr>
            </a:p>
          </p:txBody>
        </p:sp>
        <p:grpSp>
          <p:nvGrpSpPr>
            <p:cNvPr id="9" name="Group 8"/>
            <p:cNvGrpSpPr/>
            <p:nvPr/>
          </p:nvGrpSpPr>
          <p:grpSpPr>
            <a:xfrm>
              <a:off x="1119622" y="4287112"/>
              <a:ext cx="1920240" cy="1873394"/>
              <a:chOff x="3563690" y="4472143"/>
              <a:chExt cx="1920240" cy="1873394"/>
            </a:xfrm>
          </p:grpSpPr>
          <p:sp>
            <p:nvSpPr>
              <p:cNvPr id="3" name="Rectangle 2"/>
              <p:cNvSpPr/>
              <p:nvPr/>
            </p:nvSpPr>
            <p:spPr>
              <a:xfrm>
                <a:off x="3563690" y="4527408"/>
                <a:ext cx="1920240" cy="15497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1176" dirty="0">
                  <a:solidFill>
                    <a:prstClr val="black"/>
                  </a:solidFill>
                  <a:latin typeface="Segoe UI" panose="020B0502040204020203" pitchFamily="34" charset="0"/>
                  <a:cs typeface="Segoe UI" panose="020B0502040204020203" pitchFamily="34" charset="0"/>
                </a:endParaRPr>
              </a:p>
            </p:txBody>
          </p:sp>
          <p:sp>
            <p:nvSpPr>
              <p:cNvPr id="5" name="Rectangle 4"/>
              <p:cNvSpPr/>
              <p:nvPr/>
            </p:nvSpPr>
            <p:spPr>
              <a:xfrm>
                <a:off x="3689901" y="4963278"/>
                <a:ext cx="241014" cy="241014"/>
              </a:xfrm>
              <a:prstGeom prst="rect">
                <a:avLst/>
              </a:prstGeom>
              <a:solidFill>
                <a:schemeClr val="bg1">
                  <a:lumMod val="8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a:solidFill>
                    <a:prstClr val="white"/>
                  </a:solidFill>
                </a:endParaRPr>
              </a:p>
            </p:txBody>
          </p:sp>
          <p:sp>
            <p:nvSpPr>
              <p:cNvPr id="41" name="Rectangle 40"/>
              <p:cNvSpPr/>
              <p:nvPr/>
            </p:nvSpPr>
            <p:spPr>
              <a:xfrm>
                <a:off x="3689901" y="5306790"/>
                <a:ext cx="241014" cy="241014"/>
              </a:xfrm>
              <a:prstGeom prst="rect">
                <a:avLst/>
              </a:prstGeom>
              <a:solidFill>
                <a:schemeClr val="bg1">
                  <a:lumMod val="8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a:solidFill>
                    <a:prstClr val="white"/>
                  </a:solidFill>
                </a:endParaRPr>
              </a:p>
            </p:txBody>
          </p:sp>
          <p:sp>
            <p:nvSpPr>
              <p:cNvPr id="42" name="Rectangle 41"/>
              <p:cNvSpPr/>
              <p:nvPr/>
            </p:nvSpPr>
            <p:spPr>
              <a:xfrm>
                <a:off x="3689901" y="5664417"/>
                <a:ext cx="241014" cy="241014"/>
              </a:xfrm>
              <a:prstGeom prst="rect">
                <a:avLst/>
              </a:prstGeom>
              <a:solidFill>
                <a:schemeClr val="bg1">
                  <a:lumMod val="8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505" eaLnBrk="1" hangingPunct="1"/>
                <a:endParaRPr lang="en-US" sz="2353">
                  <a:solidFill>
                    <a:prstClr val="white"/>
                  </a:solidFill>
                </a:endParaRPr>
              </a:p>
            </p:txBody>
          </p:sp>
          <p:sp>
            <p:nvSpPr>
              <p:cNvPr id="6" name="TextBox 5"/>
              <p:cNvSpPr txBox="1"/>
              <p:nvPr/>
            </p:nvSpPr>
            <p:spPr>
              <a:xfrm>
                <a:off x="3909097" y="4960542"/>
                <a:ext cx="1192314" cy="1384995"/>
              </a:xfrm>
              <a:prstGeom prst="rect">
                <a:avLst/>
              </a:prstGeom>
              <a:noFill/>
            </p:spPr>
            <p:txBody>
              <a:bodyPr wrap="none" rtlCol="0">
                <a:spAutoFit/>
              </a:bodyPr>
              <a:lstStyle/>
              <a:p>
                <a:pPr algn="ctr" defTabSz="913505" eaLnBrk="1" hangingPunct="1"/>
                <a:r>
                  <a:rPr lang="en-US" sz="1176" dirty="0">
                    <a:solidFill>
                      <a:srgbClr val="5B9BD5">
                        <a:lumMod val="50000"/>
                      </a:srgbClr>
                    </a:solidFill>
                    <a:latin typeface="Segoe UI" panose="020B0502040204020203" pitchFamily="34" charset="0"/>
                    <a:ea typeface="MS PGothic" charset="0"/>
                    <a:cs typeface="Segoe UI" panose="020B0502040204020203" pitchFamily="34" charset="0"/>
                  </a:rPr>
                  <a:t>Customer data</a:t>
                </a:r>
              </a:p>
              <a:p>
                <a:pPr algn="ctr" defTabSz="913505" eaLnBrk="1" hangingPunct="1"/>
                <a:endParaRPr lang="en-US" sz="1176" dirty="0">
                  <a:solidFill>
                    <a:srgbClr val="5B9BD5">
                      <a:lumMod val="50000"/>
                    </a:srgbClr>
                  </a:solidFill>
                  <a:latin typeface="Segoe UI" panose="020B0502040204020203" pitchFamily="34" charset="0"/>
                  <a:ea typeface="MS PGothic" charset="0"/>
                  <a:cs typeface="Segoe UI" panose="020B0502040204020203" pitchFamily="34" charset="0"/>
                </a:endParaRPr>
              </a:p>
              <a:p>
                <a:pPr defTabSz="913505" eaLnBrk="1" hangingPunct="1"/>
                <a:r>
                  <a:rPr lang="en-US" sz="1176" dirty="0">
                    <a:solidFill>
                      <a:srgbClr val="5B9BD5">
                        <a:lumMod val="50000"/>
                      </a:srgbClr>
                    </a:solidFill>
                    <a:latin typeface="Segoe UI" panose="020B0502040204020203" pitchFamily="34" charset="0"/>
                    <a:ea typeface="MS PGothic" charset="0"/>
                    <a:cs typeface="Segoe UI" panose="020B0502040204020203" pitchFamily="34" charset="0"/>
                  </a:rPr>
                  <a:t>Product data</a:t>
                </a:r>
              </a:p>
              <a:p>
                <a:pPr defTabSz="913505" eaLnBrk="1" hangingPunct="1"/>
                <a:endParaRPr lang="en-US" sz="1176" dirty="0">
                  <a:solidFill>
                    <a:srgbClr val="5B9BD5">
                      <a:lumMod val="50000"/>
                    </a:srgbClr>
                  </a:solidFill>
                  <a:latin typeface="Segoe UI" panose="020B0502040204020203" pitchFamily="34" charset="0"/>
                  <a:ea typeface="MS PGothic" charset="0"/>
                  <a:cs typeface="Segoe UI" panose="020B0502040204020203" pitchFamily="34" charset="0"/>
                </a:endParaRPr>
              </a:p>
              <a:p>
                <a:pPr defTabSz="913505" eaLnBrk="1" hangingPunct="1"/>
                <a:r>
                  <a:rPr lang="en-US" sz="1176" dirty="0">
                    <a:solidFill>
                      <a:srgbClr val="5B9BD5">
                        <a:lumMod val="50000"/>
                      </a:srgbClr>
                    </a:solidFill>
                    <a:latin typeface="Segoe UI" panose="020B0502040204020203" pitchFamily="34" charset="0"/>
                    <a:ea typeface="MS PGothic" charset="0"/>
                    <a:cs typeface="Segoe UI" panose="020B0502040204020203" pitchFamily="34" charset="0"/>
                  </a:rPr>
                  <a:t>Order History</a:t>
                </a:r>
              </a:p>
              <a:p>
                <a:pPr defTabSz="913505" eaLnBrk="1" hangingPunct="1"/>
                <a:endParaRPr lang="en-US" sz="2353" dirty="0">
                  <a:solidFill>
                    <a:srgbClr val="5B9BD5">
                      <a:lumMod val="50000"/>
                    </a:srgbClr>
                  </a:solidFill>
                  <a:latin typeface="Segoe UI" charset="0"/>
                  <a:ea typeface="MS PGothic" charset="0"/>
                  <a:cs typeface="+mn-cs"/>
                </a:endParaRPr>
              </a:p>
            </p:txBody>
          </p:sp>
          <p:sp>
            <p:nvSpPr>
              <p:cNvPr id="8" name="Rectangle 7"/>
              <p:cNvSpPr/>
              <p:nvPr/>
            </p:nvSpPr>
            <p:spPr>
              <a:xfrm>
                <a:off x="3563690" y="4472143"/>
                <a:ext cx="1920240" cy="36164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3505" eaLnBrk="1" hangingPunct="1"/>
                <a:r>
                  <a:rPr lang="en-US" sz="1372" dirty="0">
                    <a:solidFill>
                      <a:prstClr val="white"/>
                    </a:solidFill>
                    <a:latin typeface="Segoe UI" panose="020B0502040204020203" pitchFamily="34" charset="0"/>
                    <a:cs typeface="Segoe UI" panose="020B0502040204020203" pitchFamily="34" charset="0"/>
                  </a:rPr>
                  <a:t>Stretch to cloud</a:t>
                </a:r>
              </a:p>
            </p:txBody>
          </p:sp>
        </p:grpSp>
      </p:grpSp>
      <p:sp>
        <p:nvSpPr>
          <p:cNvPr id="208" name="Freeform 207"/>
          <p:cNvSpPr>
            <a:spLocks/>
          </p:cNvSpPr>
          <p:nvPr/>
        </p:nvSpPr>
        <p:spPr bwMode="auto">
          <a:xfrm>
            <a:off x="4681247" y="1453841"/>
            <a:ext cx="2528268" cy="1553584"/>
          </a:xfrm>
          <a:custGeom>
            <a:avLst/>
            <a:gdLst>
              <a:gd name="T0" fmla="*/ 860 w 994"/>
              <a:gd name="T1" fmla="*/ 342 h 610"/>
              <a:gd name="T2" fmla="*/ 858 w 994"/>
              <a:gd name="T3" fmla="*/ 342 h 610"/>
              <a:gd name="T4" fmla="*/ 860 w 994"/>
              <a:gd name="T5" fmla="*/ 305 h 610"/>
              <a:gd name="T6" fmla="*/ 555 w 994"/>
              <a:gd name="T7" fmla="*/ 0 h 610"/>
              <a:gd name="T8" fmla="*/ 272 w 994"/>
              <a:gd name="T9" fmla="*/ 193 h 610"/>
              <a:gd name="T10" fmla="*/ 212 w 994"/>
              <a:gd name="T11" fmla="*/ 185 h 610"/>
              <a:gd name="T12" fmla="*/ 0 w 994"/>
              <a:gd name="T13" fmla="*/ 397 h 610"/>
              <a:gd name="T14" fmla="*/ 212 w 994"/>
              <a:gd name="T15" fmla="*/ 610 h 610"/>
              <a:gd name="T16" fmla="*/ 860 w 994"/>
              <a:gd name="T17" fmla="*/ 610 h 610"/>
              <a:gd name="T18" fmla="*/ 994 w 994"/>
              <a:gd name="T19" fmla="*/ 476 h 610"/>
              <a:gd name="T20" fmla="*/ 860 w 994"/>
              <a:gd name="T21" fmla="*/ 34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4" h="610">
                <a:moveTo>
                  <a:pt x="860" y="342"/>
                </a:moveTo>
                <a:cubicBezTo>
                  <a:pt x="859" y="342"/>
                  <a:pt x="858" y="342"/>
                  <a:pt x="858" y="342"/>
                </a:cubicBezTo>
                <a:cubicBezTo>
                  <a:pt x="859" y="330"/>
                  <a:pt x="860" y="318"/>
                  <a:pt x="860" y="305"/>
                </a:cubicBezTo>
                <a:cubicBezTo>
                  <a:pt x="860" y="137"/>
                  <a:pt x="723" y="0"/>
                  <a:pt x="555" y="0"/>
                </a:cubicBezTo>
                <a:cubicBezTo>
                  <a:pt x="426" y="0"/>
                  <a:pt x="316" y="80"/>
                  <a:pt x="272" y="193"/>
                </a:cubicBezTo>
                <a:cubicBezTo>
                  <a:pt x="253" y="188"/>
                  <a:pt x="233" y="185"/>
                  <a:pt x="212" y="185"/>
                </a:cubicBezTo>
                <a:cubicBezTo>
                  <a:pt x="95" y="185"/>
                  <a:pt x="0" y="280"/>
                  <a:pt x="0" y="397"/>
                </a:cubicBezTo>
                <a:cubicBezTo>
                  <a:pt x="0" y="515"/>
                  <a:pt x="95" y="610"/>
                  <a:pt x="212" y="610"/>
                </a:cubicBezTo>
                <a:cubicBezTo>
                  <a:pt x="860" y="610"/>
                  <a:pt x="860" y="610"/>
                  <a:pt x="860" y="610"/>
                </a:cubicBezTo>
                <a:cubicBezTo>
                  <a:pt x="934" y="610"/>
                  <a:pt x="994" y="550"/>
                  <a:pt x="994" y="476"/>
                </a:cubicBezTo>
                <a:cubicBezTo>
                  <a:pt x="994" y="402"/>
                  <a:pt x="934" y="342"/>
                  <a:pt x="860" y="342"/>
                </a:cubicBezTo>
                <a:close/>
              </a:path>
            </a:pathLst>
          </a:custGeom>
          <a:solidFill>
            <a:srgbClr val="C3E2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dirty="0">
              <a:solidFill>
                <a:srgbClr val="000000"/>
              </a:solidFill>
            </a:endParaRPr>
          </a:p>
        </p:txBody>
      </p:sp>
      <p:graphicFrame>
        <p:nvGraphicFramePr>
          <p:cNvPr id="26" name="Object 25" hidden="1"/>
          <p:cNvGraphicFramePr>
            <a:graphicFrameLocks noChangeAspect="1"/>
          </p:cNvGraphicFramePr>
          <p:nvPr>
            <p:custDataLst>
              <p:tags r:id="rId2"/>
            </p:custDataLst>
            <p:extLst/>
          </p:nvPr>
        </p:nvGraphicFramePr>
        <p:xfrm>
          <a:off x="3288" y="3017"/>
          <a:ext cx="1556" cy="1556"/>
        </p:xfrm>
        <a:graphic>
          <a:graphicData uri="http://schemas.openxmlformats.org/presentationml/2006/ole">
            <mc:AlternateContent xmlns:mc="http://schemas.openxmlformats.org/markup-compatibility/2006">
              <mc:Choice xmlns:v="urn:schemas-microsoft-com:vml" Requires="v">
                <p:oleObj spid="_x0000_s5154" name="think-cell Slide" r:id="rId5" imgW="270" imgH="270" progId="TCLayout.ActiveDocument.1">
                  <p:embed/>
                </p:oleObj>
              </mc:Choice>
              <mc:Fallback>
                <p:oleObj name="think-cell Slide" r:id="rId5" imgW="270" imgH="270" progId="TCLayout.ActiveDocument.1">
                  <p:embed/>
                  <p:pic>
                    <p:nvPicPr>
                      <p:cNvPr id="0" name=""/>
                      <p:cNvPicPr/>
                      <p:nvPr/>
                    </p:nvPicPr>
                    <p:blipFill>
                      <a:blip r:embed="rId6"/>
                      <a:stretch>
                        <a:fillRect/>
                      </a:stretch>
                    </p:blipFill>
                    <p:spPr>
                      <a:xfrm>
                        <a:off x="3288" y="3017"/>
                        <a:ext cx="1556" cy="1556"/>
                      </a:xfrm>
                      <a:prstGeom prst="rect">
                        <a:avLst/>
                      </a:prstGeom>
                    </p:spPr>
                  </p:pic>
                </p:oleObj>
              </mc:Fallback>
            </mc:AlternateContent>
          </a:graphicData>
        </a:graphic>
      </p:graphicFrame>
      <p:sp>
        <p:nvSpPr>
          <p:cNvPr id="4" name="Title 3"/>
          <p:cNvSpPr>
            <a:spLocks noGrp="1"/>
          </p:cNvSpPr>
          <p:nvPr>
            <p:ph type="title"/>
          </p:nvPr>
        </p:nvSpPr>
        <p:spPr>
          <a:xfrm>
            <a:off x="269753" y="287274"/>
            <a:ext cx="11920517" cy="927677"/>
          </a:xfrm>
        </p:spPr>
        <p:txBody>
          <a:bodyPr>
            <a:normAutofit fontScale="90000"/>
          </a:bodyPr>
          <a:lstStyle/>
          <a:p>
            <a:r>
              <a:rPr lang="en-US" dirty="0">
                <a:latin typeface="Segoe UI Light" panose="020B0502040204020203" pitchFamily="34" charset="0"/>
                <a:cs typeface="Segoe UI Light" panose="020B0502040204020203" pitchFamily="34" charset="0"/>
              </a:rPr>
              <a:t>Stretch SQL Server into Azure</a:t>
            </a:r>
            <a:br>
              <a:rPr lang="en-US" dirty="0"/>
            </a:br>
            <a:r>
              <a:rPr lang="en-US" sz="3527" dirty="0">
                <a:solidFill>
                  <a:srgbClr val="5B9BD5"/>
                </a:solidFill>
                <a:latin typeface="Segoe UI Light" panose="020B0502040204020203" pitchFamily="34" charset="0"/>
                <a:cs typeface="Segoe UI Light" panose="020B0502040204020203" pitchFamily="34" charset="0"/>
              </a:rPr>
              <a:t>Stretch warm and </a:t>
            </a:r>
            <a:r>
              <a:rPr lang="en-US" sz="3527" dirty="0">
                <a:solidFill>
                  <a:schemeClr val="accent1"/>
                </a:solidFill>
                <a:latin typeface="Segoe UI Light" panose="020B0502040204020203" pitchFamily="34" charset="0"/>
                <a:cs typeface="Segoe UI Light" panose="020B0502040204020203" pitchFamily="34" charset="0"/>
              </a:rPr>
              <a:t>cold tables to Azure with remote query processing</a:t>
            </a:r>
          </a:p>
        </p:txBody>
      </p:sp>
      <p:sp>
        <p:nvSpPr>
          <p:cNvPr id="7" name="Rectangle 6"/>
          <p:cNvSpPr/>
          <p:nvPr/>
        </p:nvSpPr>
        <p:spPr bwMode="auto">
          <a:xfrm>
            <a:off x="7787503" y="1893562"/>
            <a:ext cx="4170460" cy="3889993"/>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08" rIns="0" bIns="44808" numCol="1" spcCol="0" rtlCol="0" fromWordArt="0" anchor="t" anchorCtr="0" forceAA="0" compatLnSpc="1">
            <a:prstTxWarp prst="textNoShape">
              <a:avLst/>
            </a:prstTxWarp>
            <a:spAutoFit/>
          </a:bodyPr>
          <a:lstStyle/>
          <a:p>
            <a:pPr defTabSz="913420" eaLnBrk="1" fontAlgn="auto" hangingPunct="1">
              <a:spcBef>
                <a:spcPts val="1174"/>
              </a:spcBef>
              <a:spcAft>
                <a:spcPts val="0"/>
              </a:spcAft>
            </a:pPr>
            <a:r>
              <a:rPr lang="en-US" sz="2745" dirty="0">
                <a:ln>
                  <a:solidFill>
                    <a:srgbClr val="FFFFFF">
                      <a:alpha val="0"/>
                    </a:srgbClr>
                  </a:solidFill>
                </a:ln>
                <a:solidFill>
                  <a:srgbClr val="0072C6"/>
                </a:solidFill>
                <a:latin typeface="Segoe UI Light"/>
                <a:ea typeface="Segoe UI" pitchFamily="34" charset="0"/>
                <a:cs typeface="Segoe UI" pitchFamily="34" charset="0"/>
              </a:rPr>
              <a:t>Capability</a:t>
            </a:r>
          </a:p>
          <a:p>
            <a:pPr defTabSz="913420" eaLnBrk="1" fontAlgn="auto" hangingPunct="1">
              <a:spcBef>
                <a:spcPts val="588"/>
              </a:spcBef>
              <a:spcAft>
                <a:spcPts val="0"/>
              </a:spcAft>
            </a:pPr>
            <a:r>
              <a:rPr lang="en-US" dirty="0">
                <a:ln>
                  <a:solidFill>
                    <a:srgbClr val="FFFFFF">
                      <a:alpha val="0"/>
                    </a:srgbClr>
                  </a:solidFill>
                </a:ln>
                <a:solidFill>
                  <a:srgbClr val="44546A"/>
                </a:solidFill>
                <a:latin typeface="Segoe UI" panose="020B0502040204020203" pitchFamily="34" charset="0"/>
                <a:ea typeface="Segoe UI" panose="020B0502040204020203" pitchFamily="34" charset="0"/>
                <a:cs typeface="Segoe UI" panose="020B0502040204020203" pitchFamily="34" charset="0"/>
              </a:rPr>
              <a:t>Stretch cold database tables from </a:t>
            </a:r>
            <a:br>
              <a:rPr lang="en-US" dirty="0">
                <a:ln>
                  <a:solidFill>
                    <a:srgbClr val="FFFFFF">
                      <a:alpha val="0"/>
                    </a:srgbClr>
                  </a:solidFill>
                </a:ln>
                <a:solidFill>
                  <a:srgbClr val="44546A"/>
                </a:solidFill>
                <a:latin typeface="Segoe UI" panose="020B0502040204020203" pitchFamily="34" charset="0"/>
                <a:ea typeface="Segoe UI" panose="020B0502040204020203" pitchFamily="34" charset="0"/>
                <a:cs typeface="Segoe UI" panose="020B0502040204020203" pitchFamily="34" charset="0"/>
              </a:rPr>
            </a:br>
            <a:r>
              <a:rPr lang="en-US" dirty="0">
                <a:ln>
                  <a:solidFill>
                    <a:srgbClr val="FFFFFF">
                      <a:alpha val="0"/>
                    </a:srgbClr>
                  </a:solidFill>
                </a:ln>
                <a:solidFill>
                  <a:srgbClr val="44546A"/>
                </a:solidFill>
                <a:latin typeface="Segoe UI" panose="020B0502040204020203" pitchFamily="34" charset="0"/>
                <a:ea typeface="Segoe UI" panose="020B0502040204020203" pitchFamily="34" charset="0"/>
                <a:cs typeface="Segoe UI" panose="020B0502040204020203" pitchFamily="34" charset="0"/>
              </a:rPr>
              <a:t>on-premises SQL Server Databases to Azure with remote query processing</a:t>
            </a:r>
          </a:p>
          <a:p>
            <a:pPr defTabSz="913420" eaLnBrk="1" fontAlgn="auto" hangingPunct="1">
              <a:spcBef>
                <a:spcPts val="1174"/>
              </a:spcBef>
              <a:spcAft>
                <a:spcPts val="0"/>
              </a:spcAft>
            </a:pPr>
            <a:r>
              <a:rPr lang="en-US" sz="2745" dirty="0">
                <a:ln>
                  <a:solidFill>
                    <a:srgbClr val="FFFFFF">
                      <a:alpha val="0"/>
                    </a:srgbClr>
                  </a:solidFill>
                </a:ln>
                <a:solidFill>
                  <a:srgbClr val="0072C6"/>
                </a:solidFill>
                <a:latin typeface="Segoe UI Light"/>
                <a:ea typeface="Segoe UI" pitchFamily="34" charset="0"/>
                <a:cs typeface="Segoe UI" pitchFamily="34" charset="0"/>
              </a:rPr>
              <a:t>Benefits</a:t>
            </a:r>
          </a:p>
          <a:p>
            <a:pPr marL="395130" indent="-342238" defTabSz="913420" eaLnBrk="1" fontAlgn="auto" hangingPunct="1">
              <a:spcBef>
                <a:spcPts val="0"/>
              </a:spcBef>
              <a:spcAft>
                <a:spcPts val="588"/>
              </a:spcAft>
              <a:buClr>
                <a:srgbClr val="0072C6"/>
              </a:buClr>
              <a:buFont typeface="Wingdings 3" panose="05040102010807070707" pitchFamily="18" charset="2"/>
              <a:buChar char="Æ"/>
            </a:pPr>
            <a:r>
              <a:rPr lang="en-US" dirty="0">
                <a:ln>
                  <a:solidFill>
                    <a:srgbClr val="FFFFFF">
                      <a:alpha val="0"/>
                    </a:srgbClr>
                  </a:solidFill>
                </a:ln>
                <a:solidFill>
                  <a:srgbClr val="44546A"/>
                </a:solidFill>
                <a:latin typeface="Segoe UI" panose="020B0502040204020203" pitchFamily="34" charset="0"/>
                <a:ea typeface="Segoe UI" pitchFamily="34" charset="0"/>
                <a:cs typeface="Segoe UI" panose="020B0502040204020203" pitchFamily="34" charset="0"/>
              </a:rPr>
              <a:t>Cost effective historical data</a:t>
            </a:r>
          </a:p>
          <a:p>
            <a:pPr marL="395130" indent="-342238" defTabSz="913420" eaLnBrk="1" fontAlgn="auto" hangingPunct="1">
              <a:spcBef>
                <a:spcPts val="0"/>
              </a:spcBef>
              <a:spcAft>
                <a:spcPts val="588"/>
              </a:spcAft>
              <a:buClr>
                <a:srgbClr val="0072C6"/>
              </a:buClr>
              <a:buFont typeface="Wingdings 3" panose="05040102010807070707" pitchFamily="18" charset="2"/>
              <a:buChar char="Æ"/>
            </a:pPr>
            <a:r>
              <a:rPr lang="en-US" dirty="0">
                <a:ln>
                  <a:solidFill>
                    <a:srgbClr val="FFFFFF">
                      <a:alpha val="0"/>
                    </a:srgbClr>
                  </a:solidFill>
                </a:ln>
                <a:solidFill>
                  <a:srgbClr val="44546A"/>
                </a:solidFill>
                <a:latin typeface="Segoe UI" panose="020B0502040204020203" pitchFamily="34" charset="0"/>
                <a:ea typeface="Segoe UI" pitchFamily="34" charset="0"/>
                <a:cs typeface="Segoe UI" panose="020B0502040204020203" pitchFamily="34" charset="0"/>
              </a:rPr>
              <a:t>Entire table is online and remains queryable from on-premises apps</a:t>
            </a:r>
          </a:p>
          <a:p>
            <a:pPr marL="395130" indent="-342238" defTabSz="913420" eaLnBrk="1" fontAlgn="auto" hangingPunct="1">
              <a:spcBef>
                <a:spcPts val="0"/>
              </a:spcBef>
              <a:spcAft>
                <a:spcPts val="588"/>
              </a:spcAft>
              <a:buClr>
                <a:srgbClr val="0072C6"/>
              </a:buClr>
              <a:buFont typeface="Wingdings 3" panose="05040102010807070707" pitchFamily="18" charset="2"/>
              <a:buChar char="Æ"/>
            </a:pPr>
            <a:r>
              <a:rPr lang="en-US" dirty="0">
                <a:ln>
                  <a:solidFill>
                    <a:srgbClr val="FFFFFF">
                      <a:alpha val="0"/>
                    </a:srgbClr>
                  </a:solidFill>
                </a:ln>
                <a:solidFill>
                  <a:srgbClr val="44546A"/>
                </a:solidFill>
                <a:latin typeface="Segoe UI" panose="020B0502040204020203" pitchFamily="34" charset="0"/>
                <a:ea typeface="Segoe UI" pitchFamily="34" charset="0"/>
                <a:cs typeface="Segoe UI" panose="020B0502040204020203" pitchFamily="34" charset="0"/>
              </a:rPr>
              <a:t>Transparent to applications</a:t>
            </a:r>
          </a:p>
          <a:p>
            <a:pPr marL="395130" indent="-342238" defTabSz="913420" eaLnBrk="1" fontAlgn="auto" hangingPunct="1">
              <a:spcBef>
                <a:spcPts val="0"/>
              </a:spcBef>
              <a:spcAft>
                <a:spcPts val="588"/>
              </a:spcAft>
              <a:buClr>
                <a:srgbClr val="0072C6"/>
              </a:buClr>
              <a:buFont typeface="Wingdings 3" panose="05040102010807070707" pitchFamily="18" charset="2"/>
              <a:buChar char="Æ"/>
            </a:pPr>
            <a:r>
              <a:rPr lang="en-US" dirty="0">
                <a:ln>
                  <a:solidFill>
                    <a:srgbClr val="FFFFFF">
                      <a:alpha val="0"/>
                    </a:srgbClr>
                  </a:solidFill>
                </a:ln>
                <a:solidFill>
                  <a:srgbClr val="44546A"/>
                </a:solidFill>
                <a:latin typeface="Segoe UI" panose="020B0502040204020203" pitchFamily="34" charset="0"/>
                <a:ea typeface="Segoe UI" pitchFamily="34" charset="0"/>
                <a:cs typeface="Segoe UI" panose="020B0502040204020203" pitchFamily="34" charset="0"/>
              </a:rPr>
              <a:t>Supports Always Encrypted </a:t>
            </a:r>
            <a:r>
              <a:rPr lang="en-US" b="1" dirty="0">
                <a:ln>
                  <a:solidFill>
                    <a:srgbClr val="FFFFFF">
                      <a:alpha val="0"/>
                    </a:srgbClr>
                  </a:solidFill>
                </a:ln>
                <a:solidFill>
                  <a:srgbClr val="5B9BD5">
                    <a:lumMod val="75000"/>
                  </a:srgbClr>
                </a:solidFill>
                <a:latin typeface="Segoe UI" panose="020B0502040204020203" pitchFamily="34" charset="0"/>
                <a:ea typeface="Segoe UI" panose="020B0502040204020203" pitchFamily="34" charset="0"/>
                <a:cs typeface="Segoe UI" panose="020B0502040204020203" pitchFamily="34" charset="0"/>
              </a:rPr>
              <a:t>&amp; </a:t>
            </a:r>
            <a:br>
              <a:rPr lang="en-US" b="1" dirty="0">
                <a:ln>
                  <a:solidFill>
                    <a:srgbClr val="FFFFFF">
                      <a:alpha val="0"/>
                    </a:srgbClr>
                  </a:solidFill>
                </a:ln>
                <a:solidFill>
                  <a:srgbClr val="5B9BD5">
                    <a:lumMod val="75000"/>
                  </a:srgbClr>
                </a:solidFill>
                <a:latin typeface="Segoe UI" panose="020B0502040204020203" pitchFamily="34" charset="0"/>
                <a:ea typeface="Segoe UI" panose="020B0502040204020203" pitchFamily="34" charset="0"/>
                <a:cs typeface="Segoe UI" panose="020B0502040204020203" pitchFamily="34" charset="0"/>
              </a:rPr>
            </a:br>
            <a:r>
              <a:rPr lang="en-US" dirty="0">
                <a:ln>
                  <a:solidFill>
                    <a:srgbClr val="FFFFFF">
                      <a:alpha val="0"/>
                    </a:srgbClr>
                  </a:solidFill>
                </a:ln>
                <a:solidFill>
                  <a:srgbClr val="44546A"/>
                </a:solidFill>
                <a:latin typeface="Segoe UI" panose="020B0502040204020203" pitchFamily="34" charset="0"/>
                <a:ea typeface="Segoe UI" panose="020B0502040204020203" pitchFamily="34" charset="0"/>
                <a:cs typeface="Segoe UI" panose="020B0502040204020203" pitchFamily="34" charset="0"/>
              </a:rPr>
              <a:t>Row Level Security</a:t>
            </a:r>
            <a:endParaRPr lang="en-US" b="1" dirty="0">
              <a:ln>
                <a:solidFill>
                  <a:srgbClr val="FFFFFF">
                    <a:alpha val="0"/>
                  </a:srgbClr>
                </a:solidFill>
              </a:ln>
              <a:solidFill>
                <a:srgbClr val="5B9BD5">
                  <a:lumMod val="75000"/>
                </a:srgbClr>
              </a:solidFill>
              <a:latin typeface="Segoe UI" panose="020B0502040204020203" pitchFamily="34" charset="0"/>
              <a:ea typeface="Segoe UI" panose="020B0502040204020203" pitchFamily="34" charset="0"/>
              <a:cs typeface="Segoe UI" panose="020B0502040204020203" pitchFamily="34" charset="0"/>
            </a:endParaRPr>
          </a:p>
        </p:txBody>
      </p:sp>
      <p:sp>
        <p:nvSpPr>
          <p:cNvPr id="12" name="Rectangle 11"/>
          <p:cNvSpPr/>
          <p:nvPr/>
        </p:nvSpPr>
        <p:spPr bwMode="auto">
          <a:xfrm>
            <a:off x="4333219" y="6326814"/>
            <a:ext cx="7857052" cy="537702"/>
          </a:xfrm>
          <a:prstGeom prst="rect">
            <a:avLst/>
          </a:prstGeom>
          <a:solidFill>
            <a:srgbClr val="2E75B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algn="ctr" defTabSz="913751" eaLnBrk="1" fontAlgn="auto" hangingPunct="1">
              <a:lnSpc>
                <a:spcPct val="90000"/>
              </a:lnSpc>
              <a:spcBef>
                <a:spcPts val="0"/>
              </a:spcBef>
              <a:spcAft>
                <a:spcPts val="0"/>
              </a:spcAft>
            </a:pPr>
            <a:endParaRPr lang="en-US" sz="1961" b="1" dirty="0">
              <a:solidFill>
                <a:srgbClr val="FFFFFF"/>
              </a:solidFill>
              <a:latin typeface="Segoe UI Light"/>
              <a:ea typeface="Segoe UI" pitchFamily="34" charset="0"/>
              <a:cs typeface="Segoe UI" pitchFamily="34" charset="0"/>
            </a:endParaRPr>
          </a:p>
        </p:txBody>
      </p:sp>
      <p:grpSp>
        <p:nvGrpSpPr>
          <p:cNvPr id="24" name="Group 23"/>
          <p:cNvGrpSpPr>
            <a:grpSpLocks noChangeAspect="1"/>
          </p:cNvGrpSpPr>
          <p:nvPr/>
        </p:nvGrpSpPr>
        <p:grpSpPr>
          <a:xfrm>
            <a:off x="4144261" y="4691644"/>
            <a:ext cx="896425" cy="1164097"/>
            <a:chOff x="1545413" y="5096400"/>
            <a:chExt cx="822960" cy="1068695"/>
          </a:xfrm>
        </p:grpSpPr>
        <p:sp>
          <p:nvSpPr>
            <p:cNvPr id="27" name="Rectangle 26"/>
            <p:cNvSpPr/>
            <p:nvPr/>
          </p:nvSpPr>
          <p:spPr bwMode="auto">
            <a:xfrm>
              <a:off x="1557008" y="5172501"/>
              <a:ext cx="790012" cy="907577"/>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srgbClr val="C00000"/>
                </a:solidFill>
                <a:latin typeface="Calibri Light" panose="020F0302020204030204"/>
                <a:ea typeface="Segoe UI" pitchFamily="34" charset="0"/>
                <a:cs typeface="Segoe UI" pitchFamily="34" charset="0"/>
              </a:endParaRPr>
            </a:p>
          </p:txBody>
        </p:sp>
        <p:grpSp>
          <p:nvGrpSpPr>
            <p:cNvPr id="28" name="Group 27"/>
            <p:cNvGrpSpPr/>
            <p:nvPr/>
          </p:nvGrpSpPr>
          <p:grpSpPr>
            <a:xfrm>
              <a:off x="1545413" y="5096400"/>
              <a:ext cx="822960" cy="1068695"/>
              <a:chOff x="862365" y="2464581"/>
              <a:chExt cx="822960" cy="1068695"/>
            </a:xfrm>
          </p:grpSpPr>
          <p:sp>
            <p:nvSpPr>
              <p:cNvPr id="29" name="Oval 28"/>
              <p:cNvSpPr>
                <a:spLocks noChangeArrowheads="1"/>
              </p:cNvSpPr>
              <p:nvPr/>
            </p:nvSpPr>
            <p:spPr bwMode="auto">
              <a:xfrm>
                <a:off x="876444" y="2464581"/>
                <a:ext cx="794803" cy="151025"/>
              </a:xfrm>
              <a:prstGeom prst="ellipse">
                <a:avLst/>
              </a:pr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4225" eaLnBrk="1" fontAlgn="auto" hangingPunct="1">
                  <a:spcBef>
                    <a:spcPts val="0"/>
                  </a:spcBef>
                  <a:spcAft>
                    <a:spcPts val="0"/>
                  </a:spcAft>
                  <a:defRPr/>
                </a:pPr>
                <a:endParaRPr lang="en-US" kern="0">
                  <a:solidFill>
                    <a:srgbClr val="C00000"/>
                  </a:solidFill>
                  <a:latin typeface="Segoe UI"/>
                  <a:ea typeface="MS PGothic" charset="0"/>
                  <a:cs typeface="+mn-cs"/>
                </a:endParaRPr>
              </a:p>
            </p:txBody>
          </p:sp>
          <p:sp>
            <p:nvSpPr>
              <p:cNvPr id="30" name="Freeform 123"/>
              <p:cNvSpPr>
                <a:spLocks noEditPoints="1"/>
              </p:cNvSpPr>
              <p:nvPr/>
            </p:nvSpPr>
            <p:spPr bwMode="auto">
              <a:xfrm>
                <a:off x="862365" y="2569533"/>
                <a:ext cx="822960" cy="96374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4225" eaLnBrk="1" fontAlgn="auto" hangingPunct="1">
                  <a:spcBef>
                    <a:spcPts val="0"/>
                  </a:spcBef>
                  <a:spcAft>
                    <a:spcPts val="0"/>
                  </a:spcAft>
                  <a:defRPr/>
                </a:pPr>
                <a:endParaRPr lang="en-US" kern="0" dirty="0">
                  <a:solidFill>
                    <a:srgbClr val="C00000"/>
                  </a:solidFill>
                  <a:latin typeface="Segoe UI"/>
                  <a:ea typeface="MS PGothic" charset="0"/>
                  <a:cs typeface="+mn-cs"/>
                </a:endParaRPr>
              </a:p>
            </p:txBody>
          </p:sp>
        </p:grpSp>
      </p:grpSp>
      <p:sp>
        <p:nvSpPr>
          <p:cNvPr id="25" name="Rectangle 24"/>
          <p:cNvSpPr/>
          <p:nvPr/>
        </p:nvSpPr>
        <p:spPr>
          <a:xfrm>
            <a:off x="3942002" y="5870430"/>
            <a:ext cx="1327030" cy="369332"/>
          </a:xfrm>
          <a:prstGeom prst="rect">
            <a:avLst/>
          </a:prstGeom>
        </p:spPr>
        <p:txBody>
          <a:bodyPr wrap="none">
            <a:spAutoFit/>
          </a:bodyPr>
          <a:lstStyle/>
          <a:p>
            <a:pPr defTabSz="913330" eaLnBrk="1" hangingPunct="1"/>
            <a:r>
              <a:rPr lang="en-US" dirty="0">
                <a:ln>
                  <a:solidFill>
                    <a:srgbClr val="FFFFFF">
                      <a:alpha val="0"/>
                    </a:srgbClr>
                  </a:solidFill>
                </a:ln>
                <a:solidFill>
                  <a:srgbClr val="C00000"/>
                </a:solidFill>
                <a:latin typeface="Segoe UI Semibold" panose="020B0702040204020203" pitchFamily="34" charset="0"/>
                <a:ea typeface="MS PGothic" charset="0"/>
                <a:cs typeface="Segoe UI Semibold" panose="020B0702040204020203" pitchFamily="34" charset="0"/>
              </a:rPr>
              <a:t>SQL Server</a:t>
            </a:r>
          </a:p>
        </p:txBody>
      </p:sp>
      <p:grpSp>
        <p:nvGrpSpPr>
          <p:cNvPr id="32" name="Group 31"/>
          <p:cNvGrpSpPr>
            <a:grpSpLocks noChangeAspect="1"/>
          </p:cNvGrpSpPr>
          <p:nvPr/>
        </p:nvGrpSpPr>
        <p:grpSpPr>
          <a:xfrm>
            <a:off x="4144262" y="1959623"/>
            <a:ext cx="896426" cy="1164097"/>
            <a:chOff x="1615697" y="5096400"/>
            <a:chExt cx="822960" cy="1068695"/>
          </a:xfrm>
        </p:grpSpPr>
        <p:sp>
          <p:nvSpPr>
            <p:cNvPr id="34" name="Rectangle 33"/>
            <p:cNvSpPr/>
            <p:nvPr/>
          </p:nvSpPr>
          <p:spPr bwMode="auto">
            <a:xfrm>
              <a:off x="1632171" y="5172501"/>
              <a:ext cx="790012" cy="907577"/>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eaLnBrk="1" hangingPunct="1">
                <a:lnSpc>
                  <a:spcPct val="90000"/>
                </a:lnSpc>
                <a:buFont typeface="Wingdings 3" panose="05040102010807070707" pitchFamily="18" charset="2"/>
                <a:buChar char="Æ"/>
              </a:pPr>
              <a:endParaRPr lang="en-US" sz="1961" b="1" dirty="0" err="1">
                <a:solidFill>
                  <a:prstClr val="white"/>
                </a:solidFill>
                <a:latin typeface="Calibri Light" panose="020F0302020204030204"/>
                <a:ea typeface="Segoe UI" pitchFamily="34" charset="0"/>
                <a:cs typeface="Segoe UI" pitchFamily="34" charset="0"/>
              </a:endParaRPr>
            </a:p>
          </p:txBody>
        </p:sp>
        <p:grpSp>
          <p:nvGrpSpPr>
            <p:cNvPr id="35" name="Group 34"/>
            <p:cNvGrpSpPr/>
            <p:nvPr/>
          </p:nvGrpSpPr>
          <p:grpSpPr>
            <a:xfrm>
              <a:off x="1615697" y="5096400"/>
              <a:ext cx="822960" cy="1068695"/>
              <a:chOff x="932649" y="2464581"/>
              <a:chExt cx="822960" cy="1068695"/>
            </a:xfrm>
          </p:grpSpPr>
          <p:sp>
            <p:nvSpPr>
              <p:cNvPr id="36" name="Oval 35"/>
              <p:cNvSpPr>
                <a:spLocks noChangeArrowheads="1"/>
              </p:cNvSpPr>
              <p:nvPr/>
            </p:nvSpPr>
            <p:spPr bwMode="auto">
              <a:xfrm>
                <a:off x="946728" y="2464581"/>
                <a:ext cx="794803" cy="151025"/>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4225" eaLnBrk="1" fontAlgn="auto" hangingPunct="1">
                  <a:spcBef>
                    <a:spcPts val="0"/>
                  </a:spcBef>
                  <a:spcAft>
                    <a:spcPts val="0"/>
                  </a:spcAft>
                  <a:defRPr/>
                </a:pPr>
                <a:endParaRPr lang="en-US" kern="0" dirty="0">
                  <a:solidFill>
                    <a:srgbClr val="FFFFFF"/>
                  </a:solidFill>
                  <a:latin typeface="Segoe UI"/>
                  <a:ea typeface="MS PGothic" charset="0"/>
                  <a:cs typeface="+mn-cs"/>
                </a:endParaRPr>
              </a:p>
            </p:txBody>
          </p:sp>
          <p:sp>
            <p:nvSpPr>
              <p:cNvPr id="37" name="Freeform 123"/>
              <p:cNvSpPr>
                <a:spLocks noEditPoints="1"/>
              </p:cNvSpPr>
              <p:nvPr/>
            </p:nvSpPr>
            <p:spPr bwMode="auto">
              <a:xfrm>
                <a:off x="932649" y="2569533"/>
                <a:ext cx="822960" cy="96374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4225" eaLnBrk="1" fontAlgn="auto" hangingPunct="1">
                  <a:spcBef>
                    <a:spcPts val="0"/>
                  </a:spcBef>
                  <a:spcAft>
                    <a:spcPts val="0"/>
                  </a:spcAft>
                  <a:defRPr/>
                </a:pPr>
                <a:endParaRPr lang="en-US" kern="0" dirty="0">
                  <a:solidFill>
                    <a:srgbClr val="FFFFFF"/>
                  </a:solidFill>
                  <a:latin typeface="Segoe UI"/>
                  <a:ea typeface="MS PGothic" charset="0"/>
                  <a:cs typeface="+mn-cs"/>
                </a:endParaRPr>
              </a:p>
            </p:txBody>
          </p:sp>
        </p:grpSp>
      </p:grpSp>
      <p:sp>
        <p:nvSpPr>
          <p:cNvPr id="46" name="TextBox 45"/>
          <p:cNvSpPr txBox="1"/>
          <p:nvPr/>
        </p:nvSpPr>
        <p:spPr>
          <a:xfrm>
            <a:off x="5744193" y="5949460"/>
            <a:ext cx="1340679" cy="249299"/>
          </a:xfrm>
          <a:prstGeom prst="rect">
            <a:avLst/>
          </a:prstGeom>
          <a:noFill/>
        </p:spPr>
        <p:txBody>
          <a:bodyPr wrap="square" lIns="0" tIns="0" rIns="0" bIns="0" rtlCol="0">
            <a:spAutoFit/>
          </a:bodyPr>
          <a:lstStyle/>
          <a:p>
            <a:pPr algn="ctr" defTabSz="913330" eaLnBrk="1" hangingPunct="1">
              <a:lnSpc>
                <a:spcPct val="90000"/>
              </a:lnSpc>
              <a:spcAft>
                <a:spcPts val="588"/>
              </a:spcAft>
            </a:pPr>
            <a:r>
              <a:rPr lang="en-US" dirty="0">
                <a:solidFill>
                  <a:srgbClr val="505050"/>
                </a:solidFill>
                <a:latin typeface="Segoe UI Semibold" panose="020B0702040204020203" pitchFamily="34" charset="0"/>
                <a:ea typeface="MS PGothic" charset="0"/>
                <a:cs typeface="Segoe UI Semibold" panose="020B0702040204020203" pitchFamily="34" charset="0"/>
              </a:rPr>
              <a:t>App</a:t>
            </a:r>
          </a:p>
        </p:txBody>
      </p:sp>
      <p:grpSp>
        <p:nvGrpSpPr>
          <p:cNvPr id="10" name="Group 9"/>
          <p:cNvGrpSpPr>
            <a:grpSpLocks noChangeAspect="1"/>
          </p:cNvGrpSpPr>
          <p:nvPr/>
        </p:nvGrpSpPr>
        <p:grpSpPr>
          <a:xfrm>
            <a:off x="5876678" y="5045776"/>
            <a:ext cx="1075710" cy="809965"/>
            <a:chOff x="6095398" y="4015536"/>
            <a:chExt cx="1081845" cy="814583"/>
          </a:xfrm>
        </p:grpSpPr>
        <p:sp>
          <p:nvSpPr>
            <p:cNvPr id="47" name="Freeform 46"/>
            <p:cNvSpPr>
              <a:spLocks noChangeAspect="1"/>
            </p:cNvSpPr>
            <p:nvPr/>
          </p:nvSpPr>
          <p:spPr bwMode="auto">
            <a:xfrm>
              <a:off x="6154323" y="4155729"/>
              <a:ext cx="1022710" cy="664101"/>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accent1"/>
            </a:solidFill>
            <a:ln w="9525" cap="flat" cmpd="sng" algn="ctr">
              <a:noFill/>
              <a:prstDash val="solid"/>
            </a:ln>
            <a:effectLst/>
          </p:spPr>
          <p:txBody>
            <a:bodyPr rot="0" spcFirstLastPara="0" vertOverflow="overflow" horzOverflow="overflow" vert="horz" wrap="square" lIns="89630" tIns="44814" rIns="44814" bIns="89630" numCol="1" spcCol="0" rtlCol="0" fromWordArt="0" anchor="b" anchorCtr="0" forceAA="0" compatLnSpc="1">
              <a:prstTxWarp prst="textNoShape">
                <a:avLst/>
              </a:prstTxWarp>
              <a:noAutofit/>
            </a:bodyPr>
            <a:lstStyle/>
            <a:p>
              <a:pPr algn="ctr" defTabSz="895919" eaLnBrk="1" hangingPunct="1">
                <a:defRPr/>
              </a:pPr>
              <a:endParaRPr lang="en-US" sz="1371"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48" name="Freeform 47"/>
            <p:cNvSpPr>
              <a:spLocks noChangeAspect="1"/>
            </p:cNvSpPr>
            <p:nvPr/>
          </p:nvSpPr>
          <p:spPr bwMode="auto">
            <a:xfrm>
              <a:off x="6152873" y="4015536"/>
              <a:ext cx="1024370" cy="120202"/>
            </a:xfrm>
            <a:custGeom>
              <a:avLst/>
              <a:gdLst>
                <a:gd name="connsiteX0" fmla="*/ 1126907 w 1484366"/>
                <a:gd name="connsiteY0" fmla="*/ 92222 h 174178"/>
                <a:gd name="connsiteX1" fmla="*/ 1126907 w 1484366"/>
                <a:gd name="connsiteY1" fmla="*/ 100883 h 174178"/>
                <a:gd name="connsiteX2" fmla="*/ 1184646 w 1484366"/>
                <a:gd name="connsiteY2" fmla="*/ 100883 h 174178"/>
                <a:gd name="connsiteX3" fmla="*/ 1184646 w 1484366"/>
                <a:gd name="connsiteY3" fmla="*/ 92222 h 174178"/>
                <a:gd name="connsiteX4" fmla="*/ 1229754 w 1484366"/>
                <a:gd name="connsiteY4" fmla="*/ 51724 h 174178"/>
                <a:gd name="connsiteX5" fmla="*/ 1276267 w 1484366"/>
                <a:gd name="connsiteY5" fmla="*/ 51724 h 174178"/>
                <a:gd name="connsiteX6" fmla="*/ 1276267 w 1484366"/>
                <a:gd name="connsiteY6" fmla="*/ 98237 h 174178"/>
                <a:gd name="connsiteX7" fmla="*/ 1229754 w 1484366"/>
                <a:gd name="connsiteY7" fmla="*/ 98237 h 174178"/>
                <a:gd name="connsiteX8" fmla="*/ 1224142 w 1484366"/>
                <a:gd name="connsiteY8" fmla="*/ 46112 h 174178"/>
                <a:gd name="connsiteX9" fmla="*/ 1224142 w 1484366"/>
                <a:gd name="connsiteY9" fmla="*/ 103850 h 174178"/>
                <a:gd name="connsiteX10" fmla="*/ 1281879 w 1484366"/>
                <a:gd name="connsiteY10" fmla="*/ 103850 h 174178"/>
                <a:gd name="connsiteX11" fmla="*/ 1281879 w 1484366"/>
                <a:gd name="connsiteY11" fmla="*/ 46112 h 174178"/>
                <a:gd name="connsiteX12" fmla="*/ 1335992 w 1484366"/>
                <a:gd name="connsiteY12" fmla="*/ 45213 h 174178"/>
                <a:gd name="connsiteX13" fmla="*/ 1328262 w 1484366"/>
                <a:gd name="connsiteY13" fmla="*/ 54101 h 174178"/>
                <a:gd name="connsiteX14" fmla="*/ 1352498 w 1484366"/>
                <a:gd name="connsiteY14" fmla="*/ 75181 h 174178"/>
                <a:gd name="connsiteX15" fmla="*/ 1328262 w 1484366"/>
                <a:gd name="connsiteY15" fmla="*/ 96262 h 174178"/>
                <a:gd name="connsiteX16" fmla="*/ 1335992 w 1484366"/>
                <a:gd name="connsiteY16" fmla="*/ 105149 h 174178"/>
                <a:gd name="connsiteX17" fmla="*/ 1361471 w 1484366"/>
                <a:gd name="connsiteY17" fmla="*/ 82986 h 174178"/>
                <a:gd name="connsiteX18" fmla="*/ 1386951 w 1484366"/>
                <a:gd name="connsiteY18" fmla="*/ 105149 h 174178"/>
                <a:gd name="connsiteX19" fmla="*/ 1394681 w 1484366"/>
                <a:gd name="connsiteY19" fmla="*/ 96262 h 174178"/>
                <a:gd name="connsiteX20" fmla="*/ 1370445 w 1484366"/>
                <a:gd name="connsiteY20" fmla="*/ 75181 h 174178"/>
                <a:gd name="connsiteX21" fmla="*/ 1394681 w 1484366"/>
                <a:gd name="connsiteY21" fmla="*/ 54101 h 174178"/>
                <a:gd name="connsiteX22" fmla="*/ 1386951 w 1484366"/>
                <a:gd name="connsiteY22" fmla="*/ 45213 h 174178"/>
                <a:gd name="connsiteX23" fmla="*/ 1361471 w 1484366"/>
                <a:gd name="connsiteY23" fmla="*/ 67375 h 174178"/>
                <a:gd name="connsiteX24" fmla="*/ 63432 w 1484366"/>
                <a:gd name="connsiteY24" fmla="*/ 0 h 174178"/>
                <a:gd name="connsiteX25" fmla="*/ 83802 w 1484366"/>
                <a:gd name="connsiteY25" fmla="*/ 0 h 174178"/>
                <a:gd name="connsiteX26" fmla="*/ 1420934 w 1484366"/>
                <a:gd name="connsiteY26" fmla="*/ 0 h 174178"/>
                <a:gd name="connsiteX27" fmla="*/ 1484366 w 1484366"/>
                <a:gd name="connsiteY27" fmla="*/ 63432 h 174178"/>
                <a:gd name="connsiteX28" fmla="*/ 1484366 w 1484366"/>
                <a:gd name="connsiteY28" fmla="*/ 150684 h 174178"/>
                <a:gd name="connsiteX29" fmla="*/ 1479753 w 1484366"/>
                <a:gd name="connsiteY29" fmla="*/ 174178 h 174178"/>
                <a:gd name="connsiteX30" fmla="*/ 1430558 w 1484366"/>
                <a:gd name="connsiteY30" fmla="*/ 149160 h 174178"/>
                <a:gd name="connsiteX31" fmla="*/ 49548 w 1484366"/>
                <a:gd name="connsiteY31" fmla="*/ 149661 h 174178"/>
                <a:gd name="connsiteX32" fmla="*/ 1505 w 1484366"/>
                <a:gd name="connsiteY32" fmla="*/ 161689 h 174178"/>
                <a:gd name="connsiteX33" fmla="*/ 0 w 1484366"/>
                <a:gd name="connsiteY33" fmla="*/ 63432 h 174178"/>
                <a:gd name="connsiteX34" fmla="*/ 1289 w 1484366"/>
                <a:gd name="connsiteY34" fmla="*/ 50648 h 174178"/>
                <a:gd name="connsiteX35" fmla="*/ 4985 w 1484366"/>
                <a:gd name="connsiteY35" fmla="*/ 38742 h 174178"/>
                <a:gd name="connsiteX36" fmla="*/ 18580 w 1484366"/>
                <a:gd name="connsiteY36" fmla="*/ 18578 h 174178"/>
                <a:gd name="connsiteX37" fmla="*/ 38741 w 1484366"/>
                <a:gd name="connsiteY37" fmla="*/ 4985 h 174178"/>
                <a:gd name="connsiteX38" fmla="*/ 50648 w 1484366"/>
                <a:gd name="connsiteY38" fmla="*/ 1289 h 174178"/>
                <a:gd name="connsiteX39" fmla="*/ 63432 w 1484366"/>
                <a:gd name="connsiteY39" fmla="*/ 0 h 17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84366" h="174178">
                  <a:moveTo>
                    <a:pt x="1126907" y="92222"/>
                  </a:moveTo>
                  <a:lnTo>
                    <a:pt x="1126907" y="100883"/>
                  </a:lnTo>
                  <a:lnTo>
                    <a:pt x="1184646" y="100883"/>
                  </a:lnTo>
                  <a:lnTo>
                    <a:pt x="1184646" y="92222"/>
                  </a:lnTo>
                  <a:close/>
                  <a:moveTo>
                    <a:pt x="1229754" y="51724"/>
                  </a:moveTo>
                  <a:lnTo>
                    <a:pt x="1276267" y="51724"/>
                  </a:lnTo>
                  <a:lnTo>
                    <a:pt x="1276267" y="98237"/>
                  </a:lnTo>
                  <a:lnTo>
                    <a:pt x="1229754" y="98237"/>
                  </a:lnTo>
                  <a:close/>
                  <a:moveTo>
                    <a:pt x="1224142" y="46112"/>
                  </a:moveTo>
                  <a:lnTo>
                    <a:pt x="1224142" y="103850"/>
                  </a:lnTo>
                  <a:lnTo>
                    <a:pt x="1281879" y="103850"/>
                  </a:lnTo>
                  <a:lnTo>
                    <a:pt x="1281879" y="46112"/>
                  </a:lnTo>
                  <a:close/>
                  <a:moveTo>
                    <a:pt x="1335992" y="45213"/>
                  </a:moveTo>
                  <a:lnTo>
                    <a:pt x="1328262" y="54101"/>
                  </a:lnTo>
                  <a:lnTo>
                    <a:pt x="1352498" y="75181"/>
                  </a:lnTo>
                  <a:lnTo>
                    <a:pt x="1328262" y="96262"/>
                  </a:lnTo>
                  <a:lnTo>
                    <a:pt x="1335992" y="105149"/>
                  </a:lnTo>
                  <a:lnTo>
                    <a:pt x="1361471" y="82986"/>
                  </a:lnTo>
                  <a:lnTo>
                    <a:pt x="1386951" y="105149"/>
                  </a:lnTo>
                  <a:lnTo>
                    <a:pt x="1394681" y="96262"/>
                  </a:lnTo>
                  <a:lnTo>
                    <a:pt x="1370445" y="75181"/>
                  </a:lnTo>
                  <a:lnTo>
                    <a:pt x="1394681" y="54101"/>
                  </a:lnTo>
                  <a:lnTo>
                    <a:pt x="1386951" y="45213"/>
                  </a:lnTo>
                  <a:lnTo>
                    <a:pt x="1361471" y="67375"/>
                  </a:lnTo>
                  <a:close/>
                  <a:moveTo>
                    <a:pt x="63432" y="0"/>
                  </a:moveTo>
                  <a:lnTo>
                    <a:pt x="83802" y="0"/>
                  </a:lnTo>
                  <a:lnTo>
                    <a:pt x="1420934" y="0"/>
                  </a:lnTo>
                  <a:cubicBezTo>
                    <a:pt x="1455967" y="0"/>
                    <a:pt x="1484366" y="28399"/>
                    <a:pt x="1484366" y="63432"/>
                  </a:cubicBezTo>
                  <a:lnTo>
                    <a:pt x="1484366" y="150684"/>
                  </a:lnTo>
                  <a:cubicBezTo>
                    <a:pt x="1484366" y="159000"/>
                    <a:pt x="1482766" y="166943"/>
                    <a:pt x="1479753" y="174178"/>
                  </a:cubicBezTo>
                  <a:cubicBezTo>
                    <a:pt x="1468946" y="158703"/>
                    <a:pt x="1450867" y="149160"/>
                    <a:pt x="1430558" y="149160"/>
                  </a:cubicBezTo>
                  <a:lnTo>
                    <a:pt x="49548" y="149661"/>
                  </a:lnTo>
                  <a:cubicBezTo>
                    <a:pt x="33534" y="148156"/>
                    <a:pt x="13509" y="150663"/>
                    <a:pt x="1505" y="161689"/>
                  </a:cubicBezTo>
                  <a:cubicBezTo>
                    <a:pt x="1002" y="128937"/>
                    <a:pt x="501" y="96184"/>
                    <a:pt x="0" y="63432"/>
                  </a:cubicBezTo>
                  <a:cubicBezTo>
                    <a:pt x="0" y="59053"/>
                    <a:pt x="444" y="54777"/>
                    <a:pt x="1289" y="50648"/>
                  </a:cubicBezTo>
                  <a:cubicBezTo>
                    <a:pt x="2135" y="46519"/>
                    <a:pt x="3380" y="42536"/>
                    <a:pt x="4985" y="38742"/>
                  </a:cubicBezTo>
                  <a:cubicBezTo>
                    <a:pt x="8195" y="31153"/>
                    <a:pt x="12839" y="24319"/>
                    <a:pt x="18580" y="18578"/>
                  </a:cubicBezTo>
                  <a:cubicBezTo>
                    <a:pt x="24319" y="12839"/>
                    <a:pt x="31152" y="8195"/>
                    <a:pt x="38741" y="4985"/>
                  </a:cubicBezTo>
                  <a:cubicBezTo>
                    <a:pt x="42536" y="3380"/>
                    <a:pt x="46519" y="2133"/>
                    <a:pt x="50648" y="1289"/>
                  </a:cubicBezTo>
                  <a:cubicBezTo>
                    <a:pt x="54778" y="444"/>
                    <a:pt x="59053" y="0"/>
                    <a:pt x="63432" y="0"/>
                  </a:cubicBezTo>
                  <a:close/>
                </a:path>
              </a:pathLst>
            </a:custGeom>
            <a:solidFill>
              <a:schemeClr val="accent1">
                <a:lumMod val="50000"/>
              </a:schemeClr>
            </a:solidFill>
            <a:ln w="9525" cap="flat" cmpd="sng" algn="ctr">
              <a:noFill/>
              <a:prstDash val="solid"/>
            </a:ln>
            <a:effectLst/>
          </p:spPr>
          <p:txBody>
            <a:bodyPr rot="0" spcFirstLastPara="0" vertOverflow="overflow" horzOverflow="overflow" vert="horz" wrap="square" lIns="89630" tIns="44814" rIns="44814" bIns="89630" numCol="1" spcCol="0" rtlCol="0" fromWordArt="0" anchor="b" anchorCtr="0" forceAA="0" compatLnSpc="1">
              <a:prstTxWarp prst="textNoShape">
                <a:avLst/>
              </a:prstTxWarp>
              <a:noAutofit/>
            </a:bodyPr>
            <a:lstStyle/>
            <a:p>
              <a:pPr algn="ctr" defTabSz="895919" eaLnBrk="1" hangingPunct="1">
                <a:defRPr/>
              </a:pPr>
              <a:endParaRPr lang="en-US" sz="1371"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49" name="Freeform 48"/>
            <p:cNvSpPr>
              <a:spLocks noChangeAspect="1"/>
            </p:cNvSpPr>
            <p:nvPr/>
          </p:nvSpPr>
          <p:spPr bwMode="auto">
            <a:xfrm>
              <a:off x="6095398" y="4166018"/>
              <a:ext cx="1005823" cy="664101"/>
            </a:xfrm>
            <a:custGeom>
              <a:avLst/>
              <a:gdLst>
                <a:gd name="connsiteX0" fmla="*/ 65139 w 1457489"/>
                <a:gd name="connsiteY0" fmla="*/ 0 h 962317"/>
                <a:gd name="connsiteX1" fmla="*/ 1416820 w 1457489"/>
                <a:gd name="connsiteY1" fmla="*/ 0 h 962317"/>
                <a:gd name="connsiteX2" fmla="*/ 1442175 w 1457489"/>
                <a:gd name="connsiteY2" fmla="*/ 5119 h 962317"/>
                <a:gd name="connsiteX3" fmla="*/ 1457489 w 1457489"/>
                <a:gd name="connsiteY3" fmla="*/ 15444 h 962317"/>
                <a:gd name="connsiteX4" fmla="*/ 181174 w 1457489"/>
                <a:gd name="connsiteY4" fmla="*/ 962317 h 962317"/>
                <a:gd name="connsiteX5" fmla="*/ 65139 w 1457489"/>
                <a:gd name="connsiteY5" fmla="*/ 962317 h 962317"/>
                <a:gd name="connsiteX6" fmla="*/ 0 w 1457489"/>
                <a:gd name="connsiteY6" fmla="*/ 897178 h 962317"/>
                <a:gd name="connsiteX7" fmla="*/ 0 w 1457489"/>
                <a:gd name="connsiteY7" fmla="*/ 65139 h 962317"/>
                <a:gd name="connsiteX8" fmla="*/ 65139 w 1457489"/>
                <a:gd name="connsiteY8"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489" h="962317">
                  <a:moveTo>
                    <a:pt x="65139" y="0"/>
                  </a:moveTo>
                  <a:lnTo>
                    <a:pt x="1416820" y="0"/>
                  </a:lnTo>
                  <a:cubicBezTo>
                    <a:pt x="1425814" y="0"/>
                    <a:pt x="1434382" y="1823"/>
                    <a:pt x="1442175" y="5119"/>
                  </a:cubicBezTo>
                  <a:lnTo>
                    <a:pt x="1457489" y="15444"/>
                  </a:lnTo>
                  <a:lnTo>
                    <a:pt x="181174" y="962317"/>
                  </a:lnTo>
                  <a:lnTo>
                    <a:pt x="65139" y="962317"/>
                  </a:lnTo>
                  <a:cubicBezTo>
                    <a:pt x="29164" y="962317"/>
                    <a:pt x="0" y="933153"/>
                    <a:pt x="0" y="897178"/>
                  </a:cubicBezTo>
                  <a:lnTo>
                    <a:pt x="0" y="65139"/>
                  </a:lnTo>
                  <a:cubicBezTo>
                    <a:pt x="0" y="29164"/>
                    <a:pt x="29164" y="0"/>
                    <a:pt x="65139" y="0"/>
                  </a:cubicBezTo>
                  <a:close/>
                </a:path>
              </a:pathLst>
            </a:custGeom>
            <a:solidFill>
              <a:schemeClr val="bg1">
                <a:alpha val="18000"/>
              </a:schemeClr>
            </a:solidFill>
            <a:ln w="9525" cap="flat" cmpd="sng" algn="ctr">
              <a:noFill/>
              <a:prstDash val="solid"/>
            </a:ln>
            <a:effectLst/>
          </p:spPr>
          <p:txBody>
            <a:bodyPr rot="0" spcFirstLastPara="0" vertOverflow="overflow" horzOverflow="overflow" vert="horz" wrap="square" lIns="89630" tIns="44814" rIns="44814" bIns="89630" numCol="1" spcCol="0" rtlCol="0" fromWordArt="0" anchor="b" anchorCtr="0" forceAA="0" compatLnSpc="1">
              <a:prstTxWarp prst="textNoShape">
                <a:avLst/>
              </a:prstTxWarp>
              <a:noAutofit/>
            </a:bodyPr>
            <a:lstStyle/>
            <a:p>
              <a:pPr algn="ctr" defTabSz="895919" eaLnBrk="1" hangingPunct="1">
                <a:defRPr/>
              </a:pPr>
              <a:endParaRPr lang="en-US" sz="1371" kern="0" spc="-49" dirty="0">
                <a:ln>
                  <a:solidFill>
                    <a:srgbClr val="FFFFFF">
                      <a:alpha val="0"/>
                    </a:srgbClr>
                  </a:solidFill>
                </a:ln>
                <a:solidFill>
                  <a:srgbClr val="000000"/>
                </a:solidFill>
                <a:latin typeface="Segoe UI"/>
                <a:ea typeface="Segoe UI" pitchFamily="34" charset="0"/>
                <a:cs typeface="Segoe UI" pitchFamily="34" charset="0"/>
              </a:endParaRPr>
            </a:p>
          </p:txBody>
        </p:sp>
      </p:grpSp>
      <p:grpSp>
        <p:nvGrpSpPr>
          <p:cNvPr id="51" name="Group 50"/>
          <p:cNvGrpSpPr/>
          <p:nvPr/>
        </p:nvGrpSpPr>
        <p:grpSpPr>
          <a:xfrm>
            <a:off x="5159238" y="5129791"/>
            <a:ext cx="990721" cy="419651"/>
            <a:chOff x="4229919" y="3030591"/>
            <a:chExt cx="1010587" cy="428066"/>
          </a:xfrm>
        </p:grpSpPr>
        <p:sp>
          <p:nvSpPr>
            <p:cNvPr id="52" name="TextBox 51"/>
            <p:cNvSpPr txBox="1"/>
            <p:nvPr/>
          </p:nvSpPr>
          <p:spPr>
            <a:xfrm>
              <a:off x="4324882" y="3030591"/>
              <a:ext cx="915624" cy="184251"/>
            </a:xfrm>
            <a:prstGeom prst="rect">
              <a:avLst/>
            </a:prstGeom>
            <a:noFill/>
          </p:spPr>
          <p:txBody>
            <a:bodyPr wrap="square" lIns="179259" tIns="143407" rIns="179259" bIns="143407" rtlCol="0">
              <a:noAutofit/>
            </a:bodyPr>
            <a:lstStyle/>
            <a:p>
              <a:pPr defTabSz="913330" eaLnBrk="1" hangingPunct="1">
                <a:lnSpc>
                  <a:spcPct val="90000"/>
                </a:lnSpc>
                <a:spcAft>
                  <a:spcPts val="588"/>
                </a:spcAft>
              </a:pPr>
              <a:r>
                <a:rPr lang="en-US" sz="1176" dirty="0">
                  <a:solidFill>
                    <a:srgbClr val="FF8C00"/>
                  </a:solidFill>
                  <a:latin typeface="Segoe UI Semibold" panose="020B0702040204020203" pitchFamily="34" charset="0"/>
                  <a:ea typeface="MS PGothic" charset="0"/>
                  <a:cs typeface="Segoe UI Semibold" panose="020B0702040204020203" pitchFamily="34" charset="0"/>
                </a:rPr>
                <a:t>Query</a:t>
              </a:r>
            </a:p>
          </p:txBody>
        </p:sp>
        <p:sp>
          <p:nvSpPr>
            <p:cNvPr id="53" name="Right Arrow 52"/>
            <p:cNvSpPr/>
            <p:nvPr/>
          </p:nvSpPr>
          <p:spPr bwMode="auto">
            <a:xfrm flipH="1">
              <a:off x="4229919" y="3264391"/>
              <a:ext cx="731520" cy="194266"/>
            </a:xfrm>
            <a:prstGeom prst="rightArrow">
              <a:avLst>
                <a:gd name="adj1" fmla="val 50000"/>
                <a:gd name="adj2" fmla="val 42077"/>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sp>
        <p:nvSpPr>
          <p:cNvPr id="55" name="Rectangle 54"/>
          <p:cNvSpPr/>
          <p:nvPr/>
        </p:nvSpPr>
        <p:spPr>
          <a:xfrm>
            <a:off x="5106168" y="2378106"/>
            <a:ext cx="1792863" cy="369332"/>
          </a:xfrm>
          <a:prstGeom prst="rect">
            <a:avLst/>
          </a:prstGeom>
        </p:spPr>
        <p:txBody>
          <a:bodyPr wrap="none">
            <a:spAutoFit/>
          </a:bodyPr>
          <a:lstStyle/>
          <a:p>
            <a:pPr defTabSz="913874" eaLnBrk="1" fontAlgn="auto" hangingPunct="1">
              <a:spcBef>
                <a:spcPts val="0"/>
              </a:spcBef>
              <a:spcAft>
                <a:spcPts val="0"/>
              </a:spcAft>
            </a:pPr>
            <a:r>
              <a:rPr lang="en-US" dirty="0">
                <a:solidFill>
                  <a:srgbClr val="5B9BD5">
                    <a:lumMod val="50000"/>
                  </a:srgbClr>
                </a:solidFill>
                <a:latin typeface="Segoe UI" panose="020B0502040204020203" pitchFamily="34" charset="0"/>
                <a:ea typeface="MS PGothic" charset="0"/>
                <a:cs typeface="Segoe UI" panose="020B0502040204020203" pitchFamily="34" charset="0"/>
              </a:rPr>
              <a:t>Microsoft Azure</a:t>
            </a:r>
            <a:endParaRPr lang="en-US" dirty="0">
              <a:solidFill>
                <a:srgbClr val="5B9BD5">
                  <a:lumMod val="50000"/>
                </a:srgbClr>
              </a:solidFill>
              <a:latin typeface="Segoe UI" panose="020B0502040204020203" pitchFamily="34" charset="0"/>
              <a:ea typeface="Segoe UI Black" panose="020B0A02040204020203" pitchFamily="34" charset="0"/>
              <a:cs typeface="Segoe UI" panose="020B0502040204020203" pitchFamily="34" charset="0"/>
            </a:endParaRPr>
          </a:p>
        </p:txBody>
      </p:sp>
      <p:sp>
        <p:nvSpPr>
          <p:cNvPr id="57" name="Right Arrow 56"/>
          <p:cNvSpPr/>
          <p:nvPr/>
        </p:nvSpPr>
        <p:spPr bwMode="auto">
          <a:xfrm rot="16200000" flipH="1">
            <a:off x="3920155" y="3818363"/>
            <a:ext cx="1344637" cy="179285"/>
          </a:xfrm>
          <a:prstGeom prst="rightArrow">
            <a:avLst>
              <a:gd name="adj1" fmla="val 50000"/>
              <a:gd name="adj2" fmla="val 42077"/>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
        <p:nvSpPr>
          <p:cNvPr id="45" name="TextBox 44"/>
          <p:cNvSpPr txBox="1"/>
          <p:nvPr/>
        </p:nvSpPr>
        <p:spPr>
          <a:xfrm>
            <a:off x="1866236" y="5704189"/>
            <a:ext cx="750353" cy="380175"/>
          </a:xfrm>
          <a:prstGeom prst="rect">
            <a:avLst/>
          </a:prstGeom>
          <a:noFill/>
        </p:spPr>
        <p:txBody>
          <a:bodyPr wrap="square" lIns="0" tIns="0" rIns="0" bIns="0" rtlCol="0">
            <a:spAutoFit/>
          </a:bodyPr>
          <a:lstStyle/>
          <a:p>
            <a:pPr algn="ctr" defTabSz="913685" eaLnBrk="1" fontAlgn="auto" hangingPunct="1">
              <a:lnSpc>
                <a:spcPct val="90000"/>
              </a:lnSpc>
              <a:spcBef>
                <a:spcPts val="0"/>
              </a:spcBef>
              <a:spcAft>
                <a:spcPts val="0"/>
              </a:spcAft>
              <a:defRPr/>
            </a:pPr>
            <a:r>
              <a:rPr lang="en-US" sz="2745" b="1" kern="0" dirty="0">
                <a:solidFill>
                  <a:srgbClr val="C00000"/>
                </a:solidFill>
                <a:latin typeface="Segoe UI"/>
                <a:ea typeface="MS PGothic" charset="0"/>
                <a:cs typeface="+mn-cs"/>
                <a:sym typeface="Wingdings" panose="05000000000000000000" pitchFamily="2" charset="2"/>
              </a:rPr>
              <a:t></a:t>
            </a:r>
            <a:endParaRPr lang="en-US" sz="2745" b="1" kern="0" dirty="0">
              <a:solidFill>
                <a:srgbClr val="C00000"/>
              </a:solidFill>
              <a:latin typeface="Segoe UI"/>
              <a:ea typeface="MS PGothic" charset="0"/>
              <a:cs typeface="+mn-cs"/>
            </a:endParaRPr>
          </a:p>
        </p:txBody>
      </p:sp>
      <p:sp>
        <p:nvSpPr>
          <p:cNvPr id="20" name="Rectangle 19"/>
          <p:cNvSpPr/>
          <p:nvPr/>
        </p:nvSpPr>
        <p:spPr>
          <a:xfrm>
            <a:off x="2379227" y="4274180"/>
            <a:ext cx="184731" cy="303481"/>
          </a:xfrm>
          <a:prstGeom prst="rect">
            <a:avLst/>
          </a:prstGeom>
        </p:spPr>
        <p:txBody>
          <a:bodyPr wrap="none">
            <a:spAutoFit/>
          </a:bodyPr>
          <a:lstStyle/>
          <a:p>
            <a:pPr defTabSz="913505" eaLnBrk="1" hangingPunct="1"/>
            <a:endParaRPr lang="en-US" sz="1372" dirty="0">
              <a:solidFill>
                <a:srgbClr val="44546A"/>
              </a:solidFill>
              <a:latin typeface="Segoe UI" panose="020B0502040204020203" pitchFamily="34" charset="0"/>
              <a:ea typeface="MS PGothic" charset="0"/>
              <a:cs typeface="Segoe UI" panose="020B0502040204020203" pitchFamily="34" charset="0"/>
            </a:endParaRPr>
          </a:p>
        </p:txBody>
      </p:sp>
      <p:sp>
        <p:nvSpPr>
          <p:cNvPr id="13" name="Rectangle 12"/>
          <p:cNvSpPr/>
          <p:nvPr/>
        </p:nvSpPr>
        <p:spPr bwMode="auto">
          <a:xfrm>
            <a:off x="1731" y="6326814"/>
            <a:ext cx="4331491" cy="53770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ctr" anchorCtr="0" forceAA="0" compatLnSpc="1">
            <a:prstTxWarp prst="textNoShape">
              <a:avLst/>
            </a:prstTxWarp>
            <a:noAutofit/>
          </a:bodyPr>
          <a:lstStyle/>
          <a:p>
            <a:pPr defTabSz="761181" eaLnBrk="1" fontAlgn="auto" hangingPunct="1">
              <a:lnSpc>
                <a:spcPct val="90000"/>
              </a:lnSpc>
              <a:spcBef>
                <a:spcPts val="0"/>
              </a:spcBef>
              <a:spcAft>
                <a:spcPts val="0"/>
              </a:spcAft>
              <a:defRPr/>
            </a:pPr>
            <a:r>
              <a:rPr lang="en-US" sz="2353" kern="0" dirty="0">
                <a:ln>
                  <a:solidFill>
                    <a:srgbClr val="FFFFFF">
                      <a:alpha val="0"/>
                    </a:srgbClr>
                  </a:solidFill>
                </a:ln>
                <a:solidFill>
                  <a:srgbClr val="FFFFFF"/>
                </a:solidFill>
                <a:latin typeface="Segoe UI Light" panose="020B0502040204020203" pitchFamily="34" charset="0"/>
                <a:ea typeface="MS PGothic" charset="0"/>
                <a:cs typeface="Segoe UI Light" panose="020B0502040204020203" pitchFamily="34" charset="0"/>
              </a:rPr>
              <a:t>Hyperscale cloud</a:t>
            </a:r>
          </a:p>
        </p:txBody>
      </p:sp>
      <p:graphicFrame>
        <p:nvGraphicFramePr>
          <p:cNvPr id="18" name="Table 17"/>
          <p:cNvGraphicFramePr>
            <a:graphicFrameLocks noGrp="1"/>
          </p:cNvGraphicFramePr>
          <p:nvPr>
            <p:extLst/>
          </p:nvPr>
        </p:nvGraphicFramePr>
        <p:xfrm>
          <a:off x="513758" y="3189083"/>
          <a:ext cx="3345820" cy="249515"/>
        </p:xfrm>
        <a:graphic>
          <a:graphicData uri="http://schemas.openxmlformats.org/drawingml/2006/table">
            <a:tbl>
              <a:tblPr/>
              <a:tblGrid>
                <a:gridCol w="1292472">
                  <a:extLst>
                    <a:ext uri="{9D8B030D-6E8A-4147-A177-3AD203B41FA5}">
                      <a16:colId xmlns:a16="http://schemas.microsoft.com/office/drawing/2014/main" val="20000"/>
                    </a:ext>
                  </a:extLst>
                </a:gridCol>
                <a:gridCol w="1177394">
                  <a:extLst>
                    <a:ext uri="{9D8B030D-6E8A-4147-A177-3AD203B41FA5}">
                      <a16:colId xmlns:a16="http://schemas.microsoft.com/office/drawing/2014/main" val="20001"/>
                    </a:ext>
                  </a:extLst>
                </a:gridCol>
                <a:gridCol w="875954">
                  <a:extLst>
                    <a:ext uri="{9D8B030D-6E8A-4147-A177-3AD203B41FA5}">
                      <a16:colId xmlns:a16="http://schemas.microsoft.com/office/drawing/2014/main" val="20002"/>
                    </a:ext>
                  </a:extLst>
                </a:gridCol>
              </a:tblGrid>
              <a:tr h="249515">
                <a:tc>
                  <a:txBody>
                    <a:bodyPr/>
                    <a:lstStyle/>
                    <a:p>
                      <a:pPr algn="l" defTabSz="932384" fontAlgn="auto">
                        <a:spcBef>
                          <a:spcPts val="0"/>
                        </a:spcBef>
                        <a:spcAft>
                          <a:spcPts val="0"/>
                        </a:spcAft>
                      </a:pPr>
                      <a:r>
                        <a:rPr lang="en-US" sz="1200" dirty="0">
                          <a:solidFill>
                            <a:srgbClr val="000000"/>
                          </a:solidFill>
                          <a:latin typeface="Segoe UI" panose="020B0502040204020203" pitchFamily="34" charset="0"/>
                          <a:cs typeface="Segoe UI" panose="020B0502040204020203" pitchFamily="34" charset="0"/>
                        </a:rPr>
                        <a:t>Jim Gray</a:t>
                      </a:r>
                    </a:p>
                  </a:txBody>
                  <a:tcPr marL="89642" marR="89642" marT="13178" marB="0" anchor="ctr">
                    <a:lnL>
                      <a:noFill/>
                    </a:lnL>
                    <a:lnR>
                      <a:noFill/>
                    </a:lnR>
                    <a:lnT>
                      <a:noFill/>
                    </a:lnT>
                    <a:lnB>
                      <a:noFill/>
                    </a:lnB>
                    <a:solidFill>
                      <a:srgbClr val="FFC000"/>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ox7ff654ae6d</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rgbClr val="FFC000"/>
                    </a:solidFill>
                  </a:tcPr>
                </a:tc>
                <a:tc>
                  <a:txBody>
                    <a:bodyPr/>
                    <a:lstStyle/>
                    <a:p>
                      <a:pPr algn="r" fontAlgn="b"/>
                      <a:r>
                        <a:rPr lang="en-US" sz="1200" dirty="0">
                          <a:solidFill>
                            <a:srgbClr val="000000"/>
                          </a:solidFill>
                          <a:latin typeface="Segoe UI" panose="020B0502040204020203" pitchFamily="34" charset="0"/>
                          <a:cs typeface="Segoe UI" panose="020B0502040204020203" pitchFamily="34" charset="0"/>
                        </a:rPr>
                        <a:t>3/18/2005</a:t>
                      </a:r>
                      <a:endParaRPr lang="en-US" sz="1200" b="0" i="0" u="none" strike="noStrike" dirty="0">
                        <a:solidFill>
                          <a:srgbClr val="000000"/>
                        </a:solidFill>
                        <a:effectLst/>
                        <a:latin typeface="Segoe UI" panose="020B0502040204020203" pitchFamily="34" charset="0"/>
                        <a:cs typeface="Segoe UI" panose="020B0502040204020203" pitchFamily="34" charset="0"/>
                      </a:endParaRPr>
                    </a:p>
                  </a:txBody>
                  <a:tcPr marL="89642" marR="89642" marT="13178" marB="0" anchor="ctr">
                    <a:lnL>
                      <a:noFill/>
                    </a:lnL>
                    <a:lnR>
                      <a:noFill/>
                    </a:lnR>
                    <a:lnT>
                      <a:noFill/>
                    </a:lnT>
                    <a:lnB>
                      <a:noFill/>
                    </a:lnB>
                    <a:solidFill>
                      <a:srgbClr val="FFC000"/>
                    </a:solidFill>
                  </a:tcPr>
                </a:tc>
                <a:extLst>
                  <a:ext uri="{0D108BD9-81ED-4DB2-BD59-A6C34878D82A}">
                    <a16:rowId xmlns:a16="http://schemas.microsoft.com/office/drawing/2014/main" val="10000"/>
                  </a:ext>
                </a:extLst>
              </a:tr>
            </a:tbl>
          </a:graphicData>
        </a:graphic>
      </p:graphicFrame>
      <p:sp>
        <p:nvSpPr>
          <p:cNvPr id="65" name="Right Arrow 64"/>
          <p:cNvSpPr/>
          <p:nvPr/>
        </p:nvSpPr>
        <p:spPr bwMode="auto">
          <a:xfrm rot="10800000" flipH="1">
            <a:off x="5141396" y="5358995"/>
            <a:ext cx="717140" cy="190447"/>
          </a:xfrm>
          <a:prstGeom prst="rightArrow">
            <a:avLst>
              <a:gd name="adj1" fmla="val 50000"/>
              <a:gd name="adj2" fmla="val 42077"/>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spTree>
    <p:extLst>
      <p:ext uri="{BB962C8B-B14F-4D97-AF65-F5344CB8AC3E}">
        <p14:creationId xmlns:p14="http://schemas.microsoft.com/office/powerpoint/2010/main" val="1571727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par>
                          <p:cTn id="11" fill="hold">
                            <p:stCondLst>
                              <p:cond delay="0"/>
                            </p:stCondLst>
                            <p:childTnLst>
                              <p:par>
                                <p:cTn id="12" presetID="10" presetClass="exit" presetSubtype="0" fill="hold" nodeType="afterEffect">
                                  <p:stCondLst>
                                    <p:cond delay="500"/>
                                  </p:stCondLst>
                                  <p:childTnLst>
                                    <p:animEffect transition="out" filter="fade">
                                      <p:cBhvr>
                                        <p:cTn id="13" dur="250"/>
                                        <p:tgtEl>
                                          <p:spTgt spid="16"/>
                                        </p:tgtEl>
                                      </p:cBhvr>
                                    </p:animEffect>
                                    <p:set>
                                      <p:cBhvr>
                                        <p:cTn id="14" dur="1" fill="hold">
                                          <p:stCondLst>
                                            <p:cond delay="249"/>
                                          </p:stCondLst>
                                        </p:cTn>
                                        <p:tgtEl>
                                          <p:spTgt spid="16"/>
                                        </p:tgtEl>
                                        <p:attrNameLst>
                                          <p:attrName>style.visibility</p:attrName>
                                        </p:attrNameLst>
                                      </p:cBhvr>
                                      <p:to>
                                        <p:strVal val="hidden"/>
                                      </p:to>
                                    </p:set>
                                  </p:childTnLst>
                                </p:cTn>
                              </p:par>
                              <p:par>
                                <p:cTn id="15" presetID="10" presetClass="exit" presetSubtype="0" fill="hold" grpId="1" nodeType="withEffect">
                                  <p:stCondLst>
                                    <p:cond delay="500"/>
                                  </p:stCondLst>
                                  <p:childTnLst>
                                    <p:animEffect transition="out" filter="fade">
                                      <p:cBhvr>
                                        <p:cTn id="16" dur="250"/>
                                        <p:tgtEl>
                                          <p:spTgt spid="45"/>
                                        </p:tgtEl>
                                      </p:cBhvr>
                                    </p:animEffect>
                                    <p:set>
                                      <p:cBhvr>
                                        <p:cTn id="17" dur="1" fill="hold">
                                          <p:stCondLst>
                                            <p:cond delay="249"/>
                                          </p:stCondLst>
                                        </p:cTn>
                                        <p:tgtEl>
                                          <p:spTgt spid="45"/>
                                        </p:tgtEl>
                                        <p:attrNameLst>
                                          <p:attrName>style.visibility</p:attrName>
                                        </p:attrNameLst>
                                      </p:cBhvr>
                                      <p:to>
                                        <p:strVal val="hidden"/>
                                      </p:to>
                                    </p:set>
                                  </p:childTnLst>
                                </p:cTn>
                              </p:par>
                              <p:par>
                                <p:cTn id="18" presetID="10" presetClass="exit" presetSubtype="0" fill="hold" nodeType="withEffect">
                                  <p:stCondLst>
                                    <p:cond delay="500"/>
                                  </p:stCondLst>
                                  <p:childTnLst>
                                    <p:animEffect transition="out" filter="fade">
                                      <p:cBhvr>
                                        <p:cTn id="19" dur="250"/>
                                        <p:tgtEl>
                                          <p:spTgt spid="64"/>
                                        </p:tgtEl>
                                      </p:cBhvr>
                                    </p:animEffect>
                                    <p:set>
                                      <p:cBhvr>
                                        <p:cTn id="20" dur="1" fill="hold">
                                          <p:stCondLst>
                                            <p:cond delay="249"/>
                                          </p:stCondLst>
                                        </p:cTn>
                                        <p:tgtEl>
                                          <p:spTgt spid="64"/>
                                        </p:tgtEl>
                                        <p:attrNameLst>
                                          <p:attrName>style.visibility</p:attrName>
                                        </p:attrNameLst>
                                      </p:cBhvr>
                                      <p:to>
                                        <p:strVal val="hidden"/>
                                      </p:to>
                                    </p:set>
                                  </p:childTnLst>
                                </p:cTn>
                              </p:par>
                              <p:par>
                                <p:cTn id="21" presetID="10" presetClass="entr" presetSubtype="0" fill="hold" nodeType="withEffect">
                                  <p:stCondLst>
                                    <p:cond delay="50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par>
                                <p:cTn id="24" presetID="64" presetClass="path" presetSubtype="0" accel="50000" decel="50000" fill="hold" nodeType="withEffect">
                                  <p:stCondLst>
                                    <p:cond delay="750"/>
                                  </p:stCondLst>
                                  <p:childTnLst>
                                    <p:animMotion origin="layout" path="M -3.49247E-6 -4.53019E-6 L -3.49247E-6 -0.32387 " pathEditMode="relative" rAng="0" ptsTypes="AA">
                                      <p:cBhvr>
                                        <p:cTn id="25" dur="1750" fill="hold"/>
                                        <p:tgtEl>
                                          <p:spTgt spid="2"/>
                                        </p:tgtEl>
                                        <p:attrNameLst>
                                          <p:attrName>ppt_x</p:attrName>
                                          <p:attrName>ppt_y</p:attrName>
                                        </p:attrNameLst>
                                      </p:cBhvr>
                                      <p:rCtr x="0" y="-16205"/>
                                    </p:animMotion>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nodeType="click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wipe(right)">
                                      <p:cBhvr>
                                        <p:cTn id="30" dur="500"/>
                                        <p:tgtEl>
                                          <p:spTgt spid="51"/>
                                        </p:tgtEl>
                                      </p:cBhvr>
                                    </p:animEffect>
                                  </p:childTnLst>
                                </p:cTn>
                              </p:par>
                            </p:childTnLst>
                          </p:cTn>
                        </p:par>
                        <p:par>
                          <p:cTn id="31" fill="hold">
                            <p:stCondLst>
                              <p:cond delay="500"/>
                            </p:stCondLst>
                            <p:childTnLst>
                              <p:par>
                                <p:cTn id="32" presetID="22" presetClass="entr" presetSubtype="8" fill="hold" nodeType="afterEffect">
                                  <p:stCondLst>
                                    <p:cond delay="500"/>
                                  </p:stCondLst>
                                  <p:childTnLst>
                                    <p:set>
                                      <p:cBhvr>
                                        <p:cTn id="33" dur="1" fill="hold">
                                          <p:stCondLst>
                                            <p:cond delay="0"/>
                                          </p:stCondLst>
                                        </p:cTn>
                                        <p:tgtEl>
                                          <p:spTgt spid="18"/>
                                        </p:tgtEl>
                                        <p:attrNameLst>
                                          <p:attrName>style.visibility</p:attrName>
                                        </p:attrNameLst>
                                      </p:cBhvr>
                                      <p:to>
                                        <p:strVal val="visible"/>
                                      </p:to>
                                    </p:set>
                                    <p:animEffect transition="in" filter="wipe(left)">
                                      <p:cBhvr>
                                        <p:cTn id="34" dur="1000"/>
                                        <p:tgtEl>
                                          <p:spTgt spid="18"/>
                                        </p:tgtEl>
                                      </p:cBhvr>
                                    </p:animEffect>
                                  </p:childTnLst>
                                </p:cTn>
                              </p:par>
                            </p:childTnLst>
                          </p:cTn>
                        </p:par>
                        <p:par>
                          <p:cTn id="35" fill="hold">
                            <p:stCondLst>
                              <p:cond delay="2000"/>
                            </p:stCondLst>
                            <p:childTnLst>
                              <p:par>
                                <p:cTn id="36" presetID="22" presetClass="entr" presetSubtype="1" fill="hold" grpId="0" nodeType="afterEffect">
                                  <p:stCondLst>
                                    <p:cond delay="250"/>
                                  </p:stCondLst>
                                  <p:childTnLst>
                                    <p:set>
                                      <p:cBhvr>
                                        <p:cTn id="37" dur="1" fill="hold">
                                          <p:stCondLst>
                                            <p:cond delay="0"/>
                                          </p:stCondLst>
                                        </p:cTn>
                                        <p:tgtEl>
                                          <p:spTgt spid="57"/>
                                        </p:tgtEl>
                                        <p:attrNameLst>
                                          <p:attrName>style.visibility</p:attrName>
                                        </p:attrNameLst>
                                      </p:cBhvr>
                                      <p:to>
                                        <p:strVal val="visible"/>
                                      </p:to>
                                    </p:set>
                                    <p:animEffect transition="in" filter="wipe(up)">
                                      <p:cBhvr>
                                        <p:cTn id="38" dur="750"/>
                                        <p:tgtEl>
                                          <p:spTgt spid="57"/>
                                        </p:tgtEl>
                                      </p:cBhvr>
                                    </p:animEffect>
                                  </p:childTnLst>
                                </p:cTn>
                              </p:par>
                            </p:childTnLst>
                          </p:cTn>
                        </p:par>
                        <p:par>
                          <p:cTn id="39" fill="hold">
                            <p:stCondLst>
                              <p:cond delay="3000"/>
                            </p:stCondLst>
                            <p:childTnLst>
                              <p:par>
                                <p:cTn id="40" presetID="10" presetClass="exit" presetSubtype="0" fill="hold" nodeType="afterEffect">
                                  <p:stCondLst>
                                    <p:cond delay="0"/>
                                  </p:stCondLst>
                                  <p:childTnLst>
                                    <p:animEffect transition="out" filter="fade">
                                      <p:cBhvr>
                                        <p:cTn id="41" dur="250"/>
                                        <p:tgtEl>
                                          <p:spTgt spid="51"/>
                                        </p:tgtEl>
                                      </p:cBhvr>
                                    </p:animEffect>
                                    <p:set>
                                      <p:cBhvr>
                                        <p:cTn id="42" dur="1" fill="hold">
                                          <p:stCondLst>
                                            <p:cond delay="249"/>
                                          </p:stCondLst>
                                        </p:cTn>
                                        <p:tgtEl>
                                          <p:spTgt spid="51"/>
                                        </p:tgtEl>
                                        <p:attrNameLst>
                                          <p:attrName>style.visibility</p:attrName>
                                        </p:attrNameLst>
                                      </p:cBhvr>
                                      <p:to>
                                        <p:strVal val="hidden"/>
                                      </p:to>
                                    </p:set>
                                  </p:childTnLst>
                                </p:cTn>
                              </p:par>
                            </p:childTnLst>
                          </p:cTn>
                        </p:par>
                        <p:par>
                          <p:cTn id="43" fill="hold">
                            <p:stCondLst>
                              <p:cond delay="3250"/>
                            </p:stCondLst>
                            <p:childTnLst>
                              <p:par>
                                <p:cTn id="44" presetID="22" presetClass="entr" presetSubtype="8" fill="hold" grpId="0" nodeType="after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wipe(left)">
                                      <p:cBhvr>
                                        <p:cTn id="46"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45" grpId="0"/>
      <p:bldP spid="45" grpId="1"/>
      <p:bldP spid="6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186793" y="3534011"/>
            <a:ext cx="3854627" cy="2856342"/>
          </a:xfrm>
          <a:prstGeom prst="rect">
            <a:avLst/>
          </a:prstGeom>
        </p:spPr>
        <p:txBody>
          <a:bodyPr wrap="square" lIns="179285" rIns="179285">
            <a:spAutoFit/>
          </a:bodyPr>
          <a:lstStyle/>
          <a:p>
            <a:pPr defTabSz="913505" fontAlgn="base">
              <a:spcAft>
                <a:spcPts val="980"/>
              </a:spcAft>
            </a:pPr>
            <a:r>
              <a:rPr lang="en-US" sz="2353" dirty="0">
                <a:solidFill>
                  <a:srgbClr val="0072C6"/>
                </a:solidFill>
                <a:latin typeface="Segoe UI Semilight" panose="020B0402040204020203" pitchFamily="34" charset="0"/>
                <a:ea typeface="Times New Roman" panose="02020603050405020304" pitchFamily="18" charset="0"/>
                <a:cs typeface="Segoe UI Semilight" panose="020B0402040204020203" pitchFamily="34" charset="0"/>
              </a:rPr>
              <a:t>Managed backup</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Granular control of the backup schedule</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Local staging support for faster recovery and resilient to transient network issues</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Support for system databases</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Supports simple recovery mode</a:t>
            </a:r>
          </a:p>
        </p:txBody>
      </p:sp>
      <p:sp>
        <p:nvSpPr>
          <p:cNvPr id="18" name="Rectangle 17"/>
          <p:cNvSpPr/>
          <p:nvPr/>
        </p:nvSpPr>
        <p:spPr>
          <a:xfrm>
            <a:off x="3878476" y="3534010"/>
            <a:ext cx="4078014" cy="2187516"/>
          </a:xfrm>
          <a:prstGeom prst="rect">
            <a:avLst/>
          </a:prstGeom>
        </p:spPr>
        <p:txBody>
          <a:bodyPr wrap="square" lIns="179285" rIns="179285">
            <a:spAutoFit/>
          </a:bodyPr>
          <a:lstStyle/>
          <a:p>
            <a:pPr defTabSz="913505" fontAlgn="base">
              <a:spcAft>
                <a:spcPts val="980"/>
              </a:spcAft>
            </a:pPr>
            <a:r>
              <a:rPr lang="en-US" sz="2353" dirty="0">
                <a:solidFill>
                  <a:srgbClr val="0072C6"/>
                </a:solidFill>
                <a:latin typeface="Segoe UI Semilight" panose="020B0402040204020203" pitchFamily="34" charset="0"/>
                <a:ea typeface="Times New Roman" panose="02020603050405020304" pitchFamily="18" charset="0"/>
                <a:cs typeface="Segoe UI Semilight" panose="020B0402040204020203" pitchFamily="34" charset="0"/>
              </a:rPr>
              <a:t>Backup to Azure block blobs</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Cost savings on storage</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Significantly improved restore performance</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More granular control over Azure Storage</a:t>
            </a:r>
          </a:p>
        </p:txBody>
      </p:sp>
      <p:sp>
        <p:nvSpPr>
          <p:cNvPr id="19" name="Rectangle 18"/>
          <p:cNvSpPr/>
          <p:nvPr/>
        </p:nvSpPr>
        <p:spPr>
          <a:xfrm>
            <a:off x="7919138" y="3534011"/>
            <a:ext cx="3854627" cy="2152315"/>
          </a:xfrm>
          <a:prstGeom prst="rect">
            <a:avLst/>
          </a:prstGeom>
        </p:spPr>
        <p:txBody>
          <a:bodyPr wrap="square" lIns="179285" rIns="179285">
            <a:spAutoFit/>
          </a:bodyPr>
          <a:lstStyle/>
          <a:p>
            <a:pPr defTabSz="913505" fontAlgn="base">
              <a:spcAft>
                <a:spcPts val="980"/>
              </a:spcAft>
            </a:pPr>
            <a:r>
              <a:rPr lang="en-US" sz="2353" dirty="0">
                <a:solidFill>
                  <a:srgbClr val="0072C6"/>
                </a:solidFill>
                <a:latin typeface="Segoe UI Semilight" panose="020B0402040204020203" pitchFamily="34" charset="0"/>
                <a:ea typeface="Times New Roman" panose="02020603050405020304" pitchFamily="18" charset="0"/>
                <a:cs typeface="Segoe UI Semilight" panose="020B0402040204020203" pitchFamily="34" charset="0"/>
              </a:rPr>
              <a:t>Azure Storage snapshot backup</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Fastest method for creating backups and running restores</a:t>
            </a:r>
          </a:p>
          <a:p>
            <a:pPr defTabSz="913505" fontAlgn="base">
              <a:spcAft>
                <a:spcPts val="980"/>
              </a:spcAft>
            </a:pPr>
            <a:r>
              <a:rPr lang="en-US" sz="1765" dirty="0">
                <a:solidFill>
                  <a:srgbClr val="2C2C2C"/>
                </a:solidFill>
                <a:ea typeface="Times New Roman" panose="02020603050405020304" pitchFamily="18" charset="0"/>
                <a:cs typeface="Segoe UI" panose="020B0502040204020203" pitchFamily="34" charset="0"/>
              </a:rPr>
              <a:t>Uses SQL Server database files on Azure Blob storage</a:t>
            </a:r>
          </a:p>
        </p:txBody>
      </p:sp>
      <p:grpSp>
        <p:nvGrpSpPr>
          <p:cNvPr id="41" name="Group 40"/>
          <p:cNvGrpSpPr/>
          <p:nvPr/>
        </p:nvGrpSpPr>
        <p:grpSpPr>
          <a:xfrm>
            <a:off x="4606679" y="1791208"/>
            <a:ext cx="2621605" cy="1652072"/>
            <a:chOff x="4627375" y="1549644"/>
            <a:chExt cx="2674174" cy="1685199"/>
          </a:xfrm>
        </p:grpSpPr>
        <p:sp>
          <p:nvSpPr>
            <p:cNvPr id="6" name="Freeform 15"/>
            <p:cNvSpPr>
              <a:spLocks/>
            </p:cNvSpPr>
            <p:nvPr/>
          </p:nvSpPr>
          <p:spPr bwMode="auto">
            <a:xfrm>
              <a:off x="6066613" y="1549644"/>
              <a:ext cx="1234936" cy="508266"/>
            </a:xfrm>
            <a:custGeom>
              <a:avLst/>
              <a:gdLst>
                <a:gd name="T0" fmla="*/ 349 w 391"/>
                <a:gd name="T1" fmla="*/ 75 h 159"/>
                <a:gd name="T2" fmla="*/ 342 w 391"/>
                <a:gd name="T3" fmla="*/ 76 h 159"/>
                <a:gd name="T4" fmla="*/ 263 w 391"/>
                <a:gd name="T5" fmla="*/ 0 h 159"/>
                <a:gd name="T6" fmla="*/ 187 w 391"/>
                <a:gd name="T7" fmla="*/ 59 h 159"/>
                <a:gd name="T8" fmla="*/ 145 w 391"/>
                <a:gd name="T9" fmla="*/ 42 h 159"/>
                <a:gd name="T10" fmla="*/ 87 w 391"/>
                <a:gd name="T11" fmla="*/ 94 h 159"/>
                <a:gd name="T12" fmla="*/ 59 w 391"/>
                <a:gd name="T13" fmla="*/ 107 h 159"/>
                <a:gd name="T14" fmla="*/ 32 w 391"/>
                <a:gd name="T15" fmla="*/ 94 h 159"/>
                <a:gd name="T16" fmla="*/ 0 w 391"/>
                <a:gd name="T17" fmla="*/ 126 h 159"/>
                <a:gd name="T18" fmla="*/ 32 w 391"/>
                <a:gd name="T19" fmla="*/ 159 h 159"/>
                <a:gd name="T20" fmla="*/ 41 w 391"/>
                <a:gd name="T21" fmla="*/ 159 h 159"/>
                <a:gd name="T22" fmla="*/ 148 w 391"/>
                <a:gd name="T23" fmla="*/ 159 h 159"/>
                <a:gd name="T24" fmla="*/ 208 w 391"/>
                <a:gd name="T25" fmla="*/ 159 h 159"/>
                <a:gd name="T26" fmla="*/ 352 w 391"/>
                <a:gd name="T27" fmla="*/ 159 h 159"/>
                <a:gd name="T28" fmla="*/ 352 w 391"/>
                <a:gd name="T29" fmla="*/ 159 h 159"/>
                <a:gd name="T30" fmla="*/ 391 w 391"/>
                <a:gd name="T31" fmla="*/ 117 h 159"/>
                <a:gd name="T32" fmla="*/ 349 w 391"/>
                <a:gd name="T33" fmla="*/ 7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59">
                  <a:moveTo>
                    <a:pt x="349" y="75"/>
                  </a:moveTo>
                  <a:cubicBezTo>
                    <a:pt x="347" y="75"/>
                    <a:pt x="345" y="75"/>
                    <a:pt x="342" y="76"/>
                  </a:cubicBezTo>
                  <a:cubicBezTo>
                    <a:pt x="340" y="34"/>
                    <a:pt x="306" y="0"/>
                    <a:pt x="263" y="0"/>
                  </a:cubicBezTo>
                  <a:cubicBezTo>
                    <a:pt x="227" y="0"/>
                    <a:pt x="196" y="25"/>
                    <a:pt x="187" y="59"/>
                  </a:cubicBezTo>
                  <a:cubicBezTo>
                    <a:pt x="176" y="48"/>
                    <a:pt x="161" y="42"/>
                    <a:pt x="145" y="42"/>
                  </a:cubicBezTo>
                  <a:cubicBezTo>
                    <a:pt x="115" y="42"/>
                    <a:pt x="90" y="65"/>
                    <a:pt x="87" y="94"/>
                  </a:cubicBezTo>
                  <a:cubicBezTo>
                    <a:pt x="76" y="96"/>
                    <a:pt x="66" y="101"/>
                    <a:pt x="59" y="107"/>
                  </a:cubicBezTo>
                  <a:cubicBezTo>
                    <a:pt x="53" y="99"/>
                    <a:pt x="43" y="94"/>
                    <a:pt x="32" y="94"/>
                  </a:cubicBezTo>
                  <a:cubicBezTo>
                    <a:pt x="14" y="94"/>
                    <a:pt x="0" y="108"/>
                    <a:pt x="0" y="126"/>
                  </a:cubicBezTo>
                  <a:cubicBezTo>
                    <a:pt x="0" y="144"/>
                    <a:pt x="14" y="159"/>
                    <a:pt x="32" y="159"/>
                  </a:cubicBezTo>
                  <a:cubicBezTo>
                    <a:pt x="41" y="159"/>
                    <a:pt x="41" y="159"/>
                    <a:pt x="41" y="159"/>
                  </a:cubicBezTo>
                  <a:cubicBezTo>
                    <a:pt x="148" y="159"/>
                    <a:pt x="148" y="159"/>
                    <a:pt x="148" y="159"/>
                  </a:cubicBezTo>
                  <a:cubicBezTo>
                    <a:pt x="208" y="159"/>
                    <a:pt x="208" y="159"/>
                    <a:pt x="208" y="159"/>
                  </a:cubicBezTo>
                  <a:cubicBezTo>
                    <a:pt x="352" y="159"/>
                    <a:pt x="352" y="159"/>
                    <a:pt x="352" y="159"/>
                  </a:cubicBezTo>
                  <a:cubicBezTo>
                    <a:pt x="352" y="159"/>
                    <a:pt x="352" y="159"/>
                    <a:pt x="352" y="159"/>
                  </a:cubicBezTo>
                  <a:cubicBezTo>
                    <a:pt x="374" y="158"/>
                    <a:pt x="391" y="139"/>
                    <a:pt x="391" y="117"/>
                  </a:cubicBezTo>
                  <a:cubicBezTo>
                    <a:pt x="391" y="94"/>
                    <a:pt x="372" y="75"/>
                    <a:pt x="349" y="7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7" name="Freeform 23"/>
            <p:cNvSpPr>
              <a:spLocks/>
            </p:cNvSpPr>
            <p:nvPr/>
          </p:nvSpPr>
          <p:spPr bwMode="auto">
            <a:xfrm>
              <a:off x="4923995" y="1719198"/>
              <a:ext cx="422999" cy="228226"/>
            </a:xfrm>
            <a:custGeom>
              <a:avLst/>
              <a:gdLst>
                <a:gd name="T0" fmla="*/ 210 w 242"/>
                <a:gd name="T1" fmla="*/ 64 h 129"/>
                <a:gd name="T2" fmla="*/ 209 w 242"/>
                <a:gd name="T3" fmla="*/ 64 h 129"/>
                <a:gd name="T4" fmla="*/ 144 w 242"/>
                <a:gd name="T5" fmla="*/ 0 h 129"/>
                <a:gd name="T6" fmla="*/ 80 w 242"/>
                <a:gd name="T7" fmla="*/ 56 h 129"/>
                <a:gd name="T8" fmla="*/ 45 w 242"/>
                <a:gd name="T9" fmla="*/ 39 h 129"/>
                <a:gd name="T10" fmla="*/ 0 w 242"/>
                <a:gd name="T11" fmla="*/ 84 h 129"/>
                <a:gd name="T12" fmla="*/ 45 w 242"/>
                <a:gd name="T13" fmla="*/ 129 h 129"/>
                <a:gd name="T14" fmla="*/ 210 w 242"/>
                <a:gd name="T15" fmla="*/ 129 h 129"/>
                <a:gd name="T16" fmla="*/ 242 w 242"/>
                <a:gd name="T17" fmla="*/ 96 h 129"/>
                <a:gd name="T18" fmla="*/ 210 w 242"/>
                <a:gd name="T19" fmla="*/ 6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129">
                  <a:moveTo>
                    <a:pt x="210" y="64"/>
                  </a:moveTo>
                  <a:cubicBezTo>
                    <a:pt x="210" y="64"/>
                    <a:pt x="209" y="64"/>
                    <a:pt x="209" y="64"/>
                  </a:cubicBezTo>
                  <a:cubicBezTo>
                    <a:pt x="209" y="28"/>
                    <a:pt x="180" y="0"/>
                    <a:pt x="144" y="0"/>
                  </a:cubicBezTo>
                  <a:cubicBezTo>
                    <a:pt x="111" y="0"/>
                    <a:pt x="84" y="24"/>
                    <a:pt x="80" y="56"/>
                  </a:cubicBezTo>
                  <a:cubicBezTo>
                    <a:pt x="72" y="46"/>
                    <a:pt x="59" y="39"/>
                    <a:pt x="45" y="39"/>
                  </a:cubicBezTo>
                  <a:cubicBezTo>
                    <a:pt x="20" y="39"/>
                    <a:pt x="0" y="59"/>
                    <a:pt x="0" y="84"/>
                  </a:cubicBezTo>
                  <a:cubicBezTo>
                    <a:pt x="0" y="109"/>
                    <a:pt x="20" y="129"/>
                    <a:pt x="45" y="129"/>
                  </a:cubicBezTo>
                  <a:cubicBezTo>
                    <a:pt x="210" y="129"/>
                    <a:pt x="210" y="129"/>
                    <a:pt x="210" y="129"/>
                  </a:cubicBezTo>
                  <a:cubicBezTo>
                    <a:pt x="228" y="129"/>
                    <a:pt x="242" y="114"/>
                    <a:pt x="242" y="96"/>
                  </a:cubicBezTo>
                  <a:cubicBezTo>
                    <a:pt x="242" y="78"/>
                    <a:pt x="228" y="64"/>
                    <a:pt x="210" y="6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grpSp>
          <p:nvGrpSpPr>
            <p:cNvPr id="3" name="Group 2"/>
            <p:cNvGrpSpPr/>
            <p:nvPr/>
          </p:nvGrpSpPr>
          <p:grpSpPr>
            <a:xfrm>
              <a:off x="4627375" y="1709648"/>
              <a:ext cx="2674174" cy="1525195"/>
              <a:chOff x="4627375" y="1709648"/>
              <a:chExt cx="2674174" cy="1525195"/>
            </a:xfrm>
          </p:grpSpPr>
          <p:sp>
            <p:nvSpPr>
              <p:cNvPr id="8" name="Freeform 19"/>
              <p:cNvSpPr>
                <a:spLocks/>
              </p:cNvSpPr>
              <p:nvPr/>
            </p:nvSpPr>
            <p:spPr bwMode="auto">
              <a:xfrm>
                <a:off x="4627375" y="1709648"/>
                <a:ext cx="2674174" cy="1525195"/>
              </a:xfrm>
              <a:custGeom>
                <a:avLst/>
                <a:gdLst>
                  <a:gd name="T0" fmla="*/ 187 w 224"/>
                  <a:gd name="T1" fmla="*/ 53 h 126"/>
                  <a:gd name="T2" fmla="*/ 183 w 224"/>
                  <a:gd name="T3" fmla="*/ 53 h 126"/>
                  <a:gd name="T4" fmla="*/ 187 w 224"/>
                  <a:gd name="T5" fmla="*/ 37 h 126"/>
                  <a:gd name="T6" fmla="*/ 150 w 224"/>
                  <a:gd name="T7" fmla="*/ 0 h 126"/>
                  <a:gd name="T8" fmla="*/ 114 w 224"/>
                  <a:gd name="T9" fmla="*/ 32 h 126"/>
                  <a:gd name="T10" fmla="*/ 86 w 224"/>
                  <a:gd name="T11" fmla="*/ 20 h 126"/>
                  <a:gd name="T12" fmla="*/ 49 w 224"/>
                  <a:gd name="T13" fmla="*/ 55 h 126"/>
                  <a:gd name="T14" fmla="*/ 37 w 224"/>
                  <a:gd name="T15" fmla="*/ 53 h 126"/>
                  <a:gd name="T16" fmla="*/ 0 w 224"/>
                  <a:gd name="T17" fmla="*/ 90 h 126"/>
                  <a:gd name="T18" fmla="*/ 37 w 224"/>
                  <a:gd name="T19" fmla="*/ 126 h 126"/>
                  <a:gd name="T20" fmla="*/ 187 w 224"/>
                  <a:gd name="T21" fmla="*/ 126 h 126"/>
                  <a:gd name="T22" fmla="*/ 224 w 224"/>
                  <a:gd name="T23" fmla="*/ 90 h 126"/>
                  <a:gd name="T24" fmla="*/ 187 w 224"/>
                  <a:gd name="T25" fmla="*/ 5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4" h="126">
                    <a:moveTo>
                      <a:pt x="187" y="53"/>
                    </a:moveTo>
                    <a:cubicBezTo>
                      <a:pt x="186" y="53"/>
                      <a:pt x="184" y="53"/>
                      <a:pt x="183" y="53"/>
                    </a:cubicBezTo>
                    <a:cubicBezTo>
                      <a:pt x="185" y="48"/>
                      <a:pt x="187" y="42"/>
                      <a:pt x="187" y="37"/>
                    </a:cubicBezTo>
                    <a:cubicBezTo>
                      <a:pt x="187" y="16"/>
                      <a:pt x="170" y="0"/>
                      <a:pt x="150" y="0"/>
                    </a:cubicBezTo>
                    <a:cubicBezTo>
                      <a:pt x="131" y="0"/>
                      <a:pt x="116" y="14"/>
                      <a:pt x="114" y="32"/>
                    </a:cubicBezTo>
                    <a:cubicBezTo>
                      <a:pt x="107" y="25"/>
                      <a:pt x="97" y="20"/>
                      <a:pt x="86" y="20"/>
                    </a:cubicBezTo>
                    <a:cubicBezTo>
                      <a:pt x="67" y="20"/>
                      <a:pt x="50" y="36"/>
                      <a:pt x="49" y="55"/>
                    </a:cubicBezTo>
                    <a:cubicBezTo>
                      <a:pt x="45" y="54"/>
                      <a:pt x="41" y="53"/>
                      <a:pt x="37" y="53"/>
                    </a:cubicBezTo>
                    <a:cubicBezTo>
                      <a:pt x="16" y="53"/>
                      <a:pt x="0" y="69"/>
                      <a:pt x="0" y="90"/>
                    </a:cubicBezTo>
                    <a:cubicBezTo>
                      <a:pt x="0" y="110"/>
                      <a:pt x="16" y="126"/>
                      <a:pt x="37" y="126"/>
                    </a:cubicBezTo>
                    <a:cubicBezTo>
                      <a:pt x="187" y="126"/>
                      <a:pt x="187" y="126"/>
                      <a:pt x="187" y="126"/>
                    </a:cubicBezTo>
                    <a:cubicBezTo>
                      <a:pt x="207" y="126"/>
                      <a:pt x="224" y="110"/>
                      <a:pt x="224" y="90"/>
                    </a:cubicBezTo>
                    <a:cubicBezTo>
                      <a:pt x="224" y="69"/>
                      <a:pt x="207" y="53"/>
                      <a:pt x="187" y="53"/>
                    </a:cubicBezTo>
                    <a:close/>
                  </a:path>
                </a:pathLst>
              </a:custGeom>
              <a:solidFill>
                <a:schemeClr val="accent1"/>
              </a:solidFill>
              <a:ln>
                <a:noFill/>
              </a:ln>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2" name="Right Arrow 1"/>
              <p:cNvSpPr/>
              <p:nvPr/>
            </p:nvSpPr>
            <p:spPr bwMode="auto">
              <a:xfrm rot="16200000">
                <a:off x="5557392" y="2437320"/>
                <a:ext cx="814139" cy="403265"/>
              </a:xfrm>
              <a:prstGeom prst="rightArrow">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grpSp>
      </p:grpSp>
      <p:grpSp>
        <p:nvGrpSpPr>
          <p:cNvPr id="40" name="Group 39"/>
          <p:cNvGrpSpPr/>
          <p:nvPr/>
        </p:nvGrpSpPr>
        <p:grpSpPr>
          <a:xfrm>
            <a:off x="1119285" y="1627885"/>
            <a:ext cx="1989644" cy="1808716"/>
            <a:chOff x="632916" y="1660030"/>
            <a:chExt cx="2029541" cy="1844985"/>
          </a:xfrm>
        </p:grpSpPr>
        <p:sp>
          <p:nvSpPr>
            <p:cNvPr id="37" name="Freeform 36"/>
            <p:cNvSpPr>
              <a:spLocks/>
            </p:cNvSpPr>
            <p:nvPr/>
          </p:nvSpPr>
          <p:spPr bwMode="auto">
            <a:xfrm>
              <a:off x="632916" y="2279908"/>
              <a:ext cx="851333" cy="387088"/>
            </a:xfrm>
            <a:custGeom>
              <a:avLst/>
              <a:gdLst>
                <a:gd name="T0" fmla="*/ 951 w 1004"/>
                <a:gd name="T1" fmla="*/ 296 h 454"/>
                <a:gd name="T2" fmla="*/ 809 w 1004"/>
                <a:gd name="T3" fmla="*/ 168 h 454"/>
                <a:gd name="T4" fmla="*/ 730 w 1004"/>
                <a:gd name="T5" fmla="*/ 191 h 454"/>
                <a:gd name="T6" fmla="*/ 506 w 1004"/>
                <a:gd name="T7" fmla="*/ 0 h 454"/>
                <a:gd name="T8" fmla="*/ 286 w 1004"/>
                <a:gd name="T9" fmla="*/ 169 h 454"/>
                <a:gd name="T10" fmla="*/ 266 w 1004"/>
                <a:gd name="T11" fmla="*/ 168 h 454"/>
                <a:gd name="T12" fmla="*/ 133 w 1004"/>
                <a:gd name="T13" fmla="*/ 256 h 454"/>
                <a:gd name="T14" fmla="*/ 102 w 1004"/>
                <a:gd name="T15" fmla="*/ 251 h 454"/>
                <a:gd name="T16" fmla="*/ 0 w 1004"/>
                <a:gd name="T17" fmla="*/ 353 h 454"/>
                <a:gd name="T18" fmla="*/ 102 w 1004"/>
                <a:gd name="T19" fmla="*/ 454 h 454"/>
                <a:gd name="T20" fmla="*/ 921 w 1004"/>
                <a:gd name="T21" fmla="*/ 454 h 454"/>
                <a:gd name="T22" fmla="*/ 1004 w 1004"/>
                <a:gd name="T23" fmla="*/ 372 h 454"/>
                <a:gd name="T24" fmla="*/ 951 w 1004"/>
                <a:gd name="T25" fmla="*/ 29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4" h="454">
                  <a:moveTo>
                    <a:pt x="951" y="296"/>
                  </a:moveTo>
                  <a:cubicBezTo>
                    <a:pt x="944" y="224"/>
                    <a:pt x="883" y="168"/>
                    <a:pt x="809" y="168"/>
                  </a:cubicBezTo>
                  <a:cubicBezTo>
                    <a:pt x="780" y="168"/>
                    <a:pt x="753" y="176"/>
                    <a:pt x="730" y="191"/>
                  </a:cubicBezTo>
                  <a:cubicBezTo>
                    <a:pt x="713" y="83"/>
                    <a:pt x="619" y="0"/>
                    <a:pt x="506" y="0"/>
                  </a:cubicBezTo>
                  <a:cubicBezTo>
                    <a:pt x="401" y="0"/>
                    <a:pt x="312" y="72"/>
                    <a:pt x="286" y="169"/>
                  </a:cubicBezTo>
                  <a:cubicBezTo>
                    <a:pt x="280" y="168"/>
                    <a:pt x="273" y="168"/>
                    <a:pt x="266" y="168"/>
                  </a:cubicBezTo>
                  <a:cubicBezTo>
                    <a:pt x="206" y="168"/>
                    <a:pt x="155" y="204"/>
                    <a:pt x="133" y="256"/>
                  </a:cubicBezTo>
                  <a:cubicBezTo>
                    <a:pt x="123" y="253"/>
                    <a:pt x="113" y="251"/>
                    <a:pt x="102" y="251"/>
                  </a:cubicBezTo>
                  <a:cubicBezTo>
                    <a:pt x="45" y="251"/>
                    <a:pt x="0" y="297"/>
                    <a:pt x="0" y="353"/>
                  </a:cubicBezTo>
                  <a:cubicBezTo>
                    <a:pt x="0" y="409"/>
                    <a:pt x="45" y="454"/>
                    <a:pt x="102" y="454"/>
                  </a:cubicBezTo>
                  <a:cubicBezTo>
                    <a:pt x="921" y="454"/>
                    <a:pt x="921" y="454"/>
                    <a:pt x="921" y="454"/>
                  </a:cubicBezTo>
                  <a:cubicBezTo>
                    <a:pt x="967" y="454"/>
                    <a:pt x="1004" y="417"/>
                    <a:pt x="1004" y="372"/>
                  </a:cubicBezTo>
                  <a:cubicBezTo>
                    <a:pt x="1004" y="337"/>
                    <a:pt x="982" y="308"/>
                    <a:pt x="951" y="296"/>
                  </a:cubicBezTo>
                  <a:close/>
                </a:path>
              </a:pathLst>
            </a:custGeom>
            <a:solidFill>
              <a:srgbClr val="F2F2F2"/>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2353" dirty="0">
                <a:solidFill>
                  <a:srgbClr val="000000"/>
                </a:solidFill>
              </a:endParaRPr>
            </a:p>
          </p:txBody>
        </p:sp>
        <p:grpSp>
          <p:nvGrpSpPr>
            <p:cNvPr id="39" name="Group 38"/>
            <p:cNvGrpSpPr/>
            <p:nvPr/>
          </p:nvGrpSpPr>
          <p:grpSpPr>
            <a:xfrm>
              <a:off x="1338897" y="1660030"/>
              <a:ext cx="731544" cy="1574813"/>
              <a:chOff x="1237933" y="1660030"/>
              <a:chExt cx="731544" cy="1574813"/>
            </a:xfrm>
          </p:grpSpPr>
          <p:grpSp>
            <p:nvGrpSpPr>
              <p:cNvPr id="26" name="Group 100"/>
              <p:cNvGrpSpPr>
                <a:grpSpLocks noChangeAspect="1"/>
              </p:cNvGrpSpPr>
              <p:nvPr/>
            </p:nvGrpSpPr>
            <p:grpSpPr bwMode="auto">
              <a:xfrm>
                <a:off x="1237933" y="1660030"/>
                <a:ext cx="731544" cy="1574813"/>
                <a:chOff x="2839" y="505"/>
                <a:chExt cx="275" cy="592"/>
              </a:xfrm>
            </p:grpSpPr>
            <p:sp>
              <p:nvSpPr>
                <p:cNvPr id="27" name="Freeform 106"/>
                <p:cNvSpPr>
                  <a:spLocks/>
                </p:cNvSpPr>
                <p:nvPr/>
              </p:nvSpPr>
              <p:spPr bwMode="auto">
                <a:xfrm>
                  <a:off x="2934" y="505"/>
                  <a:ext cx="84" cy="329"/>
                </a:xfrm>
                <a:custGeom>
                  <a:avLst/>
                  <a:gdLst>
                    <a:gd name="T0" fmla="*/ 69 w 84"/>
                    <a:gd name="T1" fmla="*/ 24 h 329"/>
                    <a:gd name="T2" fmla="*/ 69 w 84"/>
                    <a:gd name="T3" fmla="*/ 325 h 329"/>
                    <a:gd name="T4" fmla="*/ 54 w 84"/>
                    <a:gd name="T5" fmla="*/ 325 h 329"/>
                    <a:gd name="T6" fmla="*/ 54 w 84"/>
                    <a:gd name="T7" fmla="*/ 11 h 329"/>
                    <a:gd name="T8" fmla="*/ 40 w 84"/>
                    <a:gd name="T9" fmla="*/ 0 h 329"/>
                    <a:gd name="T10" fmla="*/ 40 w 84"/>
                    <a:gd name="T11" fmla="*/ 0 h 329"/>
                    <a:gd name="T12" fmla="*/ 13 w 84"/>
                    <a:gd name="T13" fmla="*/ 27 h 329"/>
                    <a:gd name="T14" fmla="*/ 13 w 84"/>
                    <a:gd name="T15" fmla="*/ 55 h 329"/>
                    <a:gd name="T16" fmla="*/ 0 w 84"/>
                    <a:gd name="T17" fmla="*/ 67 h 329"/>
                    <a:gd name="T18" fmla="*/ 0 w 84"/>
                    <a:gd name="T19" fmla="*/ 90 h 329"/>
                    <a:gd name="T20" fmla="*/ 26 w 84"/>
                    <a:gd name="T21" fmla="*/ 114 h 329"/>
                    <a:gd name="T22" fmla="*/ 26 w 84"/>
                    <a:gd name="T23" fmla="*/ 133 h 329"/>
                    <a:gd name="T24" fmla="*/ 14 w 84"/>
                    <a:gd name="T25" fmla="*/ 144 h 329"/>
                    <a:gd name="T26" fmla="*/ 14 w 84"/>
                    <a:gd name="T27" fmla="*/ 163 h 329"/>
                    <a:gd name="T28" fmla="*/ 0 w 84"/>
                    <a:gd name="T29" fmla="*/ 177 h 329"/>
                    <a:gd name="T30" fmla="*/ 0 w 84"/>
                    <a:gd name="T31" fmla="*/ 198 h 329"/>
                    <a:gd name="T32" fmla="*/ 24 w 84"/>
                    <a:gd name="T33" fmla="*/ 220 h 329"/>
                    <a:gd name="T34" fmla="*/ 24 w 84"/>
                    <a:gd name="T35" fmla="*/ 247 h 329"/>
                    <a:gd name="T36" fmla="*/ 0 w 84"/>
                    <a:gd name="T37" fmla="*/ 270 h 329"/>
                    <a:gd name="T38" fmla="*/ 0 w 84"/>
                    <a:gd name="T39" fmla="*/ 315 h 329"/>
                    <a:gd name="T40" fmla="*/ 0 w 84"/>
                    <a:gd name="T41" fmla="*/ 329 h 329"/>
                    <a:gd name="T42" fmla="*/ 84 w 84"/>
                    <a:gd name="T43" fmla="*/ 329 h 329"/>
                    <a:gd name="T44" fmla="*/ 84 w 84"/>
                    <a:gd name="T45" fmla="*/ 35 h 329"/>
                    <a:gd name="T46" fmla="*/ 69 w 84"/>
                    <a:gd name="T47" fmla="*/ 2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329">
                      <a:moveTo>
                        <a:pt x="69" y="24"/>
                      </a:moveTo>
                      <a:lnTo>
                        <a:pt x="69" y="325"/>
                      </a:lnTo>
                      <a:lnTo>
                        <a:pt x="54" y="325"/>
                      </a:lnTo>
                      <a:lnTo>
                        <a:pt x="54" y="11"/>
                      </a:lnTo>
                      <a:lnTo>
                        <a:pt x="40" y="0"/>
                      </a:lnTo>
                      <a:lnTo>
                        <a:pt x="40" y="0"/>
                      </a:lnTo>
                      <a:lnTo>
                        <a:pt x="13" y="27"/>
                      </a:lnTo>
                      <a:lnTo>
                        <a:pt x="13" y="55"/>
                      </a:lnTo>
                      <a:lnTo>
                        <a:pt x="0" y="67"/>
                      </a:lnTo>
                      <a:lnTo>
                        <a:pt x="0" y="90"/>
                      </a:lnTo>
                      <a:lnTo>
                        <a:pt x="26" y="114"/>
                      </a:lnTo>
                      <a:lnTo>
                        <a:pt x="26" y="133"/>
                      </a:lnTo>
                      <a:lnTo>
                        <a:pt x="14" y="144"/>
                      </a:lnTo>
                      <a:lnTo>
                        <a:pt x="14" y="163"/>
                      </a:lnTo>
                      <a:lnTo>
                        <a:pt x="0" y="177"/>
                      </a:lnTo>
                      <a:lnTo>
                        <a:pt x="0" y="198"/>
                      </a:lnTo>
                      <a:lnTo>
                        <a:pt x="24" y="220"/>
                      </a:lnTo>
                      <a:lnTo>
                        <a:pt x="24" y="247"/>
                      </a:lnTo>
                      <a:lnTo>
                        <a:pt x="0" y="270"/>
                      </a:lnTo>
                      <a:lnTo>
                        <a:pt x="0" y="315"/>
                      </a:lnTo>
                      <a:lnTo>
                        <a:pt x="0" y="329"/>
                      </a:lnTo>
                      <a:lnTo>
                        <a:pt x="84" y="329"/>
                      </a:lnTo>
                      <a:lnTo>
                        <a:pt x="84" y="35"/>
                      </a:lnTo>
                      <a:lnTo>
                        <a:pt x="69" y="24"/>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28" name="Freeform 107"/>
                <p:cNvSpPr>
                  <a:spLocks/>
                </p:cNvSpPr>
                <p:nvPr/>
              </p:nvSpPr>
              <p:spPr bwMode="auto">
                <a:xfrm>
                  <a:off x="2988" y="516"/>
                  <a:ext cx="15" cy="314"/>
                </a:xfrm>
                <a:custGeom>
                  <a:avLst/>
                  <a:gdLst>
                    <a:gd name="T0" fmla="*/ 15 w 15"/>
                    <a:gd name="T1" fmla="*/ 314 h 314"/>
                    <a:gd name="T2" fmla="*/ 15 w 15"/>
                    <a:gd name="T3" fmla="*/ 13 h 314"/>
                    <a:gd name="T4" fmla="*/ 0 w 15"/>
                    <a:gd name="T5" fmla="*/ 0 h 314"/>
                    <a:gd name="T6" fmla="*/ 0 w 15"/>
                    <a:gd name="T7" fmla="*/ 314 h 314"/>
                    <a:gd name="T8" fmla="*/ 15 w 15"/>
                    <a:gd name="T9" fmla="*/ 314 h 314"/>
                  </a:gdLst>
                  <a:ahLst/>
                  <a:cxnLst>
                    <a:cxn ang="0">
                      <a:pos x="T0" y="T1"/>
                    </a:cxn>
                    <a:cxn ang="0">
                      <a:pos x="T2" y="T3"/>
                    </a:cxn>
                    <a:cxn ang="0">
                      <a:pos x="T4" y="T5"/>
                    </a:cxn>
                    <a:cxn ang="0">
                      <a:pos x="T6" y="T7"/>
                    </a:cxn>
                    <a:cxn ang="0">
                      <a:pos x="T8" y="T9"/>
                    </a:cxn>
                  </a:cxnLst>
                  <a:rect l="0" t="0" r="r" b="b"/>
                  <a:pathLst>
                    <a:path w="15" h="314">
                      <a:moveTo>
                        <a:pt x="15" y="314"/>
                      </a:moveTo>
                      <a:lnTo>
                        <a:pt x="15" y="13"/>
                      </a:lnTo>
                      <a:lnTo>
                        <a:pt x="0" y="0"/>
                      </a:lnTo>
                      <a:lnTo>
                        <a:pt x="0" y="314"/>
                      </a:lnTo>
                      <a:lnTo>
                        <a:pt x="15" y="314"/>
                      </a:lnTo>
                      <a:close/>
                    </a:path>
                  </a:pathLst>
                </a:custGeom>
                <a:solidFill>
                  <a:schemeClr val="bg2">
                    <a:lumMod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29" name="Freeform 108"/>
                <p:cNvSpPr>
                  <a:spLocks noEditPoints="1"/>
                </p:cNvSpPr>
                <p:nvPr/>
              </p:nvSpPr>
              <p:spPr bwMode="auto">
                <a:xfrm>
                  <a:off x="2839" y="822"/>
                  <a:ext cx="275" cy="275"/>
                </a:xfrm>
                <a:custGeom>
                  <a:avLst/>
                  <a:gdLst>
                    <a:gd name="T0" fmla="*/ 160 w 196"/>
                    <a:gd name="T1" fmla="*/ 30 h 197"/>
                    <a:gd name="T2" fmla="*/ 98 w 196"/>
                    <a:gd name="T3" fmla="*/ 0 h 197"/>
                    <a:gd name="T4" fmla="*/ 35 w 196"/>
                    <a:gd name="T5" fmla="*/ 30 h 197"/>
                    <a:gd name="T6" fmla="*/ 29 w 196"/>
                    <a:gd name="T7" fmla="*/ 36 h 197"/>
                    <a:gd name="T8" fmla="*/ 0 w 196"/>
                    <a:gd name="T9" fmla="*/ 107 h 197"/>
                    <a:gd name="T10" fmla="*/ 0 w 196"/>
                    <a:gd name="T11" fmla="*/ 155 h 197"/>
                    <a:gd name="T12" fmla="*/ 41 w 196"/>
                    <a:gd name="T13" fmla="*/ 197 h 197"/>
                    <a:gd name="T14" fmla="*/ 154 w 196"/>
                    <a:gd name="T15" fmla="*/ 197 h 197"/>
                    <a:gd name="T16" fmla="*/ 196 w 196"/>
                    <a:gd name="T17" fmla="*/ 155 h 197"/>
                    <a:gd name="T18" fmla="*/ 196 w 196"/>
                    <a:gd name="T19" fmla="*/ 107 h 197"/>
                    <a:gd name="T20" fmla="*/ 167 w 196"/>
                    <a:gd name="T21" fmla="*/ 36 h 197"/>
                    <a:gd name="T22" fmla="*/ 160 w 196"/>
                    <a:gd name="T23" fmla="*/ 30 h 197"/>
                    <a:gd name="T24" fmla="*/ 124 w 196"/>
                    <a:gd name="T25" fmla="*/ 167 h 197"/>
                    <a:gd name="T26" fmla="*/ 98 w 196"/>
                    <a:gd name="T27" fmla="*/ 178 h 197"/>
                    <a:gd name="T28" fmla="*/ 72 w 196"/>
                    <a:gd name="T29" fmla="*/ 167 h 197"/>
                    <a:gd name="T30" fmla="*/ 98 w 196"/>
                    <a:gd name="T31" fmla="*/ 156 h 197"/>
                    <a:gd name="T32" fmla="*/ 124 w 196"/>
                    <a:gd name="T33" fmla="*/ 16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97">
                      <a:moveTo>
                        <a:pt x="160" y="30"/>
                      </a:moveTo>
                      <a:cubicBezTo>
                        <a:pt x="144" y="13"/>
                        <a:pt x="116" y="0"/>
                        <a:pt x="98" y="0"/>
                      </a:cubicBezTo>
                      <a:cubicBezTo>
                        <a:pt x="80" y="0"/>
                        <a:pt x="52" y="13"/>
                        <a:pt x="35" y="30"/>
                      </a:cubicBezTo>
                      <a:cubicBezTo>
                        <a:pt x="29" y="36"/>
                        <a:pt x="29" y="36"/>
                        <a:pt x="29" y="36"/>
                      </a:cubicBezTo>
                      <a:cubicBezTo>
                        <a:pt x="13" y="52"/>
                        <a:pt x="0" y="84"/>
                        <a:pt x="0" y="107"/>
                      </a:cubicBezTo>
                      <a:cubicBezTo>
                        <a:pt x="0" y="155"/>
                        <a:pt x="0" y="155"/>
                        <a:pt x="0" y="155"/>
                      </a:cubicBezTo>
                      <a:cubicBezTo>
                        <a:pt x="0" y="178"/>
                        <a:pt x="18" y="197"/>
                        <a:pt x="41" y="197"/>
                      </a:cubicBezTo>
                      <a:cubicBezTo>
                        <a:pt x="154" y="197"/>
                        <a:pt x="154" y="197"/>
                        <a:pt x="154" y="197"/>
                      </a:cubicBezTo>
                      <a:cubicBezTo>
                        <a:pt x="177" y="197"/>
                        <a:pt x="196" y="178"/>
                        <a:pt x="196" y="155"/>
                      </a:cubicBezTo>
                      <a:cubicBezTo>
                        <a:pt x="196" y="107"/>
                        <a:pt x="196" y="107"/>
                        <a:pt x="196" y="107"/>
                      </a:cubicBezTo>
                      <a:cubicBezTo>
                        <a:pt x="196" y="84"/>
                        <a:pt x="183" y="52"/>
                        <a:pt x="167" y="36"/>
                      </a:cubicBezTo>
                      <a:lnTo>
                        <a:pt x="160" y="30"/>
                      </a:lnTo>
                      <a:close/>
                      <a:moveTo>
                        <a:pt x="124" y="167"/>
                      </a:moveTo>
                      <a:cubicBezTo>
                        <a:pt x="124" y="173"/>
                        <a:pt x="112" y="178"/>
                        <a:pt x="98" y="178"/>
                      </a:cubicBezTo>
                      <a:cubicBezTo>
                        <a:pt x="83" y="178"/>
                        <a:pt x="72" y="173"/>
                        <a:pt x="72" y="167"/>
                      </a:cubicBezTo>
                      <a:cubicBezTo>
                        <a:pt x="72" y="161"/>
                        <a:pt x="83" y="156"/>
                        <a:pt x="98" y="156"/>
                      </a:cubicBezTo>
                      <a:cubicBezTo>
                        <a:pt x="112" y="156"/>
                        <a:pt x="124" y="161"/>
                        <a:pt x="124" y="167"/>
                      </a:cubicBezTo>
                      <a:close/>
                    </a:path>
                  </a:pathLst>
                </a:custGeom>
                <a:solidFill>
                  <a:srgbClr val="007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grpSp>
          <p:grpSp>
            <p:nvGrpSpPr>
              <p:cNvPr id="33" name="Group 32"/>
              <p:cNvGrpSpPr/>
              <p:nvPr/>
            </p:nvGrpSpPr>
            <p:grpSpPr>
              <a:xfrm>
                <a:off x="1427521" y="2632367"/>
                <a:ext cx="352368" cy="352368"/>
                <a:chOff x="1431214" y="2632367"/>
                <a:chExt cx="352368" cy="352368"/>
              </a:xfrm>
            </p:grpSpPr>
            <p:sp>
              <p:nvSpPr>
                <p:cNvPr id="32" name="Freeform 23"/>
                <p:cNvSpPr>
                  <a:spLocks/>
                </p:cNvSpPr>
                <p:nvPr/>
              </p:nvSpPr>
              <p:spPr bwMode="auto">
                <a:xfrm>
                  <a:off x="1479862" y="2739740"/>
                  <a:ext cx="255072" cy="137622"/>
                </a:xfrm>
                <a:custGeom>
                  <a:avLst/>
                  <a:gdLst>
                    <a:gd name="T0" fmla="*/ 210 w 242"/>
                    <a:gd name="T1" fmla="*/ 64 h 129"/>
                    <a:gd name="T2" fmla="*/ 209 w 242"/>
                    <a:gd name="T3" fmla="*/ 64 h 129"/>
                    <a:gd name="T4" fmla="*/ 144 w 242"/>
                    <a:gd name="T5" fmla="*/ 0 h 129"/>
                    <a:gd name="T6" fmla="*/ 80 w 242"/>
                    <a:gd name="T7" fmla="*/ 56 h 129"/>
                    <a:gd name="T8" fmla="*/ 45 w 242"/>
                    <a:gd name="T9" fmla="*/ 39 h 129"/>
                    <a:gd name="T10" fmla="*/ 0 w 242"/>
                    <a:gd name="T11" fmla="*/ 84 h 129"/>
                    <a:gd name="T12" fmla="*/ 45 w 242"/>
                    <a:gd name="T13" fmla="*/ 129 h 129"/>
                    <a:gd name="T14" fmla="*/ 210 w 242"/>
                    <a:gd name="T15" fmla="*/ 129 h 129"/>
                    <a:gd name="T16" fmla="*/ 242 w 242"/>
                    <a:gd name="T17" fmla="*/ 96 h 129"/>
                    <a:gd name="T18" fmla="*/ 210 w 242"/>
                    <a:gd name="T19" fmla="*/ 6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129">
                      <a:moveTo>
                        <a:pt x="210" y="64"/>
                      </a:moveTo>
                      <a:cubicBezTo>
                        <a:pt x="210" y="64"/>
                        <a:pt x="209" y="64"/>
                        <a:pt x="209" y="64"/>
                      </a:cubicBezTo>
                      <a:cubicBezTo>
                        <a:pt x="209" y="28"/>
                        <a:pt x="180" y="0"/>
                        <a:pt x="144" y="0"/>
                      </a:cubicBezTo>
                      <a:cubicBezTo>
                        <a:pt x="111" y="0"/>
                        <a:pt x="84" y="24"/>
                        <a:pt x="80" y="56"/>
                      </a:cubicBezTo>
                      <a:cubicBezTo>
                        <a:pt x="72" y="46"/>
                        <a:pt x="59" y="39"/>
                        <a:pt x="45" y="39"/>
                      </a:cubicBezTo>
                      <a:cubicBezTo>
                        <a:pt x="20" y="39"/>
                        <a:pt x="0" y="59"/>
                        <a:pt x="0" y="84"/>
                      </a:cubicBezTo>
                      <a:cubicBezTo>
                        <a:pt x="0" y="109"/>
                        <a:pt x="20" y="129"/>
                        <a:pt x="45" y="129"/>
                      </a:cubicBezTo>
                      <a:cubicBezTo>
                        <a:pt x="210" y="129"/>
                        <a:pt x="210" y="129"/>
                        <a:pt x="210" y="129"/>
                      </a:cubicBezTo>
                      <a:cubicBezTo>
                        <a:pt x="228" y="129"/>
                        <a:pt x="242" y="114"/>
                        <a:pt x="242" y="96"/>
                      </a:cubicBezTo>
                      <a:cubicBezTo>
                        <a:pt x="242" y="78"/>
                        <a:pt x="228" y="64"/>
                        <a:pt x="210" y="64"/>
                      </a:cubicBezTo>
                      <a:close/>
                    </a:path>
                  </a:pathLst>
                </a:custGeom>
                <a:solidFill>
                  <a:schemeClr val="accent6"/>
                </a:solidFill>
                <a:ln>
                  <a:noFill/>
                </a:ln>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10" name="Oval 9"/>
                <p:cNvSpPr/>
                <p:nvPr/>
              </p:nvSpPr>
              <p:spPr bwMode="auto">
                <a:xfrm>
                  <a:off x="1431214" y="2632367"/>
                  <a:ext cx="352368" cy="352368"/>
                </a:xfrm>
                <a:prstGeom prst="ellipse">
                  <a:avLst/>
                </a:prstGeom>
                <a:noFill/>
                <a:ln>
                  <a:solidFill>
                    <a:schemeClr val="accent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grpSp>
        </p:grpSp>
        <p:sp>
          <p:nvSpPr>
            <p:cNvPr id="34" name="Freeform 23"/>
            <p:cNvSpPr>
              <a:spLocks/>
            </p:cNvSpPr>
            <p:nvPr/>
          </p:nvSpPr>
          <p:spPr bwMode="auto">
            <a:xfrm>
              <a:off x="2077632" y="1852723"/>
              <a:ext cx="584825" cy="315538"/>
            </a:xfrm>
            <a:custGeom>
              <a:avLst/>
              <a:gdLst>
                <a:gd name="T0" fmla="*/ 210 w 242"/>
                <a:gd name="T1" fmla="*/ 64 h 129"/>
                <a:gd name="T2" fmla="*/ 209 w 242"/>
                <a:gd name="T3" fmla="*/ 64 h 129"/>
                <a:gd name="T4" fmla="*/ 144 w 242"/>
                <a:gd name="T5" fmla="*/ 0 h 129"/>
                <a:gd name="T6" fmla="*/ 80 w 242"/>
                <a:gd name="T7" fmla="*/ 56 h 129"/>
                <a:gd name="T8" fmla="*/ 45 w 242"/>
                <a:gd name="T9" fmla="*/ 39 h 129"/>
                <a:gd name="T10" fmla="*/ 0 w 242"/>
                <a:gd name="T11" fmla="*/ 84 h 129"/>
                <a:gd name="T12" fmla="*/ 45 w 242"/>
                <a:gd name="T13" fmla="*/ 129 h 129"/>
                <a:gd name="T14" fmla="*/ 210 w 242"/>
                <a:gd name="T15" fmla="*/ 129 h 129"/>
                <a:gd name="T16" fmla="*/ 242 w 242"/>
                <a:gd name="T17" fmla="*/ 96 h 129"/>
                <a:gd name="T18" fmla="*/ 210 w 242"/>
                <a:gd name="T19" fmla="*/ 6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129">
                  <a:moveTo>
                    <a:pt x="210" y="64"/>
                  </a:moveTo>
                  <a:cubicBezTo>
                    <a:pt x="210" y="64"/>
                    <a:pt x="209" y="64"/>
                    <a:pt x="209" y="64"/>
                  </a:cubicBezTo>
                  <a:cubicBezTo>
                    <a:pt x="209" y="28"/>
                    <a:pt x="180" y="0"/>
                    <a:pt x="144" y="0"/>
                  </a:cubicBezTo>
                  <a:cubicBezTo>
                    <a:pt x="111" y="0"/>
                    <a:pt x="84" y="24"/>
                    <a:pt x="80" y="56"/>
                  </a:cubicBezTo>
                  <a:cubicBezTo>
                    <a:pt x="72" y="46"/>
                    <a:pt x="59" y="39"/>
                    <a:pt x="45" y="39"/>
                  </a:cubicBezTo>
                  <a:cubicBezTo>
                    <a:pt x="20" y="39"/>
                    <a:pt x="0" y="59"/>
                    <a:pt x="0" y="84"/>
                  </a:cubicBezTo>
                  <a:cubicBezTo>
                    <a:pt x="0" y="109"/>
                    <a:pt x="20" y="129"/>
                    <a:pt x="45" y="129"/>
                  </a:cubicBezTo>
                  <a:cubicBezTo>
                    <a:pt x="210" y="129"/>
                    <a:pt x="210" y="129"/>
                    <a:pt x="210" y="129"/>
                  </a:cubicBezTo>
                  <a:cubicBezTo>
                    <a:pt x="228" y="129"/>
                    <a:pt x="242" y="114"/>
                    <a:pt x="242" y="96"/>
                  </a:cubicBezTo>
                  <a:cubicBezTo>
                    <a:pt x="242" y="78"/>
                    <a:pt x="228" y="64"/>
                    <a:pt x="210" y="6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sp>
          <p:nvSpPr>
            <p:cNvPr id="38" name="Freeform 15"/>
            <p:cNvSpPr>
              <a:spLocks/>
            </p:cNvSpPr>
            <p:nvPr/>
          </p:nvSpPr>
          <p:spPr bwMode="auto">
            <a:xfrm>
              <a:off x="1427521" y="2996749"/>
              <a:ext cx="1234936" cy="508266"/>
            </a:xfrm>
            <a:custGeom>
              <a:avLst/>
              <a:gdLst>
                <a:gd name="T0" fmla="*/ 349 w 391"/>
                <a:gd name="T1" fmla="*/ 75 h 159"/>
                <a:gd name="T2" fmla="*/ 342 w 391"/>
                <a:gd name="T3" fmla="*/ 76 h 159"/>
                <a:gd name="T4" fmla="*/ 263 w 391"/>
                <a:gd name="T5" fmla="*/ 0 h 159"/>
                <a:gd name="T6" fmla="*/ 187 w 391"/>
                <a:gd name="T7" fmla="*/ 59 h 159"/>
                <a:gd name="T8" fmla="*/ 145 w 391"/>
                <a:gd name="T9" fmla="*/ 42 h 159"/>
                <a:gd name="T10" fmla="*/ 87 w 391"/>
                <a:gd name="T11" fmla="*/ 94 h 159"/>
                <a:gd name="T12" fmla="*/ 59 w 391"/>
                <a:gd name="T13" fmla="*/ 107 h 159"/>
                <a:gd name="T14" fmla="*/ 32 w 391"/>
                <a:gd name="T15" fmla="*/ 94 h 159"/>
                <a:gd name="T16" fmla="*/ 0 w 391"/>
                <a:gd name="T17" fmla="*/ 126 h 159"/>
                <a:gd name="T18" fmla="*/ 32 w 391"/>
                <a:gd name="T19" fmla="*/ 159 h 159"/>
                <a:gd name="T20" fmla="*/ 41 w 391"/>
                <a:gd name="T21" fmla="*/ 159 h 159"/>
                <a:gd name="T22" fmla="*/ 148 w 391"/>
                <a:gd name="T23" fmla="*/ 159 h 159"/>
                <a:gd name="T24" fmla="*/ 208 w 391"/>
                <a:gd name="T25" fmla="*/ 159 h 159"/>
                <a:gd name="T26" fmla="*/ 352 w 391"/>
                <a:gd name="T27" fmla="*/ 159 h 159"/>
                <a:gd name="T28" fmla="*/ 352 w 391"/>
                <a:gd name="T29" fmla="*/ 159 h 159"/>
                <a:gd name="T30" fmla="*/ 391 w 391"/>
                <a:gd name="T31" fmla="*/ 117 h 159"/>
                <a:gd name="T32" fmla="*/ 349 w 391"/>
                <a:gd name="T33" fmla="*/ 7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59">
                  <a:moveTo>
                    <a:pt x="349" y="75"/>
                  </a:moveTo>
                  <a:cubicBezTo>
                    <a:pt x="347" y="75"/>
                    <a:pt x="345" y="75"/>
                    <a:pt x="342" y="76"/>
                  </a:cubicBezTo>
                  <a:cubicBezTo>
                    <a:pt x="340" y="34"/>
                    <a:pt x="306" y="0"/>
                    <a:pt x="263" y="0"/>
                  </a:cubicBezTo>
                  <a:cubicBezTo>
                    <a:pt x="227" y="0"/>
                    <a:pt x="196" y="25"/>
                    <a:pt x="187" y="59"/>
                  </a:cubicBezTo>
                  <a:cubicBezTo>
                    <a:pt x="176" y="48"/>
                    <a:pt x="161" y="42"/>
                    <a:pt x="145" y="42"/>
                  </a:cubicBezTo>
                  <a:cubicBezTo>
                    <a:pt x="115" y="42"/>
                    <a:pt x="90" y="65"/>
                    <a:pt x="87" y="94"/>
                  </a:cubicBezTo>
                  <a:cubicBezTo>
                    <a:pt x="76" y="96"/>
                    <a:pt x="66" y="101"/>
                    <a:pt x="59" y="107"/>
                  </a:cubicBezTo>
                  <a:cubicBezTo>
                    <a:pt x="53" y="99"/>
                    <a:pt x="43" y="94"/>
                    <a:pt x="32" y="94"/>
                  </a:cubicBezTo>
                  <a:cubicBezTo>
                    <a:pt x="14" y="94"/>
                    <a:pt x="0" y="108"/>
                    <a:pt x="0" y="126"/>
                  </a:cubicBezTo>
                  <a:cubicBezTo>
                    <a:pt x="0" y="144"/>
                    <a:pt x="14" y="159"/>
                    <a:pt x="32" y="159"/>
                  </a:cubicBezTo>
                  <a:cubicBezTo>
                    <a:pt x="41" y="159"/>
                    <a:pt x="41" y="159"/>
                    <a:pt x="41" y="159"/>
                  </a:cubicBezTo>
                  <a:cubicBezTo>
                    <a:pt x="148" y="159"/>
                    <a:pt x="148" y="159"/>
                    <a:pt x="148" y="159"/>
                  </a:cubicBezTo>
                  <a:cubicBezTo>
                    <a:pt x="208" y="159"/>
                    <a:pt x="208" y="159"/>
                    <a:pt x="208" y="159"/>
                  </a:cubicBezTo>
                  <a:cubicBezTo>
                    <a:pt x="352" y="159"/>
                    <a:pt x="352" y="159"/>
                    <a:pt x="352" y="159"/>
                  </a:cubicBezTo>
                  <a:cubicBezTo>
                    <a:pt x="352" y="159"/>
                    <a:pt x="352" y="159"/>
                    <a:pt x="352" y="159"/>
                  </a:cubicBezTo>
                  <a:cubicBezTo>
                    <a:pt x="374" y="158"/>
                    <a:pt x="391" y="139"/>
                    <a:pt x="391" y="117"/>
                  </a:cubicBezTo>
                  <a:cubicBezTo>
                    <a:pt x="391" y="94"/>
                    <a:pt x="372" y="75"/>
                    <a:pt x="349" y="7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grpSp>
      <p:grpSp>
        <p:nvGrpSpPr>
          <p:cNvPr id="48" name="Group 47"/>
          <p:cNvGrpSpPr/>
          <p:nvPr/>
        </p:nvGrpSpPr>
        <p:grpSpPr>
          <a:xfrm>
            <a:off x="8420062" y="1948066"/>
            <a:ext cx="2852780" cy="1495213"/>
            <a:chOff x="8567531" y="1986632"/>
            <a:chExt cx="2909984" cy="1525195"/>
          </a:xfrm>
        </p:grpSpPr>
        <p:sp>
          <p:nvSpPr>
            <p:cNvPr id="47" name="Freeform 46"/>
            <p:cNvSpPr>
              <a:spLocks/>
            </p:cNvSpPr>
            <p:nvPr/>
          </p:nvSpPr>
          <p:spPr bwMode="auto">
            <a:xfrm>
              <a:off x="8567531" y="2592223"/>
              <a:ext cx="1345915" cy="611967"/>
            </a:xfrm>
            <a:custGeom>
              <a:avLst/>
              <a:gdLst>
                <a:gd name="T0" fmla="*/ 951 w 1004"/>
                <a:gd name="T1" fmla="*/ 296 h 454"/>
                <a:gd name="T2" fmla="*/ 809 w 1004"/>
                <a:gd name="T3" fmla="*/ 168 h 454"/>
                <a:gd name="T4" fmla="*/ 730 w 1004"/>
                <a:gd name="T5" fmla="*/ 191 h 454"/>
                <a:gd name="T6" fmla="*/ 506 w 1004"/>
                <a:gd name="T7" fmla="*/ 0 h 454"/>
                <a:gd name="T8" fmla="*/ 286 w 1004"/>
                <a:gd name="T9" fmla="*/ 169 h 454"/>
                <a:gd name="T10" fmla="*/ 266 w 1004"/>
                <a:gd name="T11" fmla="*/ 168 h 454"/>
                <a:gd name="T12" fmla="*/ 133 w 1004"/>
                <a:gd name="T13" fmla="*/ 256 h 454"/>
                <a:gd name="T14" fmla="*/ 102 w 1004"/>
                <a:gd name="T15" fmla="*/ 251 h 454"/>
                <a:gd name="T16" fmla="*/ 0 w 1004"/>
                <a:gd name="T17" fmla="*/ 353 h 454"/>
                <a:gd name="T18" fmla="*/ 102 w 1004"/>
                <a:gd name="T19" fmla="*/ 454 h 454"/>
                <a:gd name="T20" fmla="*/ 921 w 1004"/>
                <a:gd name="T21" fmla="*/ 454 h 454"/>
                <a:gd name="T22" fmla="*/ 1004 w 1004"/>
                <a:gd name="T23" fmla="*/ 372 h 454"/>
                <a:gd name="T24" fmla="*/ 951 w 1004"/>
                <a:gd name="T25" fmla="*/ 29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4" h="454">
                  <a:moveTo>
                    <a:pt x="951" y="296"/>
                  </a:moveTo>
                  <a:cubicBezTo>
                    <a:pt x="944" y="224"/>
                    <a:pt x="883" y="168"/>
                    <a:pt x="809" y="168"/>
                  </a:cubicBezTo>
                  <a:cubicBezTo>
                    <a:pt x="780" y="168"/>
                    <a:pt x="753" y="176"/>
                    <a:pt x="730" y="191"/>
                  </a:cubicBezTo>
                  <a:cubicBezTo>
                    <a:pt x="713" y="83"/>
                    <a:pt x="619" y="0"/>
                    <a:pt x="506" y="0"/>
                  </a:cubicBezTo>
                  <a:cubicBezTo>
                    <a:pt x="401" y="0"/>
                    <a:pt x="312" y="72"/>
                    <a:pt x="286" y="169"/>
                  </a:cubicBezTo>
                  <a:cubicBezTo>
                    <a:pt x="280" y="168"/>
                    <a:pt x="273" y="168"/>
                    <a:pt x="266" y="168"/>
                  </a:cubicBezTo>
                  <a:cubicBezTo>
                    <a:pt x="206" y="168"/>
                    <a:pt x="155" y="204"/>
                    <a:pt x="133" y="256"/>
                  </a:cubicBezTo>
                  <a:cubicBezTo>
                    <a:pt x="123" y="253"/>
                    <a:pt x="113" y="251"/>
                    <a:pt x="102" y="251"/>
                  </a:cubicBezTo>
                  <a:cubicBezTo>
                    <a:pt x="45" y="251"/>
                    <a:pt x="0" y="297"/>
                    <a:pt x="0" y="353"/>
                  </a:cubicBezTo>
                  <a:cubicBezTo>
                    <a:pt x="0" y="409"/>
                    <a:pt x="45" y="454"/>
                    <a:pt x="102" y="454"/>
                  </a:cubicBezTo>
                  <a:cubicBezTo>
                    <a:pt x="921" y="454"/>
                    <a:pt x="921" y="454"/>
                    <a:pt x="921" y="454"/>
                  </a:cubicBezTo>
                  <a:cubicBezTo>
                    <a:pt x="967" y="454"/>
                    <a:pt x="1004" y="417"/>
                    <a:pt x="1004" y="372"/>
                  </a:cubicBezTo>
                  <a:cubicBezTo>
                    <a:pt x="1004" y="337"/>
                    <a:pt x="982" y="308"/>
                    <a:pt x="951" y="296"/>
                  </a:cubicBezTo>
                  <a:close/>
                </a:path>
              </a:pathLst>
            </a:custGeom>
            <a:solidFill>
              <a:srgbClr val="F2F2F2"/>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2353" dirty="0">
                <a:solidFill>
                  <a:srgbClr val="000000"/>
                </a:solidFill>
              </a:endParaRPr>
            </a:p>
          </p:txBody>
        </p:sp>
        <p:sp>
          <p:nvSpPr>
            <p:cNvPr id="46" name="Freeform 15"/>
            <p:cNvSpPr>
              <a:spLocks/>
            </p:cNvSpPr>
            <p:nvPr/>
          </p:nvSpPr>
          <p:spPr bwMode="auto">
            <a:xfrm>
              <a:off x="10242579" y="2132390"/>
              <a:ext cx="1234936" cy="508266"/>
            </a:xfrm>
            <a:custGeom>
              <a:avLst/>
              <a:gdLst>
                <a:gd name="T0" fmla="*/ 349 w 391"/>
                <a:gd name="T1" fmla="*/ 75 h 159"/>
                <a:gd name="T2" fmla="*/ 342 w 391"/>
                <a:gd name="T3" fmla="*/ 76 h 159"/>
                <a:gd name="T4" fmla="*/ 263 w 391"/>
                <a:gd name="T5" fmla="*/ 0 h 159"/>
                <a:gd name="T6" fmla="*/ 187 w 391"/>
                <a:gd name="T7" fmla="*/ 59 h 159"/>
                <a:gd name="T8" fmla="*/ 145 w 391"/>
                <a:gd name="T9" fmla="*/ 42 h 159"/>
                <a:gd name="T10" fmla="*/ 87 w 391"/>
                <a:gd name="T11" fmla="*/ 94 h 159"/>
                <a:gd name="T12" fmla="*/ 59 w 391"/>
                <a:gd name="T13" fmla="*/ 107 h 159"/>
                <a:gd name="T14" fmla="*/ 32 w 391"/>
                <a:gd name="T15" fmla="*/ 94 h 159"/>
                <a:gd name="T16" fmla="*/ 0 w 391"/>
                <a:gd name="T17" fmla="*/ 126 h 159"/>
                <a:gd name="T18" fmla="*/ 32 w 391"/>
                <a:gd name="T19" fmla="*/ 159 h 159"/>
                <a:gd name="T20" fmla="*/ 41 w 391"/>
                <a:gd name="T21" fmla="*/ 159 h 159"/>
                <a:gd name="T22" fmla="*/ 148 w 391"/>
                <a:gd name="T23" fmla="*/ 159 h 159"/>
                <a:gd name="T24" fmla="*/ 208 w 391"/>
                <a:gd name="T25" fmla="*/ 159 h 159"/>
                <a:gd name="T26" fmla="*/ 352 w 391"/>
                <a:gd name="T27" fmla="*/ 159 h 159"/>
                <a:gd name="T28" fmla="*/ 352 w 391"/>
                <a:gd name="T29" fmla="*/ 159 h 159"/>
                <a:gd name="T30" fmla="*/ 391 w 391"/>
                <a:gd name="T31" fmla="*/ 117 h 159"/>
                <a:gd name="T32" fmla="*/ 349 w 391"/>
                <a:gd name="T33" fmla="*/ 7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59">
                  <a:moveTo>
                    <a:pt x="349" y="75"/>
                  </a:moveTo>
                  <a:cubicBezTo>
                    <a:pt x="347" y="75"/>
                    <a:pt x="345" y="75"/>
                    <a:pt x="342" y="76"/>
                  </a:cubicBezTo>
                  <a:cubicBezTo>
                    <a:pt x="340" y="34"/>
                    <a:pt x="306" y="0"/>
                    <a:pt x="263" y="0"/>
                  </a:cubicBezTo>
                  <a:cubicBezTo>
                    <a:pt x="227" y="0"/>
                    <a:pt x="196" y="25"/>
                    <a:pt x="187" y="59"/>
                  </a:cubicBezTo>
                  <a:cubicBezTo>
                    <a:pt x="176" y="48"/>
                    <a:pt x="161" y="42"/>
                    <a:pt x="145" y="42"/>
                  </a:cubicBezTo>
                  <a:cubicBezTo>
                    <a:pt x="115" y="42"/>
                    <a:pt x="90" y="65"/>
                    <a:pt x="87" y="94"/>
                  </a:cubicBezTo>
                  <a:cubicBezTo>
                    <a:pt x="76" y="96"/>
                    <a:pt x="66" y="101"/>
                    <a:pt x="59" y="107"/>
                  </a:cubicBezTo>
                  <a:cubicBezTo>
                    <a:pt x="53" y="99"/>
                    <a:pt x="43" y="94"/>
                    <a:pt x="32" y="94"/>
                  </a:cubicBezTo>
                  <a:cubicBezTo>
                    <a:pt x="14" y="94"/>
                    <a:pt x="0" y="108"/>
                    <a:pt x="0" y="126"/>
                  </a:cubicBezTo>
                  <a:cubicBezTo>
                    <a:pt x="0" y="144"/>
                    <a:pt x="14" y="159"/>
                    <a:pt x="32" y="159"/>
                  </a:cubicBezTo>
                  <a:cubicBezTo>
                    <a:pt x="41" y="159"/>
                    <a:pt x="41" y="159"/>
                    <a:pt x="41" y="159"/>
                  </a:cubicBezTo>
                  <a:cubicBezTo>
                    <a:pt x="148" y="159"/>
                    <a:pt x="148" y="159"/>
                    <a:pt x="148" y="159"/>
                  </a:cubicBezTo>
                  <a:cubicBezTo>
                    <a:pt x="208" y="159"/>
                    <a:pt x="208" y="159"/>
                    <a:pt x="208" y="159"/>
                  </a:cubicBezTo>
                  <a:cubicBezTo>
                    <a:pt x="352" y="159"/>
                    <a:pt x="352" y="159"/>
                    <a:pt x="352" y="159"/>
                  </a:cubicBezTo>
                  <a:cubicBezTo>
                    <a:pt x="352" y="159"/>
                    <a:pt x="352" y="159"/>
                    <a:pt x="352" y="159"/>
                  </a:cubicBezTo>
                  <a:cubicBezTo>
                    <a:pt x="374" y="158"/>
                    <a:pt x="391" y="139"/>
                    <a:pt x="391" y="117"/>
                  </a:cubicBezTo>
                  <a:cubicBezTo>
                    <a:pt x="391" y="94"/>
                    <a:pt x="372" y="75"/>
                    <a:pt x="349" y="75"/>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3505" fontAlgn="base">
                <a:spcBef>
                  <a:spcPct val="0"/>
                </a:spcBef>
                <a:spcAft>
                  <a:spcPct val="0"/>
                </a:spcAft>
              </a:pPr>
              <a:endParaRPr lang="en-US" sz="2353" dirty="0">
                <a:solidFill>
                  <a:srgbClr val="2C2C2C"/>
                </a:solidFill>
                <a:ea typeface="MS PGothic" charset="0"/>
              </a:endParaRPr>
            </a:p>
          </p:txBody>
        </p:sp>
        <p:grpSp>
          <p:nvGrpSpPr>
            <p:cNvPr id="44" name="Group 43"/>
            <p:cNvGrpSpPr/>
            <p:nvPr/>
          </p:nvGrpSpPr>
          <p:grpSpPr>
            <a:xfrm>
              <a:off x="9458419" y="1986632"/>
              <a:ext cx="1128208" cy="1525195"/>
              <a:chOff x="9384420" y="1612449"/>
              <a:chExt cx="1276206" cy="1725270"/>
            </a:xfrm>
          </p:grpSpPr>
          <p:sp>
            <p:nvSpPr>
              <p:cNvPr id="43" name="Rounded Rectangle 42"/>
              <p:cNvSpPr/>
              <p:nvPr/>
            </p:nvSpPr>
            <p:spPr bwMode="auto">
              <a:xfrm>
                <a:off x="9422657" y="1792040"/>
                <a:ext cx="1196330" cy="1530967"/>
              </a:xfrm>
              <a:prstGeom prst="roundRect">
                <a:avLst>
                  <a:gd name="adj" fmla="val 8755"/>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336145" indent="-336145" algn="ctr" defTabSz="914102" fontAlgn="base">
                  <a:lnSpc>
                    <a:spcPct val="90000"/>
                  </a:lnSpc>
                  <a:spcBef>
                    <a:spcPct val="0"/>
                  </a:spcBef>
                  <a:spcAft>
                    <a:spcPct val="0"/>
                  </a:spcAft>
                  <a:buFont typeface="Wingdings 3" panose="05040102010807070707" pitchFamily="18" charset="2"/>
                  <a:buChar char="Æ"/>
                </a:pPr>
                <a:endParaRPr lang="en-US" sz="1961" b="1" dirty="0">
                  <a:solidFill>
                    <a:srgbClr val="FFFFFF"/>
                  </a:solidFill>
                  <a:latin typeface="Segoe UI Light"/>
                  <a:ea typeface="Segoe UI" pitchFamily="34" charset="0"/>
                  <a:cs typeface="Segoe UI" pitchFamily="34" charset="0"/>
                </a:endParaRPr>
              </a:p>
            </p:txBody>
          </p:sp>
          <p:sp>
            <p:nvSpPr>
              <p:cNvPr id="42" name="Freeform 79"/>
              <p:cNvSpPr>
                <a:spLocks noEditPoints="1"/>
              </p:cNvSpPr>
              <p:nvPr/>
            </p:nvSpPr>
            <p:spPr bwMode="black">
              <a:xfrm>
                <a:off x="9384420" y="1612449"/>
                <a:ext cx="1276206" cy="1725270"/>
              </a:xfrm>
              <a:custGeom>
                <a:avLst/>
                <a:gdLst>
                  <a:gd name="T0" fmla="*/ 1441 w 1615"/>
                  <a:gd name="T1" fmla="*/ 131 h 2179"/>
                  <a:gd name="T2" fmla="*/ 1344 w 1615"/>
                  <a:gd name="T3" fmla="*/ 16 h 2179"/>
                  <a:gd name="T4" fmla="*/ 306 w 1615"/>
                  <a:gd name="T5" fmla="*/ 0 h 2179"/>
                  <a:gd name="T6" fmla="*/ 62 w 1615"/>
                  <a:gd name="T7" fmla="*/ 171 h 2179"/>
                  <a:gd name="T8" fmla="*/ 174 w 1615"/>
                  <a:gd name="T9" fmla="*/ 131 h 2179"/>
                  <a:gd name="T10" fmla="*/ 174 w 1615"/>
                  <a:gd name="T11" fmla="*/ 180 h 2179"/>
                  <a:gd name="T12" fmla="*/ 0 w 1615"/>
                  <a:gd name="T13" fmla="*/ 2005 h 2179"/>
                  <a:gd name="T14" fmla="*/ 1441 w 1615"/>
                  <a:gd name="T15" fmla="*/ 2179 h 2179"/>
                  <a:gd name="T16" fmla="*/ 1615 w 1615"/>
                  <a:gd name="T17" fmla="*/ 354 h 2179"/>
                  <a:gd name="T18" fmla="*/ 1518 w 1615"/>
                  <a:gd name="T19" fmla="*/ 2005 h 2179"/>
                  <a:gd name="T20" fmla="*/ 174 w 1615"/>
                  <a:gd name="T21" fmla="*/ 2082 h 2179"/>
                  <a:gd name="T22" fmla="*/ 97 w 1615"/>
                  <a:gd name="T23" fmla="*/ 354 h 2179"/>
                  <a:gd name="T24" fmla="*/ 1441 w 1615"/>
                  <a:gd name="T25" fmla="*/ 277 h 2179"/>
                  <a:gd name="T26" fmla="*/ 1518 w 1615"/>
                  <a:gd name="T27" fmla="*/ 2005 h 2179"/>
                  <a:gd name="T28" fmla="*/ 241 w 1615"/>
                  <a:gd name="T29" fmla="*/ 1038 h 2179"/>
                  <a:gd name="T30" fmla="*/ 532 w 1615"/>
                  <a:gd name="T31" fmla="*/ 1339 h 2179"/>
                  <a:gd name="T32" fmla="*/ 713 w 1615"/>
                  <a:gd name="T33" fmla="*/ 1304 h 2179"/>
                  <a:gd name="T34" fmla="*/ 695 w 1615"/>
                  <a:gd name="T35" fmla="*/ 1594 h 2179"/>
                  <a:gd name="T36" fmla="*/ 1375 w 1615"/>
                  <a:gd name="T37" fmla="*/ 1038 h 2179"/>
                  <a:gd name="T38" fmla="*/ 808 w 1615"/>
                  <a:gd name="T39" fmla="*/ 1206 h 2179"/>
                  <a:gd name="T40" fmla="*/ 808 w 1615"/>
                  <a:gd name="T41" fmla="*/ 870 h 2179"/>
                  <a:gd name="T42" fmla="*/ 808 w 1615"/>
                  <a:gd name="T43" fmla="*/ 1206 h 2179"/>
                  <a:gd name="T44" fmla="*/ 652 w 1615"/>
                  <a:gd name="T45" fmla="*/ 1331 h 2179"/>
                  <a:gd name="T46" fmla="*/ 453 w 1615"/>
                  <a:gd name="T47" fmla="*/ 1481 h 2179"/>
                  <a:gd name="T48" fmla="*/ 258 w 1615"/>
                  <a:gd name="T49" fmla="*/ 1960 h 2179"/>
                  <a:gd name="T50" fmla="*/ 534 w 1615"/>
                  <a:gd name="T51" fmla="*/ 1842 h 2179"/>
                  <a:gd name="T52" fmla="*/ 702 w 1615"/>
                  <a:gd name="T53" fmla="*/ 1467 h 2179"/>
                  <a:gd name="T54" fmla="*/ 418 w 1615"/>
                  <a:gd name="T55" fmla="*/ 1872 h 2179"/>
                  <a:gd name="T56" fmla="*/ 284 w 1615"/>
                  <a:gd name="T57" fmla="*/ 1780 h 2179"/>
                  <a:gd name="T58" fmla="*/ 418 w 1615"/>
                  <a:gd name="T59" fmla="*/ 1872 h 2179"/>
                  <a:gd name="T60" fmla="*/ 204 w 1615"/>
                  <a:gd name="T61" fmla="*/ 323 h 2179"/>
                  <a:gd name="T62" fmla="*/ 204 w 1615"/>
                  <a:gd name="T63" fmla="*/ 428 h 2179"/>
                  <a:gd name="T64" fmla="*/ 1418 w 1615"/>
                  <a:gd name="T65" fmla="*/ 323 h 2179"/>
                  <a:gd name="T66" fmla="*/ 1418 w 1615"/>
                  <a:gd name="T67" fmla="*/ 428 h 2179"/>
                  <a:gd name="T68" fmla="*/ 1418 w 1615"/>
                  <a:gd name="T69" fmla="*/ 323 h 2179"/>
                  <a:gd name="T70" fmla="*/ 1366 w 1615"/>
                  <a:gd name="T71" fmla="*/ 1978 h 2179"/>
                  <a:gd name="T72" fmla="*/ 1471 w 1615"/>
                  <a:gd name="T73" fmla="*/ 1978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15" h="2179">
                    <a:moveTo>
                      <a:pt x="174" y="131"/>
                    </a:moveTo>
                    <a:cubicBezTo>
                      <a:pt x="1441" y="131"/>
                      <a:pt x="1441" y="131"/>
                      <a:pt x="1441" y="131"/>
                    </a:cubicBezTo>
                    <a:cubicBezTo>
                      <a:pt x="1465" y="131"/>
                      <a:pt x="1488" y="136"/>
                      <a:pt x="1509" y="145"/>
                    </a:cubicBezTo>
                    <a:cubicBezTo>
                      <a:pt x="1344" y="16"/>
                      <a:pt x="1344" y="16"/>
                      <a:pt x="1344" y="16"/>
                    </a:cubicBezTo>
                    <a:cubicBezTo>
                      <a:pt x="1333" y="7"/>
                      <a:pt x="1312" y="0"/>
                      <a:pt x="1298" y="0"/>
                    </a:cubicBezTo>
                    <a:cubicBezTo>
                      <a:pt x="306" y="0"/>
                      <a:pt x="306" y="0"/>
                      <a:pt x="306" y="0"/>
                    </a:cubicBezTo>
                    <a:cubicBezTo>
                      <a:pt x="292" y="0"/>
                      <a:pt x="271" y="7"/>
                      <a:pt x="260" y="16"/>
                    </a:cubicBezTo>
                    <a:cubicBezTo>
                      <a:pt x="62" y="171"/>
                      <a:pt x="62" y="171"/>
                      <a:pt x="62" y="171"/>
                    </a:cubicBezTo>
                    <a:cubicBezTo>
                      <a:pt x="64" y="171"/>
                      <a:pt x="64" y="171"/>
                      <a:pt x="64" y="171"/>
                    </a:cubicBezTo>
                    <a:cubicBezTo>
                      <a:pt x="94" y="146"/>
                      <a:pt x="132" y="131"/>
                      <a:pt x="174" y="131"/>
                    </a:cubicBezTo>
                    <a:close/>
                    <a:moveTo>
                      <a:pt x="1441" y="180"/>
                    </a:moveTo>
                    <a:cubicBezTo>
                      <a:pt x="174" y="180"/>
                      <a:pt x="174" y="180"/>
                      <a:pt x="174" y="180"/>
                    </a:cubicBezTo>
                    <a:cubicBezTo>
                      <a:pt x="78" y="180"/>
                      <a:pt x="0" y="258"/>
                      <a:pt x="0" y="354"/>
                    </a:cubicBezTo>
                    <a:cubicBezTo>
                      <a:pt x="0" y="2005"/>
                      <a:pt x="0" y="2005"/>
                      <a:pt x="0" y="2005"/>
                    </a:cubicBezTo>
                    <a:cubicBezTo>
                      <a:pt x="0" y="2101"/>
                      <a:pt x="78" y="2179"/>
                      <a:pt x="174" y="2179"/>
                    </a:cubicBezTo>
                    <a:cubicBezTo>
                      <a:pt x="1441" y="2179"/>
                      <a:pt x="1441" y="2179"/>
                      <a:pt x="1441" y="2179"/>
                    </a:cubicBezTo>
                    <a:cubicBezTo>
                      <a:pt x="1537" y="2179"/>
                      <a:pt x="1615" y="2101"/>
                      <a:pt x="1615" y="2005"/>
                    </a:cubicBezTo>
                    <a:cubicBezTo>
                      <a:pt x="1615" y="354"/>
                      <a:pt x="1615" y="354"/>
                      <a:pt x="1615" y="354"/>
                    </a:cubicBezTo>
                    <a:cubicBezTo>
                      <a:pt x="1615" y="258"/>
                      <a:pt x="1537" y="180"/>
                      <a:pt x="1441" y="180"/>
                    </a:cubicBezTo>
                    <a:close/>
                    <a:moveTo>
                      <a:pt x="1518" y="2005"/>
                    </a:moveTo>
                    <a:cubicBezTo>
                      <a:pt x="1518" y="2047"/>
                      <a:pt x="1484" y="2082"/>
                      <a:pt x="1441" y="2082"/>
                    </a:cubicBezTo>
                    <a:cubicBezTo>
                      <a:pt x="174" y="2082"/>
                      <a:pt x="174" y="2082"/>
                      <a:pt x="174" y="2082"/>
                    </a:cubicBezTo>
                    <a:cubicBezTo>
                      <a:pt x="132" y="2082"/>
                      <a:pt x="97" y="2047"/>
                      <a:pt x="97" y="2005"/>
                    </a:cubicBezTo>
                    <a:cubicBezTo>
                      <a:pt x="97" y="354"/>
                      <a:pt x="97" y="354"/>
                      <a:pt x="97" y="354"/>
                    </a:cubicBezTo>
                    <a:cubicBezTo>
                      <a:pt x="97" y="312"/>
                      <a:pt x="132" y="277"/>
                      <a:pt x="174" y="277"/>
                    </a:cubicBezTo>
                    <a:cubicBezTo>
                      <a:pt x="1441" y="277"/>
                      <a:pt x="1441" y="277"/>
                      <a:pt x="1441" y="277"/>
                    </a:cubicBezTo>
                    <a:cubicBezTo>
                      <a:pt x="1484" y="277"/>
                      <a:pt x="1518" y="312"/>
                      <a:pt x="1518" y="354"/>
                    </a:cubicBezTo>
                    <a:lnTo>
                      <a:pt x="1518" y="2005"/>
                    </a:lnTo>
                    <a:close/>
                    <a:moveTo>
                      <a:pt x="808" y="471"/>
                    </a:moveTo>
                    <a:cubicBezTo>
                      <a:pt x="494" y="471"/>
                      <a:pt x="241" y="725"/>
                      <a:pt x="241" y="1038"/>
                    </a:cubicBezTo>
                    <a:cubicBezTo>
                      <a:pt x="241" y="1201"/>
                      <a:pt x="309" y="1347"/>
                      <a:pt x="419" y="1451"/>
                    </a:cubicBezTo>
                    <a:cubicBezTo>
                      <a:pt x="532" y="1339"/>
                      <a:pt x="532" y="1339"/>
                      <a:pt x="532" y="1339"/>
                    </a:cubicBezTo>
                    <a:cubicBezTo>
                      <a:pt x="565" y="1305"/>
                      <a:pt x="610" y="1286"/>
                      <a:pt x="652" y="1286"/>
                    </a:cubicBezTo>
                    <a:cubicBezTo>
                      <a:pt x="675" y="1286"/>
                      <a:pt x="696" y="1292"/>
                      <a:pt x="713" y="1304"/>
                    </a:cubicBezTo>
                    <a:cubicBezTo>
                      <a:pt x="762" y="1337"/>
                      <a:pt x="775" y="1416"/>
                      <a:pt x="744" y="1486"/>
                    </a:cubicBezTo>
                    <a:cubicBezTo>
                      <a:pt x="695" y="1594"/>
                      <a:pt x="695" y="1594"/>
                      <a:pt x="695" y="1594"/>
                    </a:cubicBezTo>
                    <a:cubicBezTo>
                      <a:pt x="731" y="1601"/>
                      <a:pt x="769" y="1605"/>
                      <a:pt x="808" y="1605"/>
                    </a:cubicBezTo>
                    <a:cubicBezTo>
                      <a:pt x="1121" y="1605"/>
                      <a:pt x="1375" y="1351"/>
                      <a:pt x="1375" y="1038"/>
                    </a:cubicBezTo>
                    <a:cubicBezTo>
                      <a:pt x="1375" y="725"/>
                      <a:pt x="1121" y="471"/>
                      <a:pt x="808" y="471"/>
                    </a:cubicBezTo>
                    <a:close/>
                    <a:moveTo>
                      <a:pt x="808" y="1206"/>
                    </a:moveTo>
                    <a:cubicBezTo>
                      <a:pt x="715" y="1206"/>
                      <a:pt x="640" y="1131"/>
                      <a:pt x="640" y="1038"/>
                    </a:cubicBezTo>
                    <a:cubicBezTo>
                      <a:pt x="640" y="945"/>
                      <a:pt x="715" y="870"/>
                      <a:pt x="808" y="870"/>
                    </a:cubicBezTo>
                    <a:cubicBezTo>
                      <a:pt x="900" y="870"/>
                      <a:pt x="976" y="945"/>
                      <a:pt x="976" y="1038"/>
                    </a:cubicBezTo>
                    <a:cubicBezTo>
                      <a:pt x="976" y="1131"/>
                      <a:pt x="900" y="1206"/>
                      <a:pt x="808" y="1206"/>
                    </a:cubicBezTo>
                    <a:close/>
                    <a:moveTo>
                      <a:pt x="687" y="1341"/>
                    </a:moveTo>
                    <a:cubicBezTo>
                      <a:pt x="678" y="1334"/>
                      <a:pt x="665" y="1331"/>
                      <a:pt x="652" y="1331"/>
                    </a:cubicBezTo>
                    <a:cubicBezTo>
                      <a:pt x="623" y="1331"/>
                      <a:pt x="590" y="1345"/>
                      <a:pt x="564" y="1371"/>
                    </a:cubicBezTo>
                    <a:cubicBezTo>
                      <a:pt x="453" y="1481"/>
                      <a:pt x="453" y="1481"/>
                      <a:pt x="453" y="1481"/>
                    </a:cubicBezTo>
                    <a:cubicBezTo>
                      <a:pt x="271" y="1660"/>
                      <a:pt x="271" y="1660"/>
                      <a:pt x="271" y="1660"/>
                    </a:cubicBezTo>
                    <a:cubicBezTo>
                      <a:pt x="170" y="1760"/>
                      <a:pt x="164" y="1895"/>
                      <a:pt x="258" y="1960"/>
                    </a:cubicBezTo>
                    <a:cubicBezTo>
                      <a:pt x="286" y="1979"/>
                      <a:pt x="315" y="1988"/>
                      <a:pt x="346" y="1988"/>
                    </a:cubicBezTo>
                    <a:cubicBezTo>
                      <a:pt x="419" y="1988"/>
                      <a:pt x="493" y="1935"/>
                      <a:pt x="534" y="1842"/>
                    </a:cubicBezTo>
                    <a:cubicBezTo>
                      <a:pt x="650" y="1583"/>
                      <a:pt x="650" y="1583"/>
                      <a:pt x="650" y="1583"/>
                    </a:cubicBezTo>
                    <a:cubicBezTo>
                      <a:pt x="702" y="1467"/>
                      <a:pt x="702" y="1467"/>
                      <a:pt x="702" y="1467"/>
                    </a:cubicBezTo>
                    <a:cubicBezTo>
                      <a:pt x="724" y="1418"/>
                      <a:pt x="717" y="1362"/>
                      <a:pt x="687" y="1341"/>
                    </a:cubicBezTo>
                    <a:close/>
                    <a:moveTo>
                      <a:pt x="418" y="1872"/>
                    </a:moveTo>
                    <a:cubicBezTo>
                      <a:pt x="392" y="1909"/>
                      <a:pt x="341" y="1919"/>
                      <a:pt x="304" y="1893"/>
                    </a:cubicBezTo>
                    <a:cubicBezTo>
                      <a:pt x="267" y="1867"/>
                      <a:pt x="258" y="1817"/>
                      <a:pt x="284" y="1780"/>
                    </a:cubicBezTo>
                    <a:cubicBezTo>
                      <a:pt x="310" y="1743"/>
                      <a:pt x="360" y="1734"/>
                      <a:pt x="397" y="1759"/>
                    </a:cubicBezTo>
                    <a:cubicBezTo>
                      <a:pt x="434" y="1785"/>
                      <a:pt x="443" y="1836"/>
                      <a:pt x="418" y="1872"/>
                    </a:cubicBezTo>
                    <a:close/>
                    <a:moveTo>
                      <a:pt x="256" y="376"/>
                    </a:moveTo>
                    <a:cubicBezTo>
                      <a:pt x="256" y="346"/>
                      <a:pt x="233" y="323"/>
                      <a:pt x="204" y="323"/>
                    </a:cubicBezTo>
                    <a:cubicBezTo>
                      <a:pt x="174" y="323"/>
                      <a:pt x="151" y="346"/>
                      <a:pt x="151" y="376"/>
                    </a:cubicBezTo>
                    <a:cubicBezTo>
                      <a:pt x="151" y="405"/>
                      <a:pt x="174" y="428"/>
                      <a:pt x="204" y="428"/>
                    </a:cubicBezTo>
                    <a:cubicBezTo>
                      <a:pt x="233" y="428"/>
                      <a:pt x="256" y="405"/>
                      <a:pt x="256" y="376"/>
                    </a:cubicBezTo>
                    <a:close/>
                    <a:moveTo>
                      <a:pt x="1418" y="323"/>
                    </a:moveTo>
                    <a:cubicBezTo>
                      <a:pt x="1389" y="323"/>
                      <a:pt x="1366" y="346"/>
                      <a:pt x="1366" y="376"/>
                    </a:cubicBezTo>
                    <a:cubicBezTo>
                      <a:pt x="1366" y="405"/>
                      <a:pt x="1389" y="428"/>
                      <a:pt x="1418" y="428"/>
                    </a:cubicBezTo>
                    <a:cubicBezTo>
                      <a:pt x="1448" y="428"/>
                      <a:pt x="1471" y="405"/>
                      <a:pt x="1471" y="376"/>
                    </a:cubicBezTo>
                    <a:cubicBezTo>
                      <a:pt x="1471" y="346"/>
                      <a:pt x="1448" y="323"/>
                      <a:pt x="1418" y="323"/>
                    </a:cubicBezTo>
                    <a:close/>
                    <a:moveTo>
                      <a:pt x="1418" y="1925"/>
                    </a:moveTo>
                    <a:cubicBezTo>
                      <a:pt x="1389" y="1925"/>
                      <a:pt x="1366" y="1949"/>
                      <a:pt x="1366" y="1978"/>
                    </a:cubicBezTo>
                    <a:cubicBezTo>
                      <a:pt x="1366" y="2007"/>
                      <a:pt x="1389" y="2031"/>
                      <a:pt x="1418" y="2031"/>
                    </a:cubicBezTo>
                    <a:cubicBezTo>
                      <a:pt x="1448" y="2031"/>
                      <a:pt x="1471" y="2007"/>
                      <a:pt x="1471" y="1978"/>
                    </a:cubicBezTo>
                    <a:cubicBezTo>
                      <a:pt x="1471" y="1949"/>
                      <a:pt x="1448" y="1925"/>
                      <a:pt x="1418" y="1925"/>
                    </a:cubicBezTo>
                    <a:close/>
                  </a:path>
                </a:pathLst>
              </a:custGeom>
              <a:solidFill>
                <a:schemeClr val="accent1"/>
              </a:solidFill>
              <a:ln>
                <a:noFill/>
              </a:ln>
            </p:spPr>
            <p:txBody>
              <a:bodyPr vert="horz" wrap="square" lIns="80687" tIns="40344" rIns="80687" bIns="40344" numCol="1" anchor="t" anchorCtr="0" compatLnSpc="1">
                <a:prstTxWarp prst="textNoShape">
                  <a:avLst/>
                </a:prstTxWarp>
              </a:bodyPr>
              <a:lstStyle/>
              <a:p>
                <a:pPr defTabSz="913505" fontAlgn="base">
                  <a:spcBef>
                    <a:spcPct val="0"/>
                  </a:spcBef>
                  <a:spcAft>
                    <a:spcPct val="0"/>
                  </a:spcAft>
                </a:pPr>
                <a:endParaRPr lang="en-US" sz="1568" dirty="0">
                  <a:solidFill>
                    <a:srgbClr val="2C2C2C"/>
                  </a:solidFill>
                  <a:ea typeface="MS PGothic" charset="0"/>
                </a:endParaRPr>
              </a:p>
            </p:txBody>
          </p:sp>
        </p:grpSp>
      </p:grpSp>
      <p:sp>
        <p:nvSpPr>
          <p:cNvPr id="35" name="Title 1"/>
          <p:cNvSpPr txBox="1">
            <a:spLocks/>
          </p:cNvSpPr>
          <p:nvPr/>
        </p:nvSpPr>
        <p:spPr>
          <a:xfrm>
            <a:off x="318559" y="64783"/>
            <a:ext cx="11424437" cy="1054734"/>
          </a:xfrm>
          <a:prstGeom prst="rect">
            <a:avLst/>
          </a:prstGeom>
        </p:spPr>
        <p:txBody>
          <a:bodyPr anchor="ctr" anchorCtr="0"/>
          <a:lstStyle>
            <a:lvl1pPr algn="l" defTabSz="931863" rtl="0" fontAlgn="base">
              <a:lnSpc>
                <a:spcPct val="90000"/>
              </a:lnSpc>
              <a:spcBef>
                <a:spcPct val="0"/>
              </a:spcBef>
              <a:spcAft>
                <a:spcPct val="0"/>
              </a:spcAft>
              <a:defRPr lang="en-US" sz="4000" kern="1200" spc="-102" dirty="0">
                <a:ln w="3175">
                  <a:noFill/>
                </a:ln>
                <a:solidFill>
                  <a:schemeClr val="tx1"/>
                </a:solidFill>
                <a:latin typeface="+mj-lt"/>
                <a:ea typeface="ＭＳ Ｐゴシック" charset="0"/>
                <a:cs typeface="Segoe UI" pitchFamily="34" charset="0"/>
              </a:defRPr>
            </a:lvl1pPr>
            <a:lvl2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2pPr>
            <a:lvl3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3pPr>
            <a:lvl4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4pPr>
            <a:lvl5pPr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5pPr>
            <a:lvl6pPr marL="4572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6pPr>
            <a:lvl7pPr marL="9144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7pPr>
            <a:lvl8pPr marL="13716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8pPr>
            <a:lvl9pPr marL="1828800" algn="l" defTabSz="931863" rtl="0" fontAlgn="base">
              <a:lnSpc>
                <a:spcPct val="90000"/>
              </a:lnSpc>
              <a:spcBef>
                <a:spcPct val="0"/>
              </a:spcBef>
              <a:spcAft>
                <a:spcPct val="0"/>
              </a:spcAft>
              <a:defRPr sz="5400">
                <a:solidFill>
                  <a:schemeClr val="tx2"/>
                </a:solidFill>
                <a:latin typeface="Segoe UI Light" charset="0"/>
                <a:ea typeface="ＭＳ Ｐゴシック" charset="0"/>
                <a:cs typeface="Segoe UI" charset="0"/>
              </a:defRPr>
            </a:lvl9pPr>
          </a:lstStyle>
          <a:p>
            <a:r>
              <a:rPr sz="3921">
                <a:solidFill>
                  <a:srgbClr val="2C2C2C"/>
                </a:solidFill>
              </a:rPr>
              <a:t>Enhanced backup to Azure</a:t>
            </a:r>
          </a:p>
        </p:txBody>
      </p:sp>
      <p:sp>
        <p:nvSpPr>
          <p:cNvPr id="30" name="TextBox 29"/>
          <p:cNvSpPr txBox="1"/>
          <p:nvPr/>
        </p:nvSpPr>
        <p:spPr>
          <a:xfrm>
            <a:off x="2" y="6512202"/>
            <a:ext cx="3731368" cy="345312"/>
          </a:xfrm>
          <a:prstGeom prst="rect">
            <a:avLst/>
          </a:prstGeom>
          <a:noFill/>
        </p:spPr>
        <p:txBody>
          <a:bodyPr wrap="square" lIns="358570" tIns="143428" rIns="179285" bIns="143428" rtlCol="0" anchor="ctr" anchorCtr="0">
            <a:noAutofit/>
          </a:bodyPr>
          <a:lstStyle/>
          <a:p>
            <a:pPr defTabSz="913505" fontAlgn="base">
              <a:lnSpc>
                <a:spcPct val="90000"/>
              </a:lnSpc>
              <a:spcBef>
                <a:spcPct val="0"/>
              </a:spcBef>
              <a:spcAft>
                <a:spcPts val="588"/>
              </a:spcAft>
            </a:pPr>
            <a:r>
              <a:rPr lang="en-US" sz="1372" dirty="0">
                <a:solidFill>
                  <a:srgbClr val="FFFFFF"/>
                </a:solidFill>
                <a:latin typeface="Segoe UI Semibold" panose="020B0702040204020203" pitchFamily="34" charset="0"/>
                <a:ea typeface="Segoe UI Black" panose="020B0A02040204020203" pitchFamily="34" charset="0"/>
                <a:cs typeface="Segoe UI Semibold" panose="020B0702040204020203" pitchFamily="34" charset="0"/>
              </a:rPr>
              <a:t>Hybrid solutions</a:t>
            </a:r>
          </a:p>
        </p:txBody>
      </p:sp>
    </p:spTree>
    <p:extLst>
      <p:ext uri="{BB962C8B-B14F-4D97-AF65-F5344CB8AC3E}">
        <p14:creationId xmlns:p14="http://schemas.microsoft.com/office/powerpoint/2010/main" val="4042128951"/>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862919" y="74966"/>
            <a:ext cx="2199789" cy="3328411"/>
          </a:xfrm>
          <a:prstGeom prst="rect">
            <a:avLst/>
          </a:prstGeom>
          <a:solidFill>
            <a:srgbClr val="F2F2F2"/>
          </a:solidFill>
          <a:ln>
            <a:solidFill>
              <a:srgbClr val="FF8C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err="1">
                <a:solidFill>
                  <a:srgbClr val="FF8C00"/>
                </a:solidFill>
                <a:latin typeface="Segoe UI Semibold" panose="020B0702040204020203" pitchFamily="34" charset="0"/>
                <a:cs typeface="Segoe UI Semibold" panose="020B0702040204020203" pitchFamily="34" charset="0"/>
              </a:rPr>
              <a:t>PolyBase</a:t>
            </a:r>
            <a:endParaRPr lang="en-US" sz="1400" dirty="0">
              <a:solidFill>
                <a:srgbClr val="FF8C00"/>
              </a:solidFill>
              <a:latin typeface="Segoe UI Semibold" panose="020B0702040204020203" pitchFamily="34" charset="0"/>
              <a:cs typeface="Segoe UI Semibold" panose="020B0702040204020203" pitchFamily="34" charset="0"/>
            </a:endParaRPr>
          </a:p>
        </p:txBody>
      </p:sp>
      <p:sp>
        <p:nvSpPr>
          <p:cNvPr id="4" name="Right Brace 3"/>
          <p:cNvSpPr/>
          <p:nvPr/>
        </p:nvSpPr>
        <p:spPr>
          <a:xfrm rot="5400000" flipH="1" flipV="1">
            <a:off x="5918380" y="299652"/>
            <a:ext cx="73690" cy="1500730"/>
          </a:xfrm>
          <a:prstGeom prst="rightBrace">
            <a:avLst>
              <a:gd name="adj1" fmla="val 43816"/>
              <a:gd name="adj2" fmla="val 50000"/>
            </a:avLst>
          </a:prstGeom>
          <a:ln>
            <a:solidFill>
              <a:srgbClr val="D83B01"/>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388" tIns="45694" rIns="91388" bIns="45694" numCol="1" spcCol="0" rtlCol="0" fromWordArt="0" anchor="ctr" anchorCtr="0" forceAA="0" compatLnSpc="1">
            <a:prstTxWarp prst="textNoShape">
              <a:avLst/>
            </a:prstTxWarp>
            <a:noAutofit/>
          </a:bodyPr>
          <a:lstStyle/>
          <a:p>
            <a:pPr algn="ctr" defTabSz="931147"/>
            <a:endParaRPr lang="en-US" sz="700">
              <a:solidFill>
                <a:srgbClr val="000000"/>
              </a:solidFill>
            </a:endParaRPr>
          </a:p>
        </p:txBody>
      </p:sp>
      <p:sp>
        <p:nvSpPr>
          <p:cNvPr id="5" name="Rectangle 4"/>
          <p:cNvSpPr/>
          <p:nvPr/>
        </p:nvSpPr>
        <p:spPr bwMode="auto">
          <a:xfrm>
            <a:off x="5200845" y="1095316"/>
            <a:ext cx="1508760" cy="692312"/>
          </a:xfrm>
          <a:prstGeom prst="rect">
            <a:avLst/>
          </a:prstGeom>
          <a:solidFill>
            <a:srgbClr val="D7D7D7"/>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01" tIns="91401" rIns="91401" bIns="146241" numCol="1" spcCol="0" rtlCol="0" fromWordArt="0" anchor="t" anchorCtr="0" forceAA="0" compatLnSpc="1">
            <a:prstTxWarp prst="textNoShape">
              <a:avLst/>
            </a:prstTxWarp>
            <a:noAutofit/>
          </a:bodyPr>
          <a:lstStyle/>
          <a:p>
            <a:pPr defTabSz="931935">
              <a:lnSpc>
                <a:spcPct val="90000"/>
              </a:lnSpc>
            </a:pPr>
            <a:endParaRPr lang="en-US" sz="800" dirty="0">
              <a:solidFill>
                <a:srgbClr val="FFFFFF"/>
              </a:solidFill>
              <a:latin typeface="Segoe UI Semibold" panose="020B0702040204020203" pitchFamily="34" charset="0"/>
              <a:ea typeface="Segoe UI" pitchFamily="34" charset="0"/>
              <a:cs typeface="Segoe UI Semibold" panose="020B0702040204020203" pitchFamily="34" charset="0"/>
            </a:endParaRPr>
          </a:p>
        </p:txBody>
      </p:sp>
      <p:sp>
        <p:nvSpPr>
          <p:cNvPr id="6" name="TextBox 5"/>
          <p:cNvSpPr txBox="1"/>
          <p:nvPr/>
        </p:nvSpPr>
        <p:spPr>
          <a:xfrm>
            <a:off x="5459607" y="1680078"/>
            <a:ext cx="425167" cy="103863"/>
          </a:xfrm>
          <a:prstGeom prst="rect">
            <a:avLst/>
          </a:prstGeom>
          <a:noFill/>
        </p:spPr>
        <p:txBody>
          <a:bodyPr wrap="square" lIns="0" tIns="0" rIns="0" bIns="0" rtlCol="0">
            <a:noAutofit/>
          </a:bodyPr>
          <a:lstStyle/>
          <a:p>
            <a:pPr algn="ctr" defTabSz="931326">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SQL Server</a:t>
            </a:r>
          </a:p>
        </p:txBody>
      </p:sp>
      <p:sp>
        <p:nvSpPr>
          <p:cNvPr id="7" name="Freeform 6"/>
          <p:cNvSpPr>
            <a:spLocks/>
          </p:cNvSpPr>
          <p:nvPr/>
        </p:nvSpPr>
        <p:spPr bwMode="auto">
          <a:xfrm flipH="1">
            <a:off x="6151350" y="1388343"/>
            <a:ext cx="384442" cy="269621"/>
          </a:xfrm>
          <a:custGeom>
            <a:avLst/>
            <a:gdLst>
              <a:gd name="connsiteX0" fmla="*/ 5546725 w 8802688"/>
              <a:gd name="connsiteY0" fmla="*/ 4819650 h 6677025"/>
              <a:gd name="connsiteX1" fmla="*/ 5573713 w 8802688"/>
              <a:gd name="connsiteY1" fmla="*/ 4926013 h 6677025"/>
              <a:gd name="connsiteX2" fmla="*/ 5603875 w 8802688"/>
              <a:gd name="connsiteY2" fmla="*/ 5024438 h 6677025"/>
              <a:gd name="connsiteX3" fmla="*/ 5630863 w 8802688"/>
              <a:gd name="connsiteY3" fmla="*/ 5122863 h 6677025"/>
              <a:gd name="connsiteX4" fmla="*/ 5657850 w 8802688"/>
              <a:gd name="connsiteY4" fmla="*/ 5229225 h 6677025"/>
              <a:gd name="connsiteX5" fmla="*/ 5668963 w 8802688"/>
              <a:gd name="connsiteY5" fmla="*/ 5313363 h 6677025"/>
              <a:gd name="connsiteX6" fmla="*/ 5681663 w 8802688"/>
              <a:gd name="connsiteY6" fmla="*/ 5399088 h 6677025"/>
              <a:gd name="connsiteX7" fmla="*/ 5686425 w 8802688"/>
              <a:gd name="connsiteY7" fmla="*/ 5484813 h 6677025"/>
              <a:gd name="connsiteX8" fmla="*/ 5689600 w 8802688"/>
              <a:gd name="connsiteY8" fmla="*/ 5572126 h 6677025"/>
              <a:gd name="connsiteX9" fmla="*/ 5695950 w 8802688"/>
              <a:gd name="connsiteY9" fmla="*/ 5749926 h 6677025"/>
              <a:gd name="connsiteX10" fmla="*/ 5695950 w 8802688"/>
              <a:gd name="connsiteY10" fmla="*/ 5940426 h 6677025"/>
              <a:gd name="connsiteX11" fmla="*/ 5692775 w 8802688"/>
              <a:gd name="connsiteY11" fmla="*/ 5957888 h 6677025"/>
              <a:gd name="connsiteX12" fmla="*/ 5689600 w 8802688"/>
              <a:gd name="connsiteY12" fmla="*/ 5978526 h 6677025"/>
              <a:gd name="connsiteX13" fmla="*/ 5681663 w 8802688"/>
              <a:gd name="connsiteY13" fmla="*/ 6002338 h 6677025"/>
              <a:gd name="connsiteX14" fmla="*/ 5672138 w 8802688"/>
              <a:gd name="connsiteY14" fmla="*/ 6029326 h 6677025"/>
              <a:gd name="connsiteX15" fmla="*/ 5659438 w 8802688"/>
              <a:gd name="connsiteY15" fmla="*/ 6053138 h 6677025"/>
              <a:gd name="connsiteX16" fmla="*/ 5648325 w 8802688"/>
              <a:gd name="connsiteY16" fmla="*/ 6070601 h 6677025"/>
              <a:gd name="connsiteX17" fmla="*/ 5634038 w 8802688"/>
              <a:gd name="connsiteY17" fmla="*/ 6086476 h 6677025"/>
              <a:gd name="connsiteX18" fmla="*/ 5627688 w 8802688"/>
              <a:gd name="connsiteY18" fmla="*/ 6088063 h 6677025"/>
              <a:gd name="connsiteX19" fmla="*/ 5621338 w 8802688"/>
              <a:gd name="connsiteY19" fmla="*/ 6088063 h 6677025"/>
              <a:gd name="connsiteX20" fmla="*/ 5526088 w 8802688"/>
              <a:gd name="connsiteY20" fmla="*/ 6100763 h 6677025"/>
              <a:gd name="connsiteX21" fmla="*/ 5430838 w 8802688"/>
              <a:gd name="connsiteY21" fmla="*/ 6107113 h 6677025"/>
              <a:gd name="connsiteX22" fmla="*/ 5338763 w 8802688"/>
              <a:gd name="connsiteY22" fmla="*/ 6107113 h 6677025"/>
              <a:gd name="connsiteX23" fmla="*/ 5249862 w 8802688"/>
              <a:gd name="connsiteY23" fmla="*/ 6103938 h 6677025"/>
              <a:gd name="connsiteX24" fmla="*/ 5068887 w 8802688"/>
              <a:gd name="connsiteY24" fmla="*/ 6094413 h 6677025"/>
              <a:gd name="connsiteX25" fmla="*/ 4973637 w 8802688"/>
              <a:gd name="connsiteY25" fmla="*/ 6091238 h 6677025"/>
              <a:gd name="connsiteX26" fmla="*/ 4878387 w 8802688"/>
              <a:gd name="connsiteY26" fmla="*/ 6088063 h 6677025"/>
              <a:gd name="connsiteX27" fmla="*/ 5045075 w 8802688"/>
              <a:gd name="connsiteY27" fmla="*/ 5780088 h 6677025"/>
              <a:gd name="connsiteX28" fmla="*/ 5213350 w 8802688"/>
              <a:gd name="connsiteY28" fmla="*/ 5467350 h 6677025"/>
              <a:gd name="connsiteX29" fmla="*/ 5380038 w 8802688"/>
              <a:gd name="connsiteY29" fmla="*/ 5149850 h 6677025"/>
              <a:gd name="connsiteX30" fmla="*/ 576262 w 8802688"/>
              <a:gd name="connsiteY30" fmla="*/ 4632325 h 6677025"/>
              <a:gd name="connsiteX31" fmla="*/ 685799 w 8802688"/>
              <a:gd name="connsiteY31" fmla="*/ 4827588 h 6677025"/>
              <a:gd name="connsiteX32" fmla="*/ 796925 w 8802688"/>
              <a:gd name="connsiteY32" fmla="*/ 5030788 h 6677025"/>
              <a:gd name="connsiteX33" fmla="*/ 909637 w 8802688"/>
              <a:gd name="connsiteY33" fmla="*/ 5235575 h 6677025"/>
              <a:gd name="connsiteX34" fmla="*/ 1019175 w 8802688"/>
              <a:gd name="connsiteY34" fmla="*/ 5456238 h 6677025"/>
              <a:gd name="connsiteX35" fmla="*/ 1031875 w 8802688"/>
              <a:gd name="connsiteY35" fmla="*/ 5481638 h 6677025"/>
              <a:gd name="connsiteX36" fmla="*/ 1039812 w 8802688"/>
              <a:gd name="connsiteY36" fmla="*/ 5508626 h 6677025"/>
              <a:gd name="connsiteX37" fmla="*/ 1046162 w 8802688"/>
              <a:gd name="connsiteY37" fmla="*/ 5532438 h 6677025"/>
              <a:gd name="connsiteX38" fmla="*/ 1049337 w 8802688"/>
              <a:gd name="connsiteY38" fmla="*/ 5559426 h 6677025"/>
              <a:gd name="connsiteX39" fmla="*/ 1049337 w 8802688"/>
              <a:gd name="connsiteY39" fmla="*/ 5580063 h 6677025"/>
              <a:gd name="connsiteX40" fmla="*/ 1046162 w 8802688"/>
              <a:gd name="connsiteY40" fmla="*/ 5600701 h 6677025"/>
              <a:gd name="connsiteX41" fmla="*/ 1039812 w 8802688"/>
              <a:gd name="connsiteY41" fmla="*/ 5621338 h 6677025"/>
              <a:gd name="connsiteX42" fmla="*/ 1028699 w 8802688"/>
              <a:gd name="connsiteY42" fmla="*/ 5640388 h 6677025"/>
              <a:gd name="connsiteX43" fmla="*/ 1019175 w 8802688"/>
              <a:gd name="connsiteY43" fmla="*/ 5657851 h 6677025"/>
              <a:gd name="connsiteX44" fmla="*/ 1004887 w 8802688"/>
              <a:gd name="connsiteY44" fmla="*/ 5672138 h 6677025"/>
              <a:gd name="connsiteX45" fmla="*/ 987425 w 8802688"/>
              <a:gd name="connsiteY45" fmla="*/ 5684838 h 6677025"/>
              <a:gd name="connsiteX46" fmla="*/ 968375 w 8802688"/>
              <a:gd name="connsiteY46" fmla="*/ 5695951 h 6677025"/>
              <a:gd name="connsiteX47" fmla="*/ 947737 w 8802688"/>
              <a:gd name="connsiteY47" fmla="*/ 5705476 h 6677025"/>
              <a:gd name="connsiteX48" fmla="*/ 923925 w 8802688"/>
              <a:gd name="connsiteY48" fmla="*/ 5711826 h 6677025"/>
              <a:gd name="connsiteX49" fmla="*/ 896937 w 8802688"/>
              <a:gd name="connsiteY49" fmla="*/ 5713413 h 6677025"/>
              <a:gd name="connsiteX50" fmla="*/ 871537 w 8802688"/>
              <a:gd name="connsiteY50" fmla="*/ 5716588 h 6677025"/>
              <a:gd name="connsiteX51" fmla="*/ 844549 w 8802688"/>
              <a:gd name="connsiteY51" fmla="*/ 5716588 h 6677025"/>
              <a:gd name="connsiteX52" fmla="*/ 814387 w 8802688"/>
              <a:gd name="connsiteY52" fmla="*/ 5716588 h 6677025"/>
              <a:gd name="connsiteX53" fmla="*/ 787399 w 8802688"/>
              <a:gd name="connsiteY53" fmla="*/ 5713413 h 6677025"/>
              <a:gd name="connsiteX54" fmla="*/ 757237 w 8802688"/>
              <a:gd name="connsiteY54" fmla="*/ 5711826 h 6677025"/>
              <a:gd name="connsiteX55" fmla="*/ 728662 w 8802688"/>
              <a:gd name="connsiteY55" fmla="*/ 5702301 h 6677025"/>
              <a:gd name="connsiteX56" fmla="*/ 695325 w 8802688"/>
              <a:gd name="connsiteY56" fmla="*/ 5692776 h 6677025"/>
              <a:gd name="connsiteX57" fmla="*/ 636587 w 8802688"/>
              <a:gd name="connsiteY57" fmla="*/ 5668963 h 6677025"/>
              <a:gd name="connsiteX58" fmla="*/ 576262 w 8802688"/>
              <a:gd name="connsiteY58" fmla="*/ 5637213 h 6677025"/>
              <a:gd name="connsiteX59" fmla="*/ 520699 w 8802688"/>
              <a:gd name="connsiteY59" fmla="*/ 5600701 h 6677025"/>
              <a:gd name="connsiteX60" fmla="*/ 463549 w 8802688"/>
              <a:gd name="connsiteY60" fmla="*/ 5556251 h 6677025"/>
              <a:gd name="connsiteX61" fmla="*/ 406399 w 8802688"/>
              <a:gd name="connsiteY61" fmla="*/ 5508626 h 6677025"/>
              <a:gd name="connsiteX62" fmla="*/ 360362 w 8802688"/>
              <a:gd name="connsiteY62" fmla="*/ 5457826 h 6677025"/>
              <a:gd name="connsiteX63" fmla="*/ 312737 w 8802688"/>
              <a:gd name="connsiteY63" fmla="*/ 5405438 h 6677025"/>
              <a:gd name="connsiteX64" fmla="*/ 269875 w 8802688"/>
              <a:gd name="connsiteY64" fmla="*/ 5351463 h 6677025"/>
              <a:gd name="connsiteX65" fmla="*/ 234949 w 8802688"/>
              <a:gd name="connsiteY65" fmla="*/ 5294313 h 6677025"/>
              <a:gd name="connsiteX66" fmla="*/ 207962 w 8802688"/>
              <a:gd name="connsiteY66" fmla="*/ 5238750 h 6677025"/>
              <a:gd name="connsiteX67" fmla="*/ 184149 w 8802688"/>
              <a:gd name="connsiteY67" fmla="*/ 5184775 h 6677025"/>
              <a:gd name="connsiteX68" fmla="*/ 177799 w 8802688"/>
              <a:gd name="connsiteY68" fmla="*/ 5157788 h 6677025"/>
              <a:gd name="connsiteX69" fmla="*/ 173037 w 8802688"/>
              <a:gd name="connsiteY69" fmla="*/ 5130800 h 6677025"/>
              <a:gd name="connsiteX70" fmla="*/ 169862 w 8802688"/>
              <a:gd name="connsiteY70" fmla="*/ 5105400 h 6677025"/>
              <a:gd name="connsiteX71" fmla="*/ 166687 w 8802688"/>
              <a:gd name="connsiteY71" fmla="*/ 5081588 h 6677025"/>
              <a:gd name="connsiteX72" fmla="*/ 169862 w 8802688"/>
              <a:gd name="connsiteY72" fmla="*/ 5054600 h 6677025"/>
              <a:gd name="connsiteX73" fmla="*/ 173037 w 8802688"/>
              <a:gd name="connsiteY73" fmla="*/ 5024438 h 6677025"/>
              <a:gd name="connsiteX74" fmla="*/ 180975 w 8802688"/>
              <a:gd name="connsiteY74" fmla="*/ 4997450 h 6677025"/>
              <a:gd name="connsiteX75" fmla="*/ 190499 w 8802688"/>
              <a:gd name="connsiteY75" fmla="*/ 4973638 h 6677025"/>
              <a:gd name="connsiteX76" fmla="*/ 201612 w 8802688"/>
              <a:gd name="connsiteY76" fmla="*/ 4949825 h 6677025"/>
              <a:gd name="connsiteX77" fmla="*/ 214312 w 8802688"/>
              <a:gd name="connsiteY77" fmla="*/ 4929188 h 6677025"/>
              <a:gd name="connsiteX78" fmla="*/ 228599 w 8802688"/>
              <a:gd name="connsiteY78" fmla="*/ 4908550 h 6677025"/>
              <a:gd name="connsiteX79" fmla="*/ 241299 w 8802688"/>
              <a:gd name="connsiteY79" fmla="*/ 4894263 h 6677025"/>
              <a:gd name="connsiteX80" fmla="*/ 285749 w 8802688"/>
              <a:gd name="connsiteY80" fmla="*/ 4851400 h 6677025"/>
              <a:gd name="connsiteX81" fmla="*/ 330199 w 8802688"/>
              <a:gd name="connsiteY81" fmla="*/ 4816475 h 6677025"/>
              <a:gd name="connsiteX82" fmla="*/ 377825 w 8802688"/>
              <a:gd name="connsiteY82" fmla="*/ 4779963 h 6677025"/>
              <a:gd name="connsiteX83" fmla="*/ 422275 w 8802688"/>
              <a:gd name="connsiteY83" fmla="*/ 4748213 h 6677025"/>
              <a:gd name="connsiteX84" fmla="*/ 507999 w 8802688"/>
              <a:gd name="connsiteY84" fmla="*/ 4687888 h 6677025"/>
              <a:gd name="connsiteX85" fmla="*/ 544512 w 8802688"/>
              <a:gd name="connsiteY85" fmla="*/ 4662488 h 6677025"/>
              <a:gd name="connsiteX86" fmla="*/ 6180138 w 8802688"/>
              <a:gd name="connsiteY86" fmla="*/ 3546475 h 6677025"/>
              <a:gd name="connsiteX87" fmla="*/ 6124576 w 8802688"/>
              <a:gd name="connsiteY87" fmla="*/ 3562350 h 6677025"/>
              <a:gd name="connsiteX88" fmla="*/ 6076951 w 8802688"/>
              <a:gd name="connsiteY88" fmla="*/ 3579813 h 6677025"/>
              <a:gd name="connsiteX89" fmla="*/ 6037263 w 8802688"/>
              <a:gd name="connsiteY89" fmla="*/ 3600450 h 6677025"/>
              <a:gd name="connsiteX90" fmla="*/ 6002338 w 8802688"/>
              <a:gd name="connsiteY90" fmla="*/ 3624263 h 6677025"/>
              <a:gd name="connsiteX91" fmla="*/ 5978526 w 8802688"/>
              <a:gd name="connsiteY91" fmla="*/ 3651250 h 6677025"/>
              <a:gd name="connsiteX92" fmla="*/ 5961063 w 8802688"/>
              <a:gd name="connsiteY92" fmla="*/ 3678238 h 6677025"/>
              <a:gd name="connsiteX93" fmla="*/ 5948363 w 8802688"/>
              <a:gd name="connsiteY93" fmla="*/ 3705225 h 6677025"/>
              <a:gd name="connsiteX94" fmla="*/ 5945188 w 8802688"/>
              <a:gd name="connsiteY94" fmla="*/ 3719513 h 6677025"/>
              <a:gd name="connsiteX95" fmla="*/ 5945188 w 8802688"/>
              <a:gd name="connsiteY95" fmla="*/ 3733800 h 6677025"/>
              <a:gd name="connsiteX96" fmla="*/ 5986463 w 8802688"/>
              <a:gd name="connsiteY96" fmla="*/ 3698875 h 6677025"/>
              <a:gd name="connsiteX97" fmla="*/ 6046788 w 8802688"/>
              <a:gd name="connsiteY97" fmla="*/ 3654425 h 6677025"/>
              <a:gd name="connsiteX98" fmla="*/ 6115051 w 8802688"/>
              <a:gd name="connsiteY98" fmla="*/ 3600450 h 6677025"/>
              <a:gd name="connsiteX99" fmla="*/ 6148388 w 8802688"/>
              <a:gd name="connsiteY99" fmla="*/ 3573463 h 6677025"/>
              <a:gd name="connsiteX100" fmla="*/ 279400 w 8802688"/>
              <a:gd name="connsiteY100" fmla="*/ 2203450 h 6677025"/>
              <a:gd name="connsiteX101" fmla="*/ 354013 w 8802688"/>
              <a:gd name="connsiteY101" fmla="*/ 2203450 h 6677025"/>
              <a:gd name="connsiteX102" fmla="*/ 327025 w 8802688"/>
              <a:gd name="connsiteY102" fmla="*/ 2274888 h 6677025"/>
              <a:gd name="connsiteX103" fmla="*/ 303213 w 8802688"/>
              <a:gd name="connsiteY103" fmla="*/ 2343150 h 6677025"/>
              <a:gd name="connsiteX104" fmla="*/ 261938 w 8802688"/>
              <a:gd name="connsiteY104" fmla="*/ 2482850 h 6677025"/>
              <a:gd name="connsiteX105" fmla="*/ 217488 w 8802688"/>
              <a:gd name="connsiteY105" fmla="*/ 2625726 h 6677025"/>
              <a:gd name="connsiteX106" fmla="*/ 193675 w 8802688"/>
              <a:gd name="connsiteY106" fmla="*/ 2693988 h 6677025"/>
              <a:gd name="connsiteX107" fmla="*/ 166688 w 8802688"/>
              <a:gd name="connsiteY107" fmla="*/ 2765425 h 6677025"/>
              <a:gd name="connsiteX108" fmla="*/ 169863 w 8802688"/>
              <a:gd name="connsiteY108" fmla="*/ 2792413 h 6677025"/>
              <a:gd name="connsiteX109" fmla="*/ 173038 w 8802688"/>
              <a:gd name="connsiteY109" fmla="*/ 2819400 h 6677025"/>
              <a:gd name="connsiteX110" fmla="*/ 180975 w 8802688"/>
              <a:gd name="connsiteY110" fmla="*/ 2844801 h 6677025"/>
              <a:gd name="connsiteX111" fmla="*/ 190500 w 8802688"/>
              <a:gd name="connsiteY111" fmla="*/ 2871788 h 6677025"/>
              <a:gd name="connsiteX112" fmla="*/ 201613 w 8802688"/>
              <a:gd name="connsiteY112" fmla="*/ 2895601 h 6677025"/>
              <a:gd name="connsiteX113" fmla="*/ 214313 w 8802688"/>
              <a:gd name="connsiteY113" fmla="*/ 2916238 h 6677025"/>
              <a:gd name="connsiteX114" fmla="*/ 228600 w 8802688"/>
              <a:gd name="connsiteY114" fmla="*/ 2935288 h 6677025"/>
              <a:gd name="connsiteX115" fmla="*/ 241300 w 8802688"/>
              <a:gd name="connsiteY115" fmla="*/ 2952751 h 6677025"/>
              <a:gd name="connsiteX116" fmla="*/ 242888 w 8802688"/>
              <a:gd name="connsiteY116" fmla="*/ 2959101 h 6677025"/>
              <a:gd name="connsiteX117" fmla="*/ 242888 w 8802688"/>
              <a:gd name="connsiteY117" fmla="*/ 2963863 h 6677025"/>
              <a:gd name="connsiteX118" fmla="*/ 255588 w 8802688"/>
              <a:gd name="connsiteY118" fmla="*/ 2973388 h 6677025"/>
              <a:gd name="connsiteX119" fmla="*/ 266700 w 8802688"/>
              <a:gd name="connsiteY119" fmla="*/ 2979738 h 6677025"/>
              <a:gd name="connsiteX120" fmla="*/ 288925 w 8802688"/>
              <a:gd name="connsiteY120" fmla="*/ 2984501 h 6677025"/>
              <a:gd name="connsiteX121" fmla="*/ 336550 w 8802688"/>
              <a:gd name="connsiteY121" fmla="*/ 2987676 h 6677025"/>
              <a:gd name="connsiteX122" fmla="*/ 388938 w 8802688"/>
              <a:gd name="connsiteY122" fmla="*/ 2987676 h 6677025"/>
              <a:gd name="connsiteX123" fmla="*/ 404813 w 8802688"/>
              <a:gd name="connsiteY123" fmla="*/ 2987676 h 6677025"/>
              <a:gd name="connsiteX124" fmla="*/ 425450 w 8802688"/>
              <a:gd name="connsiteY124" fmla="*/ 2982913 h 6677025"/>
              <a:gd name="connsiteX125" fmla="*/ 469900 w 8802688"/>
              <a:gd name="connsiteY125" fmla="*/ 2963863 h 6677025"/>
              <a:gd name="connsiteX126" fmla="*/ 520700 w 8802688"/>
              <a:gd name="connsiteY126" fmla="*/ 2940051 h 6677025"/>
              <a:gd name="connsiteX127" fmla="*/ 576263 w 8802688"/>
              <a:gd name="connsiteY127" fmla="*/ 2914651 h 6677025"/>
              <a:gd name="connsiteX128" fmla="*/ 573088 w 8802688"/>
              <a:gd name="connsiteY128" fmla="*/ 2946401 h 6677025"/>
              <a:gd name="connsiteX129" fmla="*/ 568325 w 8802688"/>
              <a:gd name="connsiteY129" fmla="*/ 2979738 h 6677025"/>
              <a:gd name="connsiteX130" fmla="*/ 558801 w 8802688"/>
              <a:gd name="connsiteY130" fmla="*/ 3008313 h 6677025"/>
              <a:gd name="connsiteX131" fmla="*/ 544513 w 8802688"/>
              <a:gd name="connsiteY131" fmla="*/ 3038476 h 6677025"/>
              <a:gd name="connsiteX132" fmla="*/ 528638 w 8802688"/>
              <a:gd name="connsiteY132" fmla="*/ 3062288 h 6677025"/>
              <a:gd name="connsiteX133" fmla="*/ 508000 w 8802688"/>
              <a:gd name="connsiteY133" fmla="*/ 3086101 h 6677025"/>
              <a:gd name="connsiteX134" fmla="*/ 487363 w 8802688"/>
              <a:gd name="connsiteY134" fmla="*/ 3106738 h 6677025"/>
              <a:gd name="connsiteX135" fmla="*/ 463550 w 8802688"/>
              <a:gd name="connsiteY135" fmla="*/ 3124201 h 6677025"/>
              <a:gd name="connsiteX136" fmla="*/ 439738 w 8802688"/>
              <a:gd name="connsiteY136" fmla="*/ 3136901 h 6677025"/>
              <a:gd name="connsiteX137" fmla="*/ 412750 w 8802688"/>
              <a:gd name="connsiteY137" fmla="*/ 3148013 h 6677025"/>
              <a:gd name="connsiteX138" fmla="*/ 382588 w 8802688"/>
              <a:gd name="connsiteY138" fmla="*/ 3157538 h 6677025"/>
              <a:gd name="connsiteX139" fmla="*/ 357188 w 8802688"/>
              <a:gd name="connsiteY139" fmla="*/ 3160713 h 6677025"/>
              <a:gd name="connsiteX140" fmla="*/ 327025 w 8802688"/>
              <a:gd name="connsiteY140" fmla="*/ 3160713 h 6677025"/>
              <a:gd name="connsiteX141" fmla="*/ 296863 w 8802688"/>
              <a:gd name="connsiteY141" fmla="*/ 3157538 h 6677025"/>
              <a:gd name="connsiteX142" fmla="*/ 269875 w 8802688"/>
              <a:gd name="connsiteY142" fmla="*/ 3148013 h 6677025"/>
              <a:gd name="connsiteX143" fmla="*/ 241300 w 8802688"/>
              <a:gd name="connsiteY143" fmla="*/ 3136901 h 6677025"/>
              <a:gd name="connsiteX144" fmla="*/ 228600 w 8802688"/>
              <a:gd name="connsiteY144" fmla="*/ 3130551 h 6677025"/>
              <a:gd name="connsiteX145" fmla="*/ 214313 w 8802688"/>
              <a:gd name="connsiteY145" fmla="*/ 3119438 h 6677025"/>
              <a:gd name="connsiteX146" fmla="*/ 187325 w 8802688"/>
              <a:gd name="connsiteY146" fmla="*/ 3092451 h 6677025"/>
              <a:gd name="connsiteX147" fmla="*/ 160338 w 8802688"/>
              <a:gd name="connsiteY147" fmla="*/ 3055938 h 6677025"/>
              <a:gd name="connsiteX148" fmla="*/ 133350 w 8802688"/>
              <a:gd name="connsiteY148" fmla="*/ 3017838 h 6677025"/>
              <a:gd name="connsiteX149" fmla="*/ 109538 w 8802688"/>
              <a:gd name="connsiteY149" fmla="*/ 2970213 h 6677025"/>
              <a:gd name="connsiteX150" fmla="*/ 85725 w 8802688"/>
              <a:gd name="connsiteY150" fmla="*/ 2922588 h 6677025"/>
              <a:gd name="connsiteX151" fmla="*/ 65088 w 8802688"/>
              <a:gd name="connsiteY151" fmla="*/ 2868613 h 6677025"/>
              <a:gd name="connsiteX152" fmla="*/ 47625 w 8802688"/>
              <a:gd name="connsiteY152" fmla="*/ 2816225 h 6677025"/>
              <a:gd name="connsiteX153" fmla="*/ 30163 w 8802688"/>
              <a:gd name="connsiteY153" fmla="*/ 2762250 h 6677025"/>
              <a:gd name="connsiteX154" fmla="*/ 17463 w 8802688"/>
              <a:gd name="connsiteY154" fmla="*/ 2708275 h 6677025"/>
              <a:gd name="connsiteX155" fmla="*/ 9525 w 8802688"/>
              <a:gd name="connsiteY155" fmla="*/ 2655888 h 6677025"/>
              <a:gd name="connsiteX156" fmla="*/ 3175 w 8802688"/>
              <a:gd name="connsiteY156" fmla="*/ 2608263 h 6677025"/>
              <a:gd name="connsiteX157" fmla="*/ 0 w 8802688"/>
              <a:gd name="connsiteY157" fmla="*/ 2563813 h 6677025"/>
              <a:gd name="connsiteX158" fmla="*/ 0 w 8802688"/>
              <a:gd name="connsiteY158" fmla="*/ 2524125 h 6677025"/>
              <a:gd name="connsiteX159" fmla="*/ 9525 w 8802688"/>
              <a:gd name="connsiteY159" fmla="*/ 2492375 h 6677025"/>
              <a:gd name="connsiteX160" fmla="*/ 11113 w 8802688"/>
              <a:gd name="connsiteY160" fmla="*/ 2476500 h 6677025"/>
              <a:gd name="connsiteX161" fmla="*/ 17463 w 8802688"/>
              <a:gd name="connsiteY161" fmla="*/ 2465388 h 6677025"/>
              <a:gd name="connsiteX162" fmla="*/ 47625 w 8802688"/>
              <a:gd name="connsiteY162" fmla="*/ 2425700 h 6677025"/>
              <a:gd name="connsiteX163" fmla="*/ 79375 w 8802688"/>
              <a:gd name="connsiteY163" fmla="*/ 2387600 h 6677025"/>
              <a:gd name="connsiteX164" fmla="*/ 112713 w 8802688"/>
              <a:gd name="connsiteY164" fmla="*/ 2352675 h 6677025"/>
              <a:gd name="connsiteX165" fmla="*/ 149225 w 8802688"/>
              <a:gd name="connsiteY165" fmla="*/ 2322513 h 6677025"/>
              <a:gd name="connsiteX166" fmla="*/ 217488 w 8802688"/>
              <a:gd name="connsiteY166" fmla="*/ 2260600 h 6677025"/>
              <a:gd name="connsiteX167" fmla="*/ 5886450 w 8802688"/>
              <a:gd name="connsiteY167" fmla="*/ 2019300 h 6677025"/>
              <a:gd name="connsiteX168" fmla="*/ 5907087 w 8802688"/>
              <a:gd name="connsiteY168" fmla="*/ 2022475 h 6677025"/>
              <a:gd name="connsiteX169" fmla="*/ 5930900 w 8802688"/>
              <a:gd name="connsiteY169" fmla="*/ 2028825 h 6677025"/>
              <a:gd name="connsiteX170" fmla="*/ 5957888 w 8802688"/>
              <a:gd name="connsiteY170" fmla="*/ 2036763 h 6677025"/>
              <a:gd name="connsiteX171" fmla="*/ 5984875 w 8802688"/>
              <a:gd name="connsiteY171" fmla="*/ 2049463 h 6677025"/>
              <a:gd name="connsiteX172" fmla="*/ 6010275 w 8802688"/>
              <a:gd name="connsiteY172" fmla="*/ 2060575 h 6677025"/>
              <a:gd name="connsiteX173" fmla="*/ 6034088 w 8802688"/>
              <a:gd name="connsiteY173" fmla="*/ 2078038 h 6677025"/>
              <a:gd name="connsiteX174" fmla="*/ 6057900 w 8802688"/>
              <a:gd name="connsiteY174" fmla="*/ 2093913 h 6677025"/>
              <a:gd name="connsiteX175" fmla="*/ 5951538 w 8802688"/>
              <a:gd name="connsiteY175" fmla="*/ 2170113 h 6677025"/>
              <a:gd name="connsiteX176" fmla="*/ 5897562 w 8802688"/>
              <a:gd name="connsiteY176" fmla="*/ 2209800 h 6677025"/>
              <a:gd name="connsiteX177" fmla="*/ 5838825 w 8802688"/>
              <a:gd name="connsiteY177" fmla="*/ 2244725 h 6677025"/>
              <a:gd name="connsiteX178" fmla="*/ 5811837 w 8802688"/>
              <a:gd name="connsiteY178" fmla="*/ 2216150 h 6677025"/>
              <a:gd name="connsiteX179" fmla="*/ 5788025 w 8802688"/>
              <a:gd name="connsiteY179" fmla="*/ 2182813 h 6677025"/>
              <a:gd name="connsiteX180" fmla="*/ 5775325 w 8802688"/>
              <a:gd name="connsiteY180" fmla="*/ 2165350 h 6677025"/>
              <a:gd name="connsiteX181" fmla="*/ 5770562 w 8802688"/>
              <a:gd name="connsiteY181" fmla="*/ 2146300 h 6677025"/>
              <a:gd name="connsiteX182" fmla="*/ 5764212 w 8802688"/>
              <a:gd name="connsiteY182" fmla="*/ 2132013 h 6677025"/>
              <a:gd name="connsiteX183" fmla="*/ 5764212 w 8802688"/>
              <a:gd name="connsiteY183" fmla="*/ 2117725 h 6677025"/>
              <a:gd name="connsiteX184" fmla="*/ 5770562 w 8802688"/>
              <a:gd name="connsiteY184" fmla="*/ 2101850 h 6677025"/>
              <a:gd name="connsiteX185" fmla="*/ 5778500 w 8802688"/>
              <a:gd name="connsiteY185" fmla="*/ 2087563 h 6677025"/>
              <a:gd name="connsiteX186" fmla="*/ 5791200 w 8802688"/>
              <a:gd name="connsiteY186" fmla="*/ 2073275 h 6677025"/>
              <a:gd name="connsiteX187" fmla="*/ 5805487 w 8802688"/>
              <a:gd name="connsiteY187" fmla="*/ 2057400 h 6677025"/>
              <a:gd name="connsiteX188" fmla="*/ 5821362 w 8802688"/>
              <a:gd name="connsiteY188" fmla="*/ 2046288 h 6677025"/>
              <a:gd name="connsiteX189" fmla="*/ 5838825 w 8802688"/>
              <a:gd name="connsiteY189" fmla="*/ 2033588 h 6677025"/>
              <a:gd name="connsiteX190" fmla="*/ 5853112 w 8802688"/>
              <a:gd name="connsiteY190" fmla="*/ 2025650 h 6677025"/>
              <a:gd name="connsiteX191" fmla="*/ 5870575 w 8802688"/>
              <a:gd name="connsiteY191" fmla="*/ 2022475 h 6677025"/>
              <a:gd name="connsiteX192" fmla="*/ 6169026 w 8802688"/>
              <a:gd name="connsiteY192" fmla="*/ 1685925 h 6677025"/>
              <a:gd name="connsiteX193" fmla="*/ 6076951 w 8802688"/>
              <a:gd name="connsiteY193" fmla="*/ 1712913 h 6677025"/>
              <a:gd name="connsiteX194" fmla="*/ 5984875 w 8802688"/>
              <a:gd name="connsiteY194" fmla="*/ 1739900 h 6677025"/>
              <a:gd name="connsiteX195" fmla="*/ 5938838 w 8802688"/>
              <a:gd name="connsiteY195" fmla="*/ 1757363 h 6677025"/>
              <a:gd name="connsiteX196" fmla="*/ 5894388 w 8802688"/>
              <a:gd name="connsiteY196" fmla="*/ 1774825 h 6677025"/>
              <a:gd name="connsiteX197" fmla="*/ 5849938 w 8802688"/>
              <a:gd name="connsiteY197" fmla="*/ 1798638 h 6677025"/>
              <a:gd name="connsiteX198" fmla="*/ 5805488 w 8802688"/>
              <a:gd name="connsiteY198" fmla="*/ 1828800 h 6677025"/>
              <a:gd name="connsiteX199" fmla="*/ 5764213 w 8802688"/>
              <a:gd name="connsiteY199" fmla="*/ 1862138 h 6677025"/>
              <a:gd name="connsiteX200" fmla="*/ 5722938 w 8802688"/>
              <a:gd name="connsiteY200" fmla="*/ 1897063 h 6677025"/>
              <a:gd name="connsiteX201" fmla="*/ 5683250 w 8802688"/>
              <a:gd name="connsiteY201" fmla="*/ 1933575 h 6677025"/>
              <a:gd name="connsiteX202" fmla="*/ 5648325 w 8802688"/>
              <a:gd name="connsiteY202" fmla="*/ 1971675 h 6677025"/>
              <a:gd name="connsiteX203" fmla="*/ 5576888 w 8802688"/>
              <a:gd name="connsiteY203" fmla="*/ 2052638 h 6677025"/>
              <a:gd name="connsiteX204" fmla="*/ 5502275 w 8802688"/>
              <a:gd name="connsiteY204" fmla="*/ 2128838 h 6677025"/>
              <a:gd name="connsiteX205" fmla="*/ 5522913 w 8802688"/>
              <a:gd name="connsiteY205" fmla="*/ 2122488 h 6677025"/>
              <a:gd name="connsiteX206" fmla="*/ 5543550 w 8802688"/>
              <a:gd name="connsiteY206" fmla="*/ 2117725 h 6677025"/>
              <a:gd name="connsiteX207" fmla="*/ 5586413 w 8802688"/>
              <a:gd name="connsiteY207" fmla="*/ 2098675 h 6677025"/>
              <a:gd name="connsiteX208" fmla="*/ 5607050 w 8802688"/>
              <a:gd name="connsiteY208" fmla="*/ 2093913 h 6677025"/>
              <a:gd name="connsiteX209" fmla="*/ 5624513 w 8802688"/>
              <a:gd name="connsiteY209" fmla="*/ 2087563 h 6677025"/>
              <a:gd name="connsiteX210" fmla="*/ 5641975 w 8802688"/>
              <a:gd name="connsiteY210" fmla="*/ 2087563 h 6677025"/>
              <a:gd name="connsiteX211" fmla="*/ 5657850 w 8802688"/>
              <a:gd name="connsiteY211" fmla="*/ 2093913 h 6677025"/>
              <a:gd name="connsiteX212" fmla="*/ 5832475 w 8802688"/>
              <a:gd name="connsiteY212" fmla="*/ 2357438 h 6677025"/>
              <a:gd name="connsiteX213" fmla="*/ 5975350 w 8802688"/>
              <a:gd name="connsiteY213" fmla="*/ 2265363 h 6677025"/>
              <a:gd name="connsiteX214" fmla="*/ 6115051 w 8802688"/>
              <a:gd name="connsiteY214" fmla="*/ 2170113 h 6677025"/>
              <a:gd name="connsiteX215" fmla="*/ 6264276 w 8802688"/>
              <a:gd name="connsiteY215" fmla="*/ 2078038 h 6677025"/>
              <a:gd name="connsiteX216" fmla="*/ 6340476 w 8802688"/>
              <a:gd name="connsiteY216" fmla="*/ 2030413 h 6677025"/>
              <a:gd name="connsiteX217" fmla="*/ 6424613 w 8802688"/>
              <a:gd name="connsiteY217" fmla="*/ 1982788 h 6677025"/>
              <a:gd name="connsiteX218" fmla="*/ 6400801 w 8802688"/>
              <a:gd name="connsiteY218" fmla="*/ 1981200 h 6677025"/>
              <a:gd name="connsiteX219" fmla="*/ 6364288 w 8802688"/>
              <a:gd name="connsiteY219" fmla="*/ 1971675 h 6677025"/>
              <a:gd name="connsiteX220" fmla="*/ 6323013 w 8802688"/>
              <a:gd name="connsiteY220" fmla="*/ 1958975 h 6677025"/>
              <a:gd name="connsiteX221" fmla="*/ 6302376 w 8802688"/>
              <a:gd name="connsiteY221" fmla="*/ 1947863 h 6677025"/>
              <a:gd name="connsiteX222" fmla="*/ 6281738 w 8802688"/>
              <a:gd name="connsiteY222" fmla="*/ 1935163 h 6677025"/>
              <a:gd name="connsiteX223" fmla="*/ 6261101 w 8802688"/>
              <a:gd name="connsiteY223" fmla="*/ 1917700 h 6677025"/>
              <a:gd name="connsiteX224" fmla="*/ 6240463 w 8802688"/>
              <a:gd name="connsiteY224" fmla="*/ 1900238 h 6677025"/>
              <a:gd name="connsiteX225" fmla="*/ 6221413 w 8802688"/>
              <a:gd name="connsiteY225" fmla="*/ 1876425 h 6677025"/>
              <a:gd name="connsiteX226" fmla="*/ 6203951 w 8802688"/>
              <a:gd name="connsiteY226" fmla="*/ 1849438 h 6677025"/>
              <a:gd name="connsiteX227" fmla="*/ 6192838 w 8802688"/>
              <a:gd name="connsiteY227" fmla="*/ 1817688 h 6677025"/>
              <a:gd name="connsiteX228" fmla="*/ 6180138 w 8802688"/>
              <a:gd name="connsiteY228" fmla="*/ 1778000 h 6677025"/>
              <a:gd name="connsiteX229" fmla="*/ 6170613 w 8802688"/>
              <a:gd name="connsiteY229" fmla="*/ 1736725 h 6677025"/>
              <a:gd name="connsiteX230" fmla="*/ 8401050 w 8802688"/>
              <a:gd name="connsiteY230" fmla="*/ 1338262 h 6677025"/>
              <a:gd name="connsiteX231" fmla="*/ 8332788 w 8802688"/>
              <a:gd name="connsiteY231" fmla="*/ 1382712 h 6677025"/>
              <a:gd name="connsiteX232" fmla="*/ 8264525 w 8802688"/>
              <a:gd name="connsiteY232" fmla="*/ 1430337 h 6677025"/>
              <a:gd name="connsiteX233" fmla="*/ 8131175 w 8802688"/>
              <a:gd name="connsiteY233" fmla="*/ 1531937 h 6677025"/>
              <a:gd name="connsiteX234" fmla="*/ 8002588 w 8802688"/>
              <a:gd name="connsiteY234" fmla="*/ 1630363 h 6677025"/>
              <a:gd name="connsiteX235" fmla="*/ 7886700 w 8802688"/>
              <a:gd name="connsiteY235" fmla="*/ 1722438 h 6677025"/>
              <a:gd name="connsiteX236" fmla="*/ 7920038 w 8802688"/>
              <a:gd name="connsiteY236" fmla="*/ 1727200 h 6677025"/>
              <a:gd name="connsiteX237" fmla="*/ 7954963 w 8802688"/>
              <a:gd name="connsiteY237" fmla="*/ 1727200 h 6677025"/>
              <a:gd name="connsiteX238" fmla="*/ 7993063 w 8802688"/>
              <a:gd name="connsiteY238" fmla="*/ 1725613 h 6677025"/>
              <a:gd name="connsiteX239" fmla="*/ 8029575 w 8802688"/>
              <a:gd name="connsiteY239" fmla="*/ 1716088 h 6677025"/>
              <a:gd name="connsiteX240" fmla="*/ 8064500 w 8802688"/>
              <a:gd name="connsiteY240" fmla="*/ 1703388 h 6677025"/>
              <a:gd name="connsiteX241" fmla="*/ 8101013 w 8802688"/>
              <a:gd name="connsiteY241" fmla="*/ 1689100 h 6677025"/>
              <a:gd name="connsiteX242" fmla="*/ 8135938 w 8802688"/>
              <a:gd name="connsiteY242" fmla="*/ 1668463 h 6677025"/>
              <a:gd name="connsiteX243" fmla="*/ 8172450 w 8802688"/>
              <a:gd name="connsiteY243" fmla="*/ 1644650 h 6677025"/>
              <a:gd name="connsiteX244" fmla="*/ 8204200 w 8802688"/>
              <a:gd name="connsiteY244" fmla="*/ 1617662 h 6677025"/>
              <a:gd name="connsiteX245" fmla="*/ 8237538 w 8802688"/>
              <a:gd name="connsiteY245" fmla="*/ 1587500 h 6677025"/>
              <a:gd name="connsiteX246" fmla="*/ 8270875 w 8802688"/>
              <a:gd name="connsiteY246" fmla="*/ 1555750 h 6677025"/>
              <a:gd name="connsiteX247" fmla="*/ 8299450 w 8802688"/>
              <a:gd name="connsiteY247" fmla="*/ 1516062 h 6677025"/>
              <a:gd name="connsiteX248" fmla="*/ 8329613 w 8802688"/>
              <a:gd name="connsiteY248" fmla="*/ 1477963 h 6677025"/>
              <a:gd name="connsiteX249" fmla="*/ 8356600 w 8802688"/>
              <a:gd name="connsiteY249" fmla="*/ 1433512 h 6677025"/>
              <a:gd name="connsiteX250" fmla="*/ 8380413 w 8802688"/>
              <a:gd name="connsiteY250" fmla="*/ 1389062 h 6677025"/>
              <a:gd name="connsiteX251" fmla="*/ 4067176 w 8802688"/>
              <a:gd name="connsiteY251" fmla="*/ 1181100 h 6677025"/>
              <a:gd name="connsiteX252" fmla="*/ 3979864 w 8802688"/>
              <a:gd name="connsiteY252" fmla="*/ 1184275 h 6677025"/>
              <a:gd name="connsiteX253" fmla="*/ 3900489 w 8802688"/>
              <a:gd name="connsiteY253" fmla="*/ 1192213 h 6677025"/>
              <a:gd name="connsiteX254" fmla="*/ 3860801 w 8802688"/>
              <a:gd name="connsiteY254" fmla="*/ 1201738 h 6677025"/>
              <a:gd name="connsiteX255" fmla="*/ 3825876 w 8802688"/>
              <a:gd name="connsiteY255" fmla="*/ 1211263 h 6677025"/>
              <a:gd name="connsiteX256" fmla="*/ 3790951 w 8802688"/>
              <a:gd name="connsiteY256" fmla="*/ 1219200 h 6677025"/>
              <a:gd name="connsiteX257" fmla="*/ 3757613 w 8802688"/>
              <a:gd name="connsiteY257" fmla="*/ 1231900 h 6677025"/>
              <a:gd name="connsiteX258" fmla="*/ 3724276 w 8802688"/>
              <a:gd name="connsiteY258" fmla="*/ 1246188 h 6677025"/>
              <a:gd name="connsiteX259" fmla="*/ 3695701 w 8802688"/>
              <a:gd name="connsiteY259" fmla="*/ 1260475 h 6677025"/>
              <a:gd name="connsiteX260" fmla="*/ 3665538 w 8802688"/>
              <a:gd name="connsiteY260" fmla="*/ 1279525 h 6677025"/>
              <a:gd name="connsiteX261" fmla="*/ 3635376 w 8802688"/>
              <a:gd name="connsiteY261" fmla="*/ 1296988 h 6677025"/>
              <a:gd name="connsiteX262" fmla="*/ 3608388 w 8802688"/>
              <a:gd name="connsiteY262" fmla="*/ 1317625 h 6677025"/>
              <a:gd name="connsiteX263" fmla="*/ 3581401 w 8802688"/>
              <a:gd name="connsiteY263" fmla="*/ 1341438 h 6677025"/>
              <a:gd name="connsiteX264" fmla="*/ 3557588 w 8802688"/>
              <a:gd name="connsiteY264" fmla="*/ 1365250 h 6677025"/>
              <a:gd name="connsiteX265" fmla="*/ 3533776 w 8802688"/>
              <a:gd name="connsiteY265" fmla="*/ 1392238 h 6677025"/>
              <a:gd name="connsiteX266" fmla="*/ 3509963 w 8802688"/>
              <a:gd name="connsiteY266" fmla="*/ 1419225 h 6677025"/>
              <a:gd name="connsiteX267" fmla="*/ 3489326 w 8802688"/>
              <a:gd name="connsiteY267" fmla="*/ 1450975 h 6677025"/>
              <a:gd name="connsiteX268" fmla="*/ 3468688 w 8802688"/>
              <a:gd name="connsiteY268" fmla="*/ 1481138 h 6677025"/>
              <a:gd name="connsiteX269" fmla="*/ 3448051 w 8802688"/>
              <a:gd name="connsiteY269" fmla="*/ 1516063 h 6677025"/>
              <a:gd name="connsiteX270" fmla="*/ 3413126 w 8802688"/>
              <a:gd name="connsiteY270" fmla="*/ 1590675 h 6677025"/>
              <a:gd name="connsiteX271" fmla="*/ 3379788 w 8802688"/>
              <a:gd name="connsiteY271" fmla="*/ 1671638 h 6677025"/>
              <a:gd name="connsiteX272" fmla="*/ 3349626 w 8802688"/>
              <a:gd name="connsiteY272" fmla="*/ 1763713 h 6677025"/>
              <a:gd name="connsiteX273" fmla="*/ 3325813 w 8802688"/>
              <a:gd name="connsiteY273" fmla="*/ 1865313 h 6677025"/>
              <a:gd name="connsiteX274" fmla="*/ 3302001 w 8802688"/>
              <a:gd name="connsiteY274" fmla="*/ 1971676 h 6677025"/>
              <a:gd name="connsiteX275" fmla="*/ 3281363 w 8802688"/>
              <a:gd name="connsiteY275" fmla="*/ 2090738 h 6677025"/>
              <a:gd name="connsiteX276" fmla="*/ 3368676 w 8802688"/>
              <a:gd name="connsiteY276" fmla="*/ 1944688 h 6677025"/>
              <a:gd name="connsiteX277" fmla="*/ 3451226 w 8802688"/>
              <a:gd name="connsiteY277" fmla="*/ 1787526 h 6677025"/>
              <a:gd name="connsiteX278" fmla="*/ 3533776 w 8802688"/>
              <a:gd name="connsiteY278" fmla="*/ 1624013 h 6677025"/>
              <a:gd name="connsiteX279" fmla="*/ 3617913 w 8802688"/>
              <a:gd name="connsiteY279" fmla="*/ 1454150 h 6677025"/>
              <a:gd name="connsiteX280" fmla="*/ 3652838 w 8802688"/>
              <a:gd name="connsiteY280" fmla="*/ 1454150 h 6677025"/>
              <a:gd name="connsiteX281" fmla="*/ 3656013 w 8802688"/>
              <a:gd name="connsiteY281" fmla="*/ 1495425 h 6677025"/>
              <a:gd name="connsiteX282" fmla="*/ 3659188 w 8802688"/>
              <a:gd name="connsiteY282" fmla="*/ 1531938 h 6677025"/>
              <a:gd name="connsiteX283" fmla="*/ 3673476 w 8802688"/>
              <a:gd name="connsiteY283" fmla="*/ 1600200 h 6677025"/>
              <a:gd name="connsiteX284" fmla="*/ 3686176 w 8802688"/>
              <a:gd name="connsiteY284" fmla="*/ 1658938 h 6677025"/>
              <a:gd name="connsiteX285" fmla="*/ 3689351 w 8802688"/>
              <a:gd name="connsiteY285" fmla="*/ 1689100 h 6677025"/>
              <a:gd name="connsiteX286" fmla="*/ 3692526 w 8802688"/>
              <a:gd name="connsiteY286" fmla="*/ 1716088 h 6677025"/>
              <a:gd name="connsiteX287" fmla="*/ 3713163 w 8802688"/>
              <a:gd name="connsiteY287" fmla="*/ 1662113 h 6677025"/>
              <a:gd name="connsiteX288" fmla="*/ 3736976 w 8802688"/>
              <a:gd name="connsiteY288" fmla="*/ 1609725 h 6677025"/>
              <a:gd name="connsiteX289" fmla="*/ 3757613 w 8802688"/>
              <a:gd name="connsiteY289" fmla="*/ 1562101 h 6677025"/>
              <a:gd name="connsiteX290" fmla="*/ 3784601 w 8802688"/>
              <a:gd name="connsiteY290" fmla="*/ 1514475 h 6677025"/>
              <a:gd name="connsiteX291" fmla="*/ 3811588 w 8802688"/>
              <a:gd name="connsiteY291" fmla="*/ 1471613 h 6677025"/>
              <a:gd name="connsiteX292" fmla="*/ 3840163 w 8802688"/>
              <a:gd name="connsiteY292" fmla="*/ 1430338 h 6677025"/>
              <a:gd name="connsiteX293" fmla="*/ 3870326 w 8802688"/>
              <a:gd name="connsiteY293" fmla="*/ 1392238 h 6677025"/>
              <a:gd name="connsiteX294" fmla="*/ 3906839 w 8802688"/>
              <a:gd name="connsiteY294" fmla="*/ 1355725 h 6677025"/>
              <a:gd name="connsiteX295" fmla="*/ 3941764 w 8802688"/>
              <a:gd name="connsiteY295" fmla="*/ 1327150 h 6677025"/>
              <a:gd name="connsiteX296" fmla="*/ 3979864 w 8802688"/>
              <a:gd name="connsiteY296" fmla="*/ 1296988 h 6677025"/>
              <a:gd name="connsiteX297" fmla="*/ 4022726 w 8802688"/>
              <a:gd name="connsiteY297" fmla="*/ 1273175 h 6677025"/>
              <a:gd name="connsiteX298" fmla="*/ 4067176 w 8802688"/>
              <a:gd name="connsiteY298" fmla="*/ 1249363 h 6677025"/>
              <a:gd name="connsiteX299" fmla="*/ 4117976 w 8802688"/>
              <a:gd name="connsiteY299" fmla="*/ 1231900 h 6677025"/>
              <a:gd name="connsiteX300" fmla="*/ 4167189 w 8802688"/>
              <a:gd name="connsiteY300" fmla="*/ 1216025 h 6677025"/>
              <a:gd name="connsiteX301" fmla="*/ 4224339 w 8802688"/>
              <a:gd name="connsiteY301" fmla="*/ 1201738 h 6677025"/>
              <a:gd name="connsiteX302" fmla="*/ 4286251 w 8802688"/>
              <a:gd name="connsiteY302" fmla="*/ 1195388 h 6677025"/>
              <a:gd name="connsiteX303" fmla="*/ 4170364 w 8802688"/>
              <a:gd name="connsiteY303" fmla="*/ 1184275 h 6677025"/>
              <a:gd name="connsiteX304" fmla="*/ 4117976 w 8802688"/>
              <a:gd name="connsiteY304" fmla="*/ 1181100 h 6677025"/>
              <a:gd name="connsiteX305" fmla="*/ 5586413 w 8802688"/>
              <a:gd name="connsiteY305" fmla="*/ 1166812 h 6677025"/>
              <a:gd name="connsiteX306" fmla="*/ 5481638 w 8802688"/>
              <a:gd name="connsiteY306" fmla="*/ 1204912 h 6677025"/>
              <a:gd name="connsiteX307" fmla="*/ 5437188 w 8802688"/>
              <a:gd name="connsiteY307" fmla="*/ 1225550 h 6677025"/>
              <a:gd name="connsiteX308" fmla="*/ 5399088 w 8802688"/>
              <a:gd name="connsiteY308" fmla="*/ 1243012 h 6677025"/>
              <a:gd name="connsiteX309" fmla="*/ 5365751 w 8802688"/>
              <a:gd name="connsiteY309" fmla="*/ 1260475 h 6677025"/>
              <a:gd name="connsiteX310" fmla="*/ 5335588 w 8802688"/>
              <a:gd name="connsiteY310" fmla="*/ 1282700 h 6677025"/>
              <a:gd name="connsiteX311" fmla="*/ 5308601 w 8802688"/>
              <a:gd name="connsiteY311" fmla="*/ 1300162 h 6677025"/>
              <a:gd name="connsiteX312" fmla="*/ 5287963 w 8802688"/>
              <a:gd name="connsiteY312" fmla="*/ 1320800 h 6677025"/>
              <a:gd name="connsiteX313" fmla="*/ 5270501 w 8802688"/>
              <a:gd name="connsiteY313" fmla="*/ 1341437 h 6677025"/>
              <a:gd name="connsiteX314" fmla="*/ 5259388 w 8802688"/>
              <a:gd name="connsiteY314" fmla="*/ 1362075 h 6677025"/>
              <a:gd name="connsiteX315" fmla="*/ 5246688 w 8802688"/>
              <a:gd name="connsiteY315" fmla="*/ 1385887 h 6677025"/>
              <a:gd name="connsiteX316" fmla="*/ 5240338 w 8802688"/>
              <a:gd name="connsiteY316" fmla="*/ 1409700 h 6677025"/>
              <a:gd name="connsiteX317" fmla="*/ 5237163 w 8802688"/>
              <a:gd name="connsiteY317" fmla="*/ 1436687 h 6677025"/>
              <a:gd name="connsiteX318" fmla="*/ 5237163 w 8802688"/>
              <a:gd name="connsiteY318" fmla="*/ 1463675 h 6677025"/>
              <a:gd name="connsiteX319" fmla="*/ 5240338 w 8802688"/>
              <a:gd name="connsiteY319" fmla="*/ 1492250 h 6677025"/>
              <a:gd name="connsiteX320" fmla="*/ 5246688 w 8802688"/>
              <a:gd name="connsiteY320" fmla="*/ 1525587 h 6677025"/>
              <a:gd name="connsiteX321" fmla="*/ 5287963 w 8802688"/>
              <a:gd name="connsiteY321" fmla="*/ 1484312 h 6677025"/>
              <a:gd name="connsiteX322" fmla="*/ 5330826 w 8802688"/>
              <a:gd name="connsiteY322" fmla="*/ 1439862 h 6677025"/>
              <a:gd name="connsiteX323" fmla="*/ 5416551 w 8802688"/>
              <a:gd name="connsiteY323" fmla="*/ 1347787 h 6677025"/>
              <a:gd name="connsiteX324" fmla="*/ 5499101 w 8802688"/>
              <a:gd name="connsiteY324" fmla="*/ 1252537 h 6677025"/>
              <a:gd name="connsiteX325" fmla="*/ 5540376 w 8802688"/>
              <a:gd name="connsiteY325" fmla="*/ 1208087 h 6677025"/>
              <a:gd name="connsiteX326" fmla="*/ 5434013 w 8802688"/>
              <a:gd name="connsiteY326" fmla="*/ 0 h 6677025"/>
              <a:gd name="connsiteX327" fmla="*/ 5519738 w 8802688"/>
              <a:gd name="connsiteY327" fmla="*/ 3175 h 6677025"/>
              <a:gd name="connsiteX328" fmla="*/ 5610226 w 8802688"/>
              <a:gd name="connsiteY328" fmla="*/ 12700 h 6677025"/>
              <a:gd name="connsiteX329" fmla="*/ 5699126 w 8802688"/>
              <a:gd name="connsiteY329" fmla="*/ 30163 h 6677025"/>
              <a:gd name="connsiteX330" fmla="*/ 5788026 w 8802688"/>
              <a:gd name="connsiteY330" fmla="*/ 50800 h 6677025"/>
              <a:gd name="connsiteX331" fmla="*/ 5876926 w 8802688"/>
              <a:gd name="connsiteY331" fmla="*/ 77788 h 6677025"/>
              <a:gd name="connsiteX332" fmla="*/ 5965826 w 8802688"/>
              <a:gd name="connsiteY332" fmla="*/ 111125 h 6677025"/>
              <a:gd name="connsiteX333" fmla="*/ 6054726 w 8802688"/>
              <a:gd name="connsiteY333" fmla="*/ 146050 h 6677025"/>
              <a:gd name="connsiteX334" fmla="*/ 6142038 w 8802688"/>
              <a:gd name="connsiteY334" fmla="*/ 187325 h 6677025"/>
              <a:gd name="connsiteX335" fmla="*/ 6237288 w 8802688"/>
              <a:gd name="connsiteY335" fmla="*/ 258763 h 6677025"/>
              <a:gd name="connsiteX336" fmla="*/ 6329363 w 8802688"/>
              <a:gd name="connsiteY336" fmla="*/ 333375 h 6677025"/>
              <a:gd name="connsiteX337" fmla="*/ 6418263 w 8802688"/>
              <a:gd name="connsiteY337" fmla="*/ 407988 h 6677025"/>
              <a:gd name="connsiteX338" fmla="*/ 6507163 w 8802688"/>
              <a:gd name="connsiteY338" fmla="*/ 485775 h 6677025"/>
              <a:gd name="connsiteX339" fmla="*/ 6677026 w 8802688"/>
              <a:gd name="connsiteY339" fmla="*/ 639763 h 6677025"/>
              <a:gd name="connsiteX340" fmla="*/ 6762751 w 8802688"/>
              <a:gd name="connsiteY340" fmla="*/ 714375 h 6677025"/>
              <a:gd name="connsiteX341" fmla="*/ 6846888 w 8802688"/>
              <a:gd name="connsiteY341" fmla="*/ 785813 h 6677025"/>
              <a:gd name="connsiteX342" fmla="*/ 6846888 w 8802688"/>
              <a:gd name="connsiteY342" fmla="*/ 796926 h 6677025"/>
              <a:gd name="connsiteX343" fmla="*/ 6851651 w 8802688"/>
              <a:gd name="connsiteY343" fmla="*/ 812801 h 6677025"/>
              <a:gd name="connsiteX344" fmla="*/ 6858001 w 8802688"/>
              <a:gd name="connsiteY344" fmla="*/ 823913 h 6677025"/>
              <a:gd name="connsiteX345" fmla="*/ 6867526 w 8802688"/>
              <a:gd name="connsiteY345" fmla="*/ 836613 h 6677025"/>
              <a:gd name="connsiteX346" fmla="*/ 6878638 w 8802688"/>
              <a:gd name="connsiteY346" fmla="*/ 844550 h 6677025"/>
              <a:gd name="connsiteX347" fmla="*/ 6891338 w 8802688"/>
              <a:gd name="connsiteY347" fmla="*/ 854075 h 6677025"/>
              <a:gd name="connsiteX348" fmla="*/ 6905626 w 8802688"/>
              <a:gd name="connsiteY348" fmla="*/ 857250 h 6677025"/>
              <a:gd name="connsiteX349" fmla="*/ 6919913 w 8802688"/>
              <a:gd name="connsiteY349" fmla="*/ 860425 h 6677025"/>
              <a:gd name="connsiteX350" fmla="*/ 6973888 w 8802688"/>
              <a:gd name="connsiteY350" fmla="*/ 868363 h 6677025"/>
              <a:gd name="connsiteX351" fmla="*/ 7024688 w 8802688"/>
              <a:gd name="connsiteY351" fmla="*/ 884238 h 6677025"/>
              <a:gd name="connsiteX352" fmla="*/ 7072313 w 8802688"/>
              <a:gd name="connsiteY352" fmla="*/ 901700 h 6677025"/>
              <a:gd name="connsiteX353" fmla="*/ 7116763 w 8802688"/>
              <a:gd name="connsiteY353" fmla="*/ 925513 h 6677025"/>
              <a:gd name="connsiteX354" fmla="*/ 7158038 w 8802688"/>
              <a:gd name="connsiteY354" fmla="*/ 952500 h 6677025"/>
              <a:gd name="connsiteX355" fmla="*/ 7199313 w 8802688"/>
              <a:gd name="connsiteY355" fmla="*/ 981075 h 6677025"/>
              <a:gd name="connsiteX356" fmla="*/ 7235826 w 8802688"/>
              <a:gd name="connsiteY356" fmla="*/ 1014413 h 6677025"/>
              <a:gd name="connsiteX357" fmla="*/ 7270751 w 8802688"/>
              <a:gd name="connsiteY357" fmla="*/ 1049338 h 6677025"/>
              <a:gd name="connsiteX358" fmla="*/ 7307263 w 8802688"/>
              <a:gd name="connsiteY358" fmla="*/ 1089025 h 6677025"/>
              <a:gd name="connsiteX359" fmla="*/ 7337426 w 8802688"/>
              <a:gd name="connsiteY359" fmla="*/ 1127125 h 6677025"/>
              <a:gd name="connsiteX360" fmla="*/ 7399338 w 8802688"/>
              <a:gd name="connsiteY360" fmla="*/ 1211263 h 6677025"/>
              <a:gd name="connsiteX361" fmla="*/ 7454901 w 8802688"/>
              <a:gd name="connsiteY361" fmla="*/ 1296988 h 6677025"/>
              <a:gd name="connsiteX362" fmla="*/ 7512051 w 8802688"/>
              <a:gd name="connsiteY362" fmla="*/ 1382713 h 6677025"/>
              <a:gd name="connsiteX363" fmla="*/ 7069138 w 8802688"/>
              <a:gd name="connsiteY363" fmla="*/ 1492250 h 6677025"/>
              <a:gd name="connsiteX364" fmla="*/ 7083426 w 8802688"/>
              <a:gd name="connsiteY364" fmla="*/ 1573213 h 6677025"/>
              <a:gd name="connsiteX365" fmla="*/ 7092951 w 8802688"/>
              <a:gd name="connsiteY365" fmla="*/ 1611313 h 6677025"/>
              <a:gd name="connsiteX366" fmla="*/ 7104063 w 8802688"/>
              <a:gd name="connsiteY366" fmla="*/ 1647826 h 6677025"/>
              <a:gd name="connsiteX367" fmla="*/ 7116763 w 8802688"/>
              <a:gd name="connsiteY367" fmla="*/ 1677988 h 6677025"/>
              <a:gd name="connsiteX368" fmla="*/ 7131051 w 8802688"/>
              <a:gd name="connsiteY368" fmla="*/ 1706563 h 6677025"/>
              <a:gd name="connsiteX369" fmla="*/ 7150101 w 8802688"/>
              <a:gd name="connsiteY369" fmla="*/ 1733550 h 6677025"/>
              <a:gd name="connsiteX370" fmla="*/ 7170738 w 8802688"/>
              <a:gd name="connsiteY370" fmla="*/ 1754188 h 6677025"/>
              <a:gd name="connsiteX371" fmla="*/ 7191376 w 8802688"/>
              <a:gd name="connsiteY371" fmla="*/ 1774825 h 6677025"/>
              <a:gd name="connsiteX372" fmla="*/ 7218363 w 8802688"/>
              <a:gd name="connsiteY372" fmla="*/ 1790700 h 6677025"/>
              <a:gd name="connsiteX373" fmla="*/ 7243763 w 8802688"/>
              <a:gd name="connsiteY373" fmla="*/ 1801813 h 6677025"/>
              <a:gd name="connsiteX374" fmla="*/ 7277101 w 8802688"/>
              <a:gd name="connsiteY374" fmla="*/ 1811338 h 6677025"/>
              <a:gd name="connsiteX375" fmla="*/ 7310438 w 8802688"/>
              <a:gd name="connsiteY375" fmla="*/ 1814513 h 6677025"/>
              <a:gd name="connsiteX376" fmla="*/ 7348538 w 8802688"/>
              <a:gd name="connsiteY376" fmla="*/ 1811338 h 6677025"/>
              <a:gd name="connsiteX377" fmla="*/ 7392988 w 8802688"/>
              <a:gd name="connsiteY377" fmla="*/ 1804988 h 6677025"/>
              <a:gd name="connsiteX378" fmla="*/ 7437438 w 8802688"/>
              <a:gd name="connsiteY378" fmla="*/ 1793875 h 6677025"/>
              <a:gd name="connsiteX379" fmla="*/ 7550151 w 8802688"/>
              <a:gd name="connsiteY379" fmla="*/ 1906588 h 6677025"/>
              <a:gd name="connsiteX380" fmla="*/ 7362826 w 8802688"/>
              <a:gd name="connsiteY380" fmla="*/ 1941513 h 6677025"/>
              <a:gd name="connsiteX381" fmla="*/ 7221538 w 8802688"/>
              <a:gd name="connsiteY381" fmla="*/ 1974850 h 6677025"/>
              <a:gd name="connsiteX382" fmla="*/ 7164388 w 8802688"/>
              <a:gd name="connsiteY382" fmla="*/ 1992313 h 6677025"/>
              <a:gd name="connsiteX383" fmla="*/ 7116763 w 8802688"/>
              <a:gd name="connsiteY383" fmla="*/ 2006600 h 6677025"/>
              <a:gd name="connsiteX384" fmla="*/ 7075488 w 8802688"/>
              <a:gd name="connsiteY384" fmla="*/ 2025650 h 6677025"/>
              <a:gd name="connsiteX385" fmla="*/ 7038976 w 8802688"/>
              <a:gd name="connsiteY385" fmla="*/ 2046288 h 6677025"/>
              <a:gd name="connsiteX386" fmla="*/ 7011988 w 8802688"/>
              <a:gd name="connsiteY386" fmla="*/ 2066925 h 6677025"/>
              <a:gd name="connsiteX387" fmla="*/ 6988176 w 8802688"/>
              <a:gd name="connsiteY387" fmla="*/ 2093913 h 6677025"/>
              <a:gd name="connsiteX388" fmla="*/ 6970713 w 8802688"/>
              <a:gd name="connsiteY388" fmla="*/ 2122488 h 6677025"/>
              <a:gd name="connsiteX389" fmla="*/ 6956426 w 8802688"/>
              <a:gd name="connsiteY389" fmla="*/ 2159000 h 6677025"/>
              <a:gd name="connsiteX390" fmla="*/ 6943726 w 8802688"/>
              <a:gd name="connsiteY390" fmla="*/ 2197100 h 6677025"/>
              <a:gd name="connsiteX391" fmla="*/ 6935788 w 8802688"/>
              <a:gd name="connsiteY391" fmla="*/ 2241550 h 6677025"/>
              <a:gd name="connsiteX392" fmla="*/ 6926263 w 8802688"/>
              <a:gd name="connsiteY392" fmla="*/ 2295525 h 6677025"/>
              <a:gd name="connsiteX393" fmla="*/ 6919913 w 8802688"/>
              <a:gd name="connsiteY393" fmla="*/ 2355850 h 6677025"/>
              <a:gd name="connsiteX394" fmla="*/ 6946901 w 8802688"/>
              <a:gd name="connsiteY394" fmla="*/ 2298700 h 6677025"/>
              <a:gd name="connsiteX395" fmla="*/ 6973888 w 8802688"/>
              <a:gd name="connsiteY395" fmla="*/ 2244725 h 6677025"/>
              <a:gd name="connsiteX396" fmla="*/ 7004051 w 8802688"/>
              <a:gd name="connsiteY396" fmla="*/ 2200275 h 6677025"/>
              <a:gd name="connsiteX397" fmla="*/ 7015163 w 8802688"/>
              <a:gd name="connsiteY397" fmla="*/ 2182813 h 6677025"/>
              <a:gd name="connsiteX398" fmla="*/ 7031038 w 8802688"/>
              <a:gd name="connsiteY398" fmla="*/ 2168525 h 6677025"/>
              <a:gd name="connsiteX399" fmla="*/ 7081838 w 8802688"/>
              <a:gd name="connsiteY399" fmla="*/ 2117725 h 6677025"/>
              <a:gd name="connsiteX400" fmla="*/ 7127876 w 8802688"/>
              <a:gd name="connsiteY400" fmla="*/ 2073276 h 6677025"/>
              <a:gd name="connsiteX401" fmla="*/ 7181851 w 8802688"/>
              <a:gd name="connsiteY401" fmla="*/ 2030413 h 6677025"/>
              <a:gd name="connsiteX402" fmla="*/ 7253288 w 8802688"/>
              <a:gd name="connsiteY402" fmla="*/ 1981200 h 6677025"/>
              <a:gd name="connsiteX403" fmla="*/ 7226301 w 8802688"/>
              <a:gd name="connsiteY403" fmla="*/ 2135188 h 6677025"/>
              <a:gd name="connsiteX404" fmla="*/ 7197726 w 8802688"/>
              <a:gd name="connsiteY404" fmla="*/ 2268538 h 6677025"/>
              <a:gd name="connsiteX405" fmla="*/ 7170738 w 8802688"/>
              <a:gd name="connsiteY405" fmla="*/ 2390775 h 6677025"/>
              <a:gd name="connsiteX406" fmla="*/ 7140576 w 8802688"/>
              <a:gd name="connsiteY406" fmla="*/ 2503488 h 6677025"/>
              <a:gd name="connsiteX407" fmla="*/ 7178676 w 8802688"/>
              <a:gd name="connsiteY407" fmla="*/ 2503488 h 6677025"/>
              <a:gd name="connsiteX408" fmla="*/ 7235826 w 8802688"/>
              <a:gd name="connsiteY408" fmla="*/ 2414588 h 6677025"/>
              <a:gd name="connsiteX409" fmla="*/ 7289801 w 8802688"/>
              <a:gd name="connsiteY409" fmla="*/ 2316163 h 6677025"/>
              <a:gd name="connsiteX410" fmla="*/ 7345363 w 8802688"/>
              <a:gd name="connsiteY410" fmla="*/ 2217738 h 6677025"/>
              <a:gd name="connsiteX411" fmla="*/ 7402513 w 8802688"/>
              <a:gd name="connsiteY411" fmla="*/ 2128838 h 6677025"/>
              <a:gd name="connsiteX412" fmla="*/ 7405688 w 8802688"/>
              <a:gd name="connsiteY412" fmla="*/ 2117725 h 6677025"/>
              <a:gd name="connsiteX413" fmla="*/ 7413626 w 8802688"/>
              <a:gd name="connsiteY413" fmla="*/ 2108200 h 6677025"/>
              <a:gd name="connsiteX414" fmla="*/ 7426326 w 8802688"/>
              <a:gd name="connsiteY414" fmla="*/ 2098675 h 6677025"/>
              <a:gd name="connsiteX415" fmla="*/ 7443788 w 8802688"/>
              <a:gd name="connsiteY415" fmla="*/ 2093913 h 6677025"/>
              <a:gd name="connsiteX416" fmla="*/ 7478713 w 8802688"/>
              <a:gd name="connsiteY416" fmla="*/ 2076451 h 6677025"/>
              <a:gd name="connsiteX417" fmla="*/ 7497763 w 8802688"/>
              <a:gd name="connsiteY417" fmla="*/ 2066925 h 6677025"/>
              <a:gd name="connsiteX418" fmla="*/ 7512051 w 8802688"/>
              <a:gd name="connsiteY418" fmla="*/ 2054225 h 6677025"/>
              <a:gd name="connsiteX419" fmla="*/ 7539038 w 8802688"/>
              <a:gd name="connsiteY419" fmla="*/ 2084388 h 6677025"/>
              <a:gd name="connsiteX420" fmla="*/ 7553326 w 8802688"/>
              <a:gd name="connsiteY420" fmla="*/ 2098675 h 6677025"/>
              <a:gd name="connsiteX421" fmla="*/ 7562851 w 8802688"/>
              <a:gd name="connsiteY421" fmla="*/ 2114550 h 6677025"/>
              <a:gd name="connsiteX422" fmla="*/ 7573963 w 8802688"/>
              <a:gd name="connsiteY422" fmla="*/ 2135188 h 6677025"/>
              <a:gd name="connsiteX423" fmla="*/ 7580313 w 8802688"/>
              <a:gd name="connsiteY423" fmla="*/ 2155825 h 6677025"/>
              <a:gd name="connsiteX424" fmla="*/ 7586663 w 8802688"/>
              <a:gd name="connsiteY424" fmla="*/ 2176463 h 6677025"/>
              <a:gd name="connsiteX425" fmla="*/ 7586663 w 8802688"/>
              <a:gd name="connsiteY425" fmla="*/ 2203450 h 6677025"/>
              <a:gd name="connsiteX426" fmla="*/ 7586663 w 8802688"/>
              <a:gd name="connsiteY426" fmla="*/ 2262188 h 6677025"/>
              <a:gd name="connsiteX427" fmla="*/ 7580313 w 8802688"/>
              <a:gd name="connsiteY427" fmla="*/ 2322513 h 6677025"/>
              <a:gd name="connsiteX428" fmla="*/ 7569201 w 8802688"/>
              <a:gd name="connsiteY428" fmla="*/ 2452688 h 6677025"/>
              <a:gd name="connsiteX429" fmla="*/ 7556501 w 8802688"/>
              <a:gd name="connsiteY429" fmla="*/ 2587625 h 6677025"/>
              <a:gd name="connsiteX430" fmla="*/ 7550151 w 8802688"/>
              <a:gd name="connsiteY430" fmla="*/ 2659063 h 6677025"/>
              <a:gd name="connsiteX431" fmla="*/ 7550151 w 8802688"/>
              <a:gd name="connsiteY431" fmla="*/ 2727325 h 6677025"/>
              <a:gd name="connsiteX432" fmla="*/ 7589838 w 8802688"/>
              <a:gd name="connsiteY432" fmla="*/ 2613025 h 6677025"/>
              <a:gd name="connsiteX433" fmla="*/ 7624763 w 8802688"/>
              <a:gd name="connsiteY433" fmla="*/ 2503488 h 6677025"/>
              <a:gd name="connsiteX434" fmla="*/ 7654926 w 8802688"/>
              <a:gd name="connsiteY434" fmla="*/ 2390775 h 6677025"/>
              <a:gd name="connsiteX435" fmla="*/ 7666038 w 8802688"/>
              <a:gd name="connsiteY435" fmla="*/ 2333625 h 6677025"/>
              <a:gd name="connsiteX436" fmla="*/ 7675563 w 8802688"/>
              <a:gd name="connsiteY436" fmla="*/ 2278063 h 6677025"/>
              <a:gd name="connsiteX437" fmla="*/ 7681913 w 8802688"/>
              <a:gd name="connsiteY437" fmla="*/ 2224088 h 6677025"/>
              <a:gd name="connsiteX438" fmla="*/ 7688263 w 8802688"/>
              <a:gd name="connsiteY438" fmla="*/ 2168525 h 6677025"/>
              <a:gd name="connsiteX439" fmla="*/ 7689851 w 8802688"/>
              <a:gd name="connsiteY439" fmla="*/ 2111375 h 6677025"/>
              <a:gd name="connsiteX440" fmla="*/ 7689851 w 8802688"/>
              <a:gd name="connsiteY440" fmla="*/ 2054225 h 6677025"/>
              <a:gd name="connsiteX441" fmla="*/ 7688263 w 8802688"/>
              <a:gd name="connsiteY441" fmla="*/ 1998663 h 6677025"/>
              <a:gd name="connsiteX442" fmla="*/ 7681913 w 8802688"/>
              <a:gd name="connsiteY442" fmla="*/ 1941513 h 6677025"/>
              <a:gd name="connsiteX443" fmla="*/ 7672388 w 8802688"/>
              <a:gd name="connsiteY443" fmla="*/ 1885950 h 6677025"/>
              <a:gd name="connsiteX444" fmla="*/ 7661276 w 8802688"/>
              <a:gd name="connsiteY444" fmla="*/ 1831975 h 6677025"/>
              <a:gd name="connsiteX445" fmla="*/ 7654926 w 8802688"/>
              <a:gd name="connsiteY445" fmla="*/ 1811338 h 6677025"/>
              <a:gd name="connsiteX446" fmla="*/ 7651751 w 8802688"/>
              <a:gd name="connsiteY446" fmla="*/ 1790700 h 6677025"/>
              <a:gd name="connsiteX447" fmla="*/ 7651751 w 8802688"/>
              <a:gd name="connsiteY447" fmla="*/ 1773238 h 6677025"/>
              <a:gd name="connsiteX448" fmla="*/ 7651751 w 8802688"/>
              <a:gd name="connsiteY448" fmla="*/ 1754188 h 6677025"/>
              <a:gd name="connsiteX449" fmla="*/ 7654926 w 8802688"/>
              <a:gd name="connsiteY449" fmla="*/ 1736725 h 6677025"/>
              <a:gd name="connsiteX450" fmla="*/ 7661276 w 8802688"/>
              <a:gd name="connsiteY450" fmla="*/ 1719263 h 6677025"/>
              <a:gd name="connsiteX451" fmla="*/ 7675563 w 8802688"/>
              <a:gd name="connsiteY451" fmla="*/ 1689100 h 6677025"/>
              <a:gd name="connsiteX452" fmla="*/ 7696201 w 8802688"/>
              <a:gd name="connsiteY452" fmla="*/ 1665288 h 6677025"/>
              <a:gd name="connsiteX453" fmla="*/ 7720013 w 8802688"/>
              <a:gd name="connsiteY453" fmla="*/ 1641476 h 6677025"/>
              <a:gd name="connsiteX454" fmla="*/ 7743826 w 8802688"/>
              <a:gd name="connsiteY454" fmla="*/ 1620838 h 6677025"/>
              <a:gd name="connsiteX455" fmla="*/ 7773988 w 8802688"/>
              <a:gd name="connsiteY455" fmla="*/ 1606550 h 6677025"/>
              <a:gd name="connsiteX456" fmla="*/ 7805738 w 8802688"/>
              <a:gd name="connsiteY456" fmla="*/ 1590675 h 6677025"/>
              <a:gd name="connsiteX457" fmla="*/ 7839076 w 8802688"/>
              <a:gd name="connsiteY457" fmla="*/ 1576388 h 6677025"/>
              <a:gd name="connsiteX458" fmla="*/ 7904163 w 8802688"/>
              <a:gd name="connsiteY458" fmla="*/ 1538288 h 6677025"/>
              <a:gd name="connsiteX459" fmla="*/ 7967663 w 8802688"/>
              <a:gd name="connsiteY459" fmla="*/ 1495425 h 6677025"/>
              <a:gd name="connsiteX460" fmla="*/ 8026401 w 8802688"/>
              <a:gd name="connsiteY460" fmla="*/ 1447801 h 6677025"/>
              <a:gd name="connsiteX461" fmla="*/ 8085138 w 8802688"/>
              <a:gd name="connsiteY461" fmla="*/ 1398588 h 6677025"/>
              <a:gd name="connsiteX462" fmla="*/ 8142288 w 8802688"/>
              <a:gd name="connsiteY462" fmla="*/ 1344613 h 6677025"/>
              <a:gd name="connsiteX463" fmla="*/ 8255001 w 8802688"/>
              <a:gd name="connsiteY463" fmla="*/ 1235076 h 6677025"/>
              <a:gd name="connsiteX464" fmla="*/ 8275638 w 8802688"/>
              <a:gd name="connsiteY464" fmla="*/ 1208088 h 6677025"/>
              <a:gd name="connsiteX465" fmla="*/ 8296276 w 8802688"/>
              <a:gd name="connsiteY465" fmla="*/ 1187450 h 6677025"/>
              <a:gd name="connsiteX466" fmla="*/ 8318501 w 8802688"/>
              <a:gd name="connsiteY466" fmla="*/ 1168400 h 6677025"/>
              <a:gd name="connsiteX467" fmla="*/ 8339138 w 8802688"/>
              <a:gd name="connsiteY467" fmla="*/ 1154113 h 6677025"/>
              <a:gd name="connsiteX468" fmla="*/ 8359776 w 8802688"/>
              <a:gd name="connsiteY468" fmla="*/ 1144588 h 6677025"/>
              <a:gd name="connsiteX469" fmla="*/ 8377238 w 8802688"/>
              <a:gd name="connsiteY469" fmla="*/ 1139825 h 6677025"/>
              <a:gd name="connsiteX470" fmla="*/ 8397876 w 8802688"/>
              <a:gd name="connsiteY470" fmla="*/ 1139825 h 6677025"/>
              <a:gd name="connsiteX471" fmla="*/ 8415338 w 8802688"/>
              <a:gd name="connsiteY471" fmla="*/ 1139825 h 6677025"/>
              <a:gd name="connsiteX472" fmla="*/ 8435976 w 8802688"/>
              <a:gd name="connsiteY472" fmla="*/ 1144588 h 6677025"/>
              <a:gd name="connsiteX473" fmla="*/ 8455026 w 8802688"/>
              <a:gd name="connsiteY473" fmla="*/ 1154113 h 6677025"/>
              <a:gd name="connsiteX474" fmla="*/ 8472488 w 8802688"/>
              <a:gd name="connsiteY474" fmla="*/ 1166813 h 6677025"/>
              <a:gd name="connsiteX475" fmla="*/ 8489951 w 8802688"/>
              <a:gd name="connsiteY475" fmla="*/ 1181100 h 6677025"/>
              <a:gd name="connsiteX476" fmla="*/ 8504238 w 8802688"/>
              <a:gd name="connsiteY476" fmla="*/ 1198563 h 6677025"/>
              <a:gd name="connsiteX477" fmla="*/ 8523288 w 8802688"/>
              <a:gd name="connsiteY477" fmla="*/ 1219201 h 6677025"/>
              <a:gd name="connsiteX478" fmla="*/ 8537576 w 8802688"/>
              <a:gd name="connsiteY478" fmla="*/ 1243013 h 6677025"/>
              <a:gd name="connsiteX479" fmla="*/ 8551863 w 8802688"/>
              <a:gd name="connsiteY479" fmla="*/ 1270000 h 6677025"/>
              <a:gd name="connsiteX480" fmla="*/ 8605838 w 8802688"/>
              <a:gd name="connsiteY480" fmla="*/ 1403350 h 6677025"/>
              <a:gd name="connsiteX481" fmla="*/ 8659813 w 8802688"/>
              <a:gd name="connsiteY481" fmla="*/ 1531938 h 6677025"/>
              <a:gd name="connsiteX482" fmla="*/ 8680451 w 8802688"/>
              <a:gd name="connsiteY482" fmla="*/ 1593850 h 6677025"/>
              <a:gd name="connsiteX483" fmla="*/ 8704263 w 8802688"/>
              <a:gd name="connsiteY483" fmla="*/ 1658938 h 6677025"/>
              <a:gd name="connsiteX484" fmla="*/ 8721726 w 8802688"/>
              <a:gd name="connsiteY484" fmla="*/ 1725613 h 6677025"/>
              <a:gd name="connsiteX485" fmla="*/ 8737601 w 8802688"/>
              <a:gd name="connsiteY485" fmla="*/ 1793875 h 6677025"/>
              <a:gd name="connsiteX486" fmla="*/ 8763001 w 8802688"/>
              <a:gd name="connsiteY486" fmla="*/ 1974850 h 6677025"/>
              <a:gd name="connsiteX487" fmla="*/ 8785226 w 8802688"/>
              <a:gd name="connsiteY487" fmla="*/ 2149475 h 6677025"/>
              <a:gd name="connsiteX488" fmla="*/ 8789988 w 8802688"/>
              <a:gd name="connsiteY488" fmla="*/ 2238375 h 6677025"/>
              <a:gd name="connsiteX489" fmla="*/ 8796338 w 8802688"/>
              <a:gd name="connsiteY489" fmla="*/ 2325688 h 6677025"/>
              <a:gd name="connsiteX490" fmla="*/ 8802688 w 8802688"/>
              <a:gd name="connsiteY490" fmla="*/ 2411413 h 6677025"/>
              <a:gd name="connsiteX491" fmla="*/ 8802688 w 8802688"/>
              <a:gd name="connsiteY491" fmla="*/ 2497138 h 6677025"/>
              <a:gd name="connsiteX492" fmla="*/ 8802688 w 8802688"/>
              <a:gd name="connsiteY492" fmla="*/ 2584450 h 6677025"/>
              <a:gd name="connsiteX493" fmla="*/ 8796338 w 8802688"/>
              <a:gd name="connsiteY493" fmla="*/ 2670175 h 6677025"/>
              <a:gd name="connsiteX494" fmla="*/ 8789988 w 8802688"/>
              <a:gd name="connsiteY494" fmla="*/ 2752725 h 6677025"/>
              <a:gd name="connsiteX495" fmla="*/ 8778876 w 8802688"/>
              <a:gd name="connsiteY495" fmla="*/ 2840038 h 6677025"/>
              <a:gd name="connsiteX496" fmla="*/ 8763001 w 8802688"/>
              <a:gd name="connsiteY496" fmla="*/ 2922588 h 6677025"/>
              <a:gd name="connsiteX497" fmla="*/ 8748713 w 8802688"/>
              <a:gd name="connsiteY497" fmla="*/ 3006725 h 6677025"/>
              <a:gd name="connsiteX498" fmla="*/ 8724901 w 8802688"/>
              <a:gd name="connsiteY498" fmla="*/ 3092450 h 6677025"/>
              <a:gd name="connsiteX499" fmla="*/ 8701088 w 8802688"/>
              <a:gd name="connsiteY499" fmla="*/ 3175000 h 6677025"/>
              <a:gd name="connsiteX500" fmla="*/ 8670926 w 8802688"/>
              <a:gd name="connsiteY500" fmla="*/ 3249613 h 6677025"/>
              <a:gd name="connsiteX501" fmla="*/ 8642351 w 8802688"/>
              <a:gd name="connsiteY501" fmla="*/ 3321050 h 6677025"/>
              <a:gd name="connsiteX502" fmla="*/ 8609013 w 8802688"/>
              <a:gd name="connsiteY502" fmla="*/ 3389313 h 6677025"/>
              <a:gd name="connsiteX503" fmla="*/ 8575676 w 8802688"/>
              <a:gd name="connsiteY503" fmla="*/ 3451225 h 6677025"/>
              <a:gd name="connsiteX504" fmla="*/ 8543926 w 8802688"/>
              <a:gd name="connsiteY504" fmla="*/ 3514725 h 6677025"/>
              <a:gd name="connsiteX505" fmla="*/ 8507413 w 8802688"/>
              <a:gd name="connsiteY505" fmla="*/ 3570288 h 6677025"/>
              <a:gd name="connsiteX506" fmla="*/ 8469313 w 8802688"/>
              <a:gd name="connsiteY506" fmla="*/ 3621088 h 6677025"/>
              <a:gd name="connsiteX507" fmla="*/ 8431213 w 8802688"/>
              <a:gd name="connsiteY507" fmla="*/ 3671888 h 6677025"/>
              <a:gd name="connsiteX508" fmla="*/ 8391526 w 8802688"/>
              <a:gd name="connsiteY508" fmla="*/ 3719513 h 6677025"/>
              <a:gd name="connsiteX509" fmla="*/ 8350251 w 8802688"/>
              <a:gd name="connsiteY509" fmla="*/ 3760788 h 6677025"/>
              <a:gd name="connsiteX510" fmla="*/ 8305801 w 8802688"/>
              <a:gd name="connsiteY510" fmla="*/ 3802063 h 6677025"/>
              <a:gd name="connsiteX511" fmla="*/ 8261351 w 8802688"/>
              <a:gd name="connsiteY511" fmla="*/ 3838575 h 6677025"/>
              <a:gd name="connsiteX512" fmla="*/ 8216901 w 8802688"/>
              <a:gd name="connsiteY512" fmla="*/ 3870325 h 6677025"/>
              <a:gd name="connsiteX513" fmla="*/ 8172451 w 8802688"/>
              <a:gd name="connsiteY513" fmla="*/ 3903663 h 6677025"/>
              <a:gd name="connsiteX514" fmla="*/ 8124826 w 8802688"/>
              <a:gd name="connsiteY514" fmla="*/ 3930650 h 6677025"/>
              <a:gd name="connsiteX515" fmla="*/ 8074026 w 8802688"/>
              <a:gd name="connsiteY515" fmla="*/ 3954463 h 6677025"/>
              <a:gd name="connsiteX516" fmla="*/ 8023226 w 8802688"/>
              <a:gd name="connsiteY516" fmla="*/ 3978275 h 6677025"/>
              <a:gd name="connsiteX517" fmla="*/ 7972426 w 8802688"/>
              <a:gd name="connsiteY517" fmla="*/ 3995738 h 6677025"/>
              <a:gd name="connsiteX518" fmla="*/ 7920038 w 8802688"/>
              <a:gd name="connsiteY518" fmla="*/ 4013200 h 6677025"/>
              <a:gd name="connsiteX519" fmla="*/ 7866063 w 8802688"/>
              <a:gd name="connsiteY519" fmla="*/ 4029075 h 6677025"/>
              <a:gd name="connsiteX520" fmla="*/ 7812088 w 8802688"/>
              <a:gd name="connsiteY520" fmla="*/ 4040188 h 6677025"/>
              <a:gd name="connsiteX521" fmla="*/ 7756526 w 8802688"/>
              <a:gd name="connsiteY521" fmla="*/ 4049713 h 6677025"/>
              <a:gd name="connsiteX522" fmla="*/ 7699376 w 8802688"/>
              <a:gd name="connsiteY522" fmla="*/ 4057650 h 6677025"/>
              <a:gd name="connsiteX523" fmla="*/ 7640638 w 8802688"/>
              <a:gd name="connsiteY523" fmla="*/ 4064000 h 6677025"/>
              <a:gd name="connsiteX524" fmla="*/ 7583488 w 8802688"/>
              <a:gd name="connsiteY524" fmla="*/ 4067175 h 6677025"/>
              <a:gd name="connsiteX525" fmla="*/ 7521576 w 8802688"/>
              <a:gd name="connsiteY525" fmla="*/ 4067175 h 6677025"/>
              <a:gd name="connsiteX526" fmla="*/ 7461251 w 8802688"/>
              <a:gd name="connsiteY526" fmla="*/ 4067175 h 6677025"/>
              <a:gd name="connsiteX527" fmla="*/ 7399338 w 8802688"/>
              <a:gd name="connsiteY527" fmla="*/ 4064000 h 6677025"/>
              <a:gd name="connsiteX528" fmla="*/ 7270751 w 8802688"/>
              <a:gd name="connsiteY528" fmla="*/ 4052888 h 6677025"/>
              <a:gd name="connsiteX529" fmla="*/ 7140576 w 8802688"/>
              <a:gd name="connsiteY529" fmla="*/ 4033838 h 6677025"/>
              <a:gd name="connsiteX530" fmla="*/ 7018338 w 8802688"/>
              <a:gd name="connsiteY530" fmla="*/ 4016375 h 6677025"/>
              <a:gd name="connsiteX531" fmla="*/ 6896101 w 8802688"/>
              <a:gd name="connsiteY531" fmla="*/ 3992563 h 6677025"/>
              <a:gd name="connsiteX532" fmla="*/ 6780213 w 8802688"/>
              <a:gd name="connsiteY532" fmla="*/ 3965575 h 6677025"/>
              <a:gd name="connsiteX533" fmla="*/ 6664326 w 8802688"/>
              <a:gd name="connsiteY533" fmla="*/ 3937000 h 6677025"/>
              <a:gd name="connsiteX534" fmla="*/ 6438901 w 8802688"/>
              <a:gd name="connsiteY534" fmla="*/ 3870325 h 6677025"/>
              <a:gd name="connsiteX535" fmla="*/ 6326188 w 8802688"/>
              <a:gd name="connsiteY535" fmla="*/ 3841750 h 6677025"/>
              <a:gd name="connsiteX536" fmla="*/ 6216651 w 8802688"/>
              <a:gd name="connsiteY536" fmla="*/ 3811588 h 6677025"/>
              <a:gd name="connsiteX537" fmla="*/ 6186488 w 8802688"/>
              <a:gd name="connsiteY537" fmla="*/ 3951288 h 6677025"/>
              <a:gd name="connsiteX538" fmla="*/ 6162676 w 8802688"/>
              <a:gd name="connsiteY538" fmla="*/ 4094163 h 6677025"/>
              <a:gd name="connsiteX539" fmla="*/ 6153151 w 8802688"/>
              <a:gd name="connsiteY539" fmla="*/ 4171950 h 6677025"/>
              <a:gd name="connsiteX540" fmla="*/ 6148388 w 8802688"/>
              <a:gd name="connsiteY540" fmla="*/ 4244975 h 6677025"/>
              <a:gd name="connsiteX541" fmla="*/ 6142038 w 8802688"/>
              <a:gd name="connsiteY541" fmla="*/ 4325938 h 6677025"/>
              <a:gd name="connsiteX542" fmla="*/ 6142038 w 8802688"/>
              <a:gd name="connsiteY542" fmla="*/ 4408488 h 6677025"/>
              <a:gd name="connsiteX543" fmla="*/ 6142038 w 8802688"/>
              <a:gd name="connsiteY543" fmla="*/ 4438650 h 6677025"/>
              <a:gd name="connsiteX544" fmla="*/ 6148388 w 8802688"/>
              <a:gd name="connsiteY544" fmla="*/ 4468813 h 6677025"/>
              <a:gd name="connsiteX545" fmla="*/ 6156326 w 8802688"/>
              <a:gd name="connsiteY545" fmla="*/ 4500563 h 6677025"/>
              <a:gd name="connsiteX546" fmla="*/ 6169026 w 8802688"/>
              <a:gd name="connsiteY546" fmla="*/ 4530725 h 6677025"/>
              <a:gd name="connsiteX547" fmla="*/ 6183313 w 8802688"/>
              <a:gd name="connsiteY547" fmla="*/ 4554538 h 6677025"/>
              <a:gd name="connsiteX548" fmla="*/ 6203951 w 8802688"/>
              <a:gd name="connsiteY548" fmla="*/ 4575175 h 6677025"/>
              <a:gd name="connsiteX549" fmla="*/ 6213476 w 8802688"/>
              <a:gd name="connsiteY549" fmla="*/ 4584700 h 6677025"/>
              <a:gd name="connsiteX550" fmla="*/ 6224588 w 8802688"/>
              <a:gd name="connsiteY550" fmla="*/ 4591050 h 6677025"/>
              <a:gd name="connsiteX551" fmla="*/ 6237288 w 8802688"/>
              <a:gd name="connsiteY551" fmla="*/ 4594225 h 6677025"/>
              <a:gd name="connsiteX552" fmla="*/ 6251576 w 8802688"/>
              <a:gd name="connsiteY552" fmla="*/ 4595813 h 6677025"/>
              <a:gd name="connsiteX553" fmla="*/ 6281738 w 8802688"/>
              <a:gd name="connsiteY553" fmla="*/ 4608513 h 6677025"/>
              <a:gd name="connsiteX554" fmla="*/ 6313488 w 8802688"/>
              <a:gd name="connsiteY554" fmla="*/ 4619625 h 6677025"/>
              <a:gd name="connsiteX555" fmla="*/ 6350001 w 8802688"/>
              <a:gd name="connsiteY555" fmla="*/ 4629150 h 6677025"/>
              <a:gd name="connsiteX556" fmla="*/ 6384926 w 8802688"/>
              <a:gd name="connsiteY556" fmla="*/ 4632325 h 6677025"/>
              <a:gd name="connsiteX557" fmla="*/ 6405563 w 8802688"/>
              <a:gd name="connsiteY557" fmla="*/ 4632325 h 6677025"/>
              <a:gd name="connsiteX558" fmla="*/ 6424613 w 8802688"/>
              <a:gd name="connsiteY558" fmla="*/ 4629150 h 6677025"/>
              <a:gd name="connsiteX559" fmla="*/ 6445251 w 8802688"/>
              <a:gd name="connsiteY559" fmla="*/ 4622800 h 6677025"/>
              <a:gd name="connsiteX560" fmla="*/ 6465888 w 8802688"/>
              <a:gd name="connsiteY560" fmla="*/ 4616450 h 6677025"/>
              <a:gd name="connsiteX561" fmla="*/ 6486526 w 8802688"/>
              <a:gd name="connsiteY561" fmla="*/ 4605338 h 6677025"/>
              <a:gd name="connsiteX562" fmla="*/ 6507163 w 8802688"/>
              <a:gd name="connsiteY562" fmla="*/ 4594225 h 6677025"/>
              <a:gd name="connsiteX563" fmla="*/ 6527801 w 8802688"/>
              <a:gd name="connsiteY563" fmla="*/ 4575175 h 6677025"/>
              <a:gd name="connsiteX564" fmla="*/ 6548438 w 8802688"/>
              <a:gd name="connsiteY564" fmla="*/ 4557713 h 6677025"/>
              <a:gd name="connsiteX565" fmla="*/ 6578601 w 8802688"/>
              <a:gd name="connsiteY565" fmla="*/ 4516438 h 6677025"/>
              <a:gd name="connsiteX566" fmla="*/ 6608763 w 8802688"/>
              <a:gd name="connsiteY566" fmla="*/ 4476750 h 6677025"/>
              <a:gd name="connsiteX567" fmla="*/ 6673851 w 8802688"/>
              <a:gd name="connsiteY567" fmla="*/ 4403725 h 6677025"/>
              <a:gd name="connsiteX568" fmla="*/ 6704013 w 8802688"/>
              <a:gd name="connsiteY568" fmla="*/ 4364038 h 6677025"/>
              <a:gd name="connsiteX569" fmla="*/ 6731001 w 8802688"/>
              <a:gd name="connsiteY569" fmla="*/ 4319588 h 6677025"/>
              <a:gd name="connsiteX570" fmla="*/ 6754813 w 8802688"/>
              <a:gd name="connsiteY570" fmla="*/ 4275138 h 6677025"/>
              <a:gd name="connsiteX571" fmla="*/ 6762751 w 8802688"/>
              <a:gd name="connsiteY571" fmla="*/ 4248150 h 6677025"/>
              <a:gd name="connsiteX572" fmla="*/ 6772276 w 8802688"/>
              <a:gd name="connsiteY572" fmla="*/ 4221163 h 6677025"/>
              <a:gd name="connsiteX573" fmla="*/ 6775451 w 8802688"/>
              <a:gd name="connsiteY573" fmla="*/ 4210050 h 6677025"/>
              <a:gd name="connsiteX574" fmla="*/ 6783388 w 8802688"/>
              <a:gd name="connsiteY574" fmla="*/ 4197350 h 6677025"/>
              <a:gd name="connsiteX575" fmla="*/ 6796088 w 8802688"/>
              <a:gd name="connsiteY575" fmla="*/ 4192588 h 6677025"/>
              <a:gd name="connsiteX576" fmla="*/ 6813551 w 8802688"/>
              <a:gd name="connsiteY576" fmla="*/ 4183063 h 6677025"/>
              <a:gd name="connsiteX577" fmla="*/ 6848476 w 8802688"/>
              <a:gd name="connsiteY577" fmla="*/ 4168775 h 6677025"/>
              <a:gd name="connsiteX578" fmla="*/ 6867526 w 8802688"/>
              <a:gd name="connsiteY578" fmla="*/ 4159250 h 6677025"/>
              <a:gd name="connsiteX579" fmla="*/ 6881813 w 8802688"/>
              <a:gd name="connsiteY579" fmla="*/ 4148138 h 6677025"/>
              <a:gd name="connsiteX580" fmla="*/ 6881813 w 8802688"/>
              <a:gd name="connsiteY580" fmla="*/ 4200525 h 6677025"/>
              <a:gd name="connsiteX581" fmla="*/ 6875463 w 8802688"/>
              <a:gd name="connsiteY581" fmla="*/ 4254500 h 6677025"/>
              <a:gd name="connsiteX582" fmla="*/ 6867526 w 8802688"/>
              <a:gd name="connsiteY582" fmla="*/ 4302125 h 6677025"/>
              <a:gd name="connsiteX583" fmla="*/ 6854826 w 8802688"/>
              <a:gd name="connsiteY583" fmla="*/ 4349750 h 6677025"/>
              <a:gd name="connsiteX584" fmla="*/ 6840538 w 8802688"/>
              <a:gd name="connsiteY584" fmla="*/ 4394200 h 6677025"/>
              <a:gd name="connsiteX585" fmla="*/ 6823076 w 8802688"/>
              <a:gd name="connsiteY585" fmla="*/ 4435475 h 6677025"/>
              <a:gd name="connsiteX586" fmla="*/ 6800851 w 8802688"/>
              <a:gd name="connsiteY586" fmla="*/ 4475163 h 6677025"/>
              <a:gd name="connsiteX587" fmla="*/ 6775451 w 8802688"/>
              <a:gd name="connsiteY587" fmla="*/ 4510088 h 6677025"/>
              <a:gd name="connsiteX588" fmla="*/ 6748463 w 8802688"/>
              <a:gd name="connsiteY588" fmla="*/ 4546600 h 6677025"/>
              <a:gd name="connsiteX589" fmla="*/ 6718301 w 8802688"/>
              <a:gd name="connsiteY589" fmla="*/ 4575175 h 6677025"/>
              <a:gd name="connsiteX590" fmla="*/ 6683376 w 8802688"/>
              <a:gd name="connsiteY590" fmla="*/ 4605338 h 6677025"/>
              <a:gd name="connsiteX591" fmla="*/ 6646863 w 8802688"/>
              <a:gd name="connsiteY591" fmla="*/ 4629150 h 6677025"/>
              <a:gd name="connsiteX592" fmla="*/ 6608763 w 8802688"/>
              <a:gd name="connsiteY592" fmla="*/ 4652963 h 6677025"/>
              <a:gd name="connsiteX593" fmla="*/ 6567488 w 8802688"/>
              <a:gd name="connsiteY593" fmla="*/ 4673600 h 6677025"/>
              <a:gd name="connsiteX594" fmla="*/ 6521451 w 8802688"/>
              <a:gd name="connsiteY594" fmla="*/ 4691063 h 6677025"/>
              <a:gd name="connsiteX595" fmla="*/ 6473826 w 8802688"/>
              <a:gd name="connsiteY595" fmla="*/ 4706938 h 6677025"/>
              <a:gd name="connsiteX596" fmla="*/ 6438901 w 8802688"/>
              <a:gd name="connsiteY596" fmla="*/ 4718050 h 6677025"/>
              <a:gd name="connsiteX597" fmla="*/ 6403976 w 8802688"/>
              <a:gd name="connsiteY597" fmla="*/ 4727575 h 6677025"/>
              <a:gd name="connsiteX598" fmla="*/ 6370638 w 8802688"/>
              <a:gd name="connsiteY598" fmla="*/ 4733925 h 6677025"/>
              <a:gd name="connsiteX599" fmla="*/ 6334126 w 8802688"/>
              <a:gd name="connsiteY599" fmla="*/ 4735513 h 6677025"/>
              <a:gd name="connsiteX600" fmla="*/ 6302376 w 8802688"/>
              <a:gd name="connsiteY600" fmla="*/ 4735513 h 6677025"/>
              <a:gd name="connsiteX601" fmla="*/ 6265863 w 8802688"/>
              <a:gd name="connsiteY601" fmla="*/ 4733925 h 6677025"/>
              <a:gd name="connsiteX602" fmla="*/ 6234113 w 8802688"/>
              <a:gd name="connsiteY602" fmla="*/ 4724400 h 6677025"/>
              <a:gd name="connsiteX603" fmla="*/ 6200776 w 8802688"/>
              <a:gd name="connsiteY603" fmla="*/ 4714875 h 6677025"/>
              <a:gd name="connsiteX604" fmla="*/ 6169026 w 8802688"/>
              <a:gd name="connsiteY604" fmla="*/ 4703763 h 6677025"/>
              <a:gd name="connsiteX605" fmla="*/ 6135688 w 8802688"/>
              <a:gd name="connsiteY605" fmla="*/ 4691063 h 6677025"/>
              <a:gd name="connsiteX606" fmla="*/ 6102351 w 8802688"/>
              <a:gd name="connsiteY606" fmla="*/ 4673600 h 6677025"/>
              <a:gd name="connsiteX607" fmla="*/ 6073776 w 8802688"/>
              <a:gd name="connsiteY607" fmla="*/ 4656138 h 6677025"/>
              <a:gd name="connsiteX608" fmla="*/ 6040438 w 8802688"/>
              <a:gd name="connsiteY608" fmla="*/ 4632325 h 6677025"/>
              <a:gd name="connsiteX609" fmla="*/ 6010276 w 8802688"/>
              <a:gd name="connsiteY609" fmla="*/ 4611688 h 6677025"/>
              <a:gd name="connsiteX610" fmla="*/ 5984876 w 8802688"/>
              <a:gd name="connsiteY610" fmla="*/ 4584700 h 6677025"/>
              <a:gd name="connsiteX611" fmla="*/ 5954713 w 8802688"/>
              <a:gd name="connsiteY611" fmla="*/ 4557713 h 6677025"/>
              <a:gd name="connsiteX612" fmla="*/ 5903913 w 8802688"/>
              <a:gd name="connsiteY612" fmla="*/ 4510088 h 6677025"/>
              <a:gd name="connsiteX613" fmla="*/ 5853113 w 8802688"/>
              <a:gd name="connsiteY613" fmla="*/ 4465638 h 6677025"/>
              <a:gd name="connsiteX614" fmla="*/ 5802313 w 8802688"/>
              <a:gd name="connsiteY614" fmla="*/ 4424363 h 6677025"/>
              <a:gd name="connsiteX615" fmla="*/ 5746751 w 8802688"/>
              <a:gd name="connsiteY615" fmla="*/ 4384675 h 6677025"/>
              <a:gd name="connsiteX616" fmla="*/ 5692776 w 8802688"/>
              <a:gd name="connsiteY616" fmla="*/ 4349750 h 6677025"/>
              <a:gd name="connsiteX617" fmla="*/ 5635626 w 8802688"/>
              <a:gd name="connsiteY617" fmla="*/ 4316413 h 6677025"/>
              <a:gd name="connsiteX618" fmla="*/ 5576888 w 8802688"/>
              <a:gd name="connsiteY618" fmla="*/ 4284663 h 6677025"/>
              <a:gd name="connsiteX619" fmla="*/ 5519738 w 8802688"/>
              <a:gd name="connsiteY619" fmla="*/ 4254500 h 6677025"/>
              <a:gd name="connsiteX620" fmla="*/ 5399088 w 8802688"/>
              <a:gd name="connsiteY620" fmla="*/ 4197350 h 6677025"/>
              <a:gd name="connsiteX621" fmla="*/ 5276851 w 8802688"/>
              <a:gd name="connsiteY621" fmla="*/ 4141788 h 6677025"/>
              <a:gd name="connsiteX622" fmla="*/ 5027613 w 8802688"/>
              <a:gd name="connsiteY622" fmla="*/ 4033838 h 6677025"/>
              <a:gd name="connsiteX623" fmla="*/ 5110163 w 8802688"/>
              <a:gd name="connsiteY623" fmla="*/ 4090988 h 6677025"/>
              <a:gd name="connsiteX624" fmla="*/ 5151438 w 8802688"/>
              <a:gd name="connsiteY624" fmla="*/ 4121150 h 6677025"/>
              <a:gd name="connsiteX625" fmla="*/ 5191126 w 8802688"/>
              <a:gd name="connsiteY625" fmla="*/ 4151313 h 6677025"/>
              <a:gd name="connsiteX626" fmla="*/ 5226051 w 8802688"/>
              <a:gd name="connsiteY626" fmla="*/ 4183063 h 6677025"/>
              <a:gd name="connsiteX627" fmla="*/ 5260976 w 8802688"/>
              <a:gd name="connsiteY627" fmla="*/ 4219575 h 6677025"/>
              <a:gd name="connsiteX628" fmla="*/ 5294313 w 8802688"/>
              <a:gd name="connsiteY628" fmla="*/ 4254500 h 6677025"/>
              <a:gd name="connsiteX629" fmla="*/ 5324476 w 8802688"/>
              <a:gd name="connsiteY629" fmla="*/ 4295775 h 6677025"/>
              <a:gd name="connsiteX630" fmla="*/ 5356226 w 8802688"/>
              <a:gd name="connsiteY630" fmla="*/ 4329113 h 6677025"/>
              <a:gd name="connsiteX631" fmla="*/ 5392738 w 8802688"/>
              <a:gd name="connsiteY631" fmla="*/ 4370388 h 6677025"/>
              <a:gd name="connsiteX632" fmla="*/ 5410201 w 8802688"/>
              <a:gd name="connsiteY632" fmla="*/ 4391025 h 6677025"/>
              <a:gd name="connsiteX633" fmla="*/ 5422901 w 8802688"/>
              <a:gd name="connsiteY633" fmla="*/ 4411663 h 6677025"/>
              <a:gd name="connsiteX634" fmla="*/ 5430838 w 8802688"/>
              <a:gd name="connsiteY634" fmla="*/ 4430713 h 6677025"/>
              <a:gd name="connsiteX635" fmla="*/ 5434013 w 8802688"/>
              <a:gd name="connsiteY635" fmla="*/ 4445000 h 6677025"/>
              <a:gd name="connsiteX636" fmla="*/ 5376863 w 8802688"/>
              <a:gd name="connsiteY636" fmla="*/ 4656138 h 6677025"/>
              <a:gd name="connsiteX637" fmla="*/ 5348288 w 8802688"/>
              <a:gd name="connsiteY637" fmla="*/ 4759325 h 6677025"/>
              <a:gd name="connsiteX638" fmla="*/ 5314951 w 8802688"/>
              <a:gd name="connsiteY638" fmla="*/ 4864100 h 6677025"/>
              <a:gd name="connsiteX639" fmla="*/ 5280026 w 8802688"/>
              <a:gd name="connsiteY639" fmla="*/ 4965700 h 6677025"/>
              <a:gd name="connsiteX640" fmla="*/ 5243513 w 8802688"/>
              <a:gd name="connsiteY640" fmla="*/ 5068888 h 6677025"/>
              <a:gd name="connsiteX641" fmla="*/ 5205413 w 8802688"/>
              <a:gd name="connsiteY641" fmla="*/ 5167313 h 6677025"/>
              <a:gd name="connsiteX642" fmla="*/ 5160963 w 8802688"/>
              <a:gd name="connsiteY642" fmla="*/ 5268913 h 6677025"/>
              <a:gd name="connsiteX643" fmla="*/ 5116513 w 8802688"/>
              <a:gd name="connsiteY643" fmla="*/ 5362575 h 6677025"/>
              <a:gd name="connsiteX644" fmla="*/ 5068888 w 8802688"/>
              <a:gd name="connsiteY644" fmla="*/ 5457825 h 6677025"/>
              <a:gd name="connsiteX645" fmla="*/ 5014913 w 8802688"/>
              <a:gd name="connsiteY645" fmla="*/ 5553075 h 6677025"/>
              <a:gd name="connsiteX646" fmla="*/ 4960938 w 8802688"/>
              <a:gd name="connsiteY646" fmla="*/ 5643563 h 6677025"/>
              <a:gd name="connsiteX647" fmla="*/ 4902201 w 8802688"/>
              <a:gd name="connsiteY647" fmla="*/ 5732463 h 6677025"/>
              <a:gd name="connsiteX648" fmla="*/ 4837113 w 8802688"/>
              <a:gd name="connsiteY648" fmla="*/ 5815013 h 6677025"/>
              <a:gd name="connsiteX649" fmla="*/ 4768850 w 8802688"/>
              <a:gd name="connsiteY649" fmla="*/ 5899150 h 6677025"/>
              <a:gd name="connsiteX650" fmla="*/ 4694238 w 8802688"/>
              <a:gd name="connsiteY650" fmla="*/ 5978525 h 6677025"/>
              <a:gd name="connsiteX651" fmla="*/ 4581525 w 8802688"/>
              <a:gd name="connsiteY651" fmla="*/ 6062663 h 6677025"/>
              <a:gd name="connsiteX652" fmla="*/ 4470400 w 8802688"/>
              <a:gd name="connsiteY652" fmla="*/ 6151563 h 6677025"/>
              <a:gd name="connsiteX653" fmla="*/ 4360863 w 8802688"/>
              <a:gd name="connsiteY653" fmla="*/ 6246813 h 6677025"/>
              <a:gd name="connsiteX654" fmla="*/ 4303713 w 8802688"/>
              <a:gd name="connsiteY654" fmla="*/ 6296025 h 6677025"/>
              <a:gd name="connsiteX655" fmla="*/ 4248150 w 8802688"/>
              <a:gd name="connsiteY655" fmla="*/ 6350000 h 6677025"/>
              <a:gd name="connsiteX656" fmla="*/ 4221163 w 8802688"/>
              <a:gd name="connsiteY656" fmla="*/ 6365875 h 6677025"/>
              <a:gd name="connsiteX657" fmla="*/ 4194175 w 8802688"/>
              <a:gd name="connsiteY657" fmla="*/ 6386513 h 6677025"/>
              <a:gd name="connsiteX658" fmla="*/ 4167188 w 8802688"/>
              <a:gd name="connsiteY658" fmla="*/ 6407150 h 6677025"/>
              <a:gd name="connsiteX659" fmla="*/ 4140200 w 8802688"/>
              <a:gd name="connsiteY659" fmla="*/ 6430963 h 6677025"/>
              <a:gd name="connsiteX660" fmla="*/ 4117975 w 8802688"/>
              <a:gd name="connsiteY660" fmla="*/ 6454775 h 6677025"/>
              <a:gd name="connsiteX661" fmla="*/ 4095750 w 8802688"/>
              <a:gd name="connsiteY661" fmla="*/ 6481763 h 6677025"/>
              <a:gd name="connsiteX662" fmla="*/ 4078288 w 8802688"/>
              <a:gd name="connsiteY662" fmla="*/ 6510338 h 6677025"/>
              <a:gd name="connsiteX663" fmla="*/ 4064000 w 8802688"/>
              <a:gd name="connsiteY663" fmla="*/ 6537325 h 6677025"/>
              <a:gd name="connsiteX664" fmla="*/ 4033838 w 8802688"/>
              <a:gd name="connsiteY664" fmla="*/ 6564313 h 6677025"/>
              <a:gd name="connsiteX665" fmla="*/ 4003675 w 8802688"/>
              <a:gd name="connsiteY665" fmla="*/ 6588125 h 6677025"/>
              <a:gd name="connsiteX666" fmla="*/ 3975100 w 8802688"/>
              <a:gd name="connsiteY666" fmla="*/ 6608763 h 6677025"/>
              <a:gd name="connsiteX667" fmla="*/ 3944938 w 8802688"/>
              <a:gd name="connsiteY667" fmla="*/ 6626225 h 6677025"/>
              <a:gd name="connsiteX668" fmla="*/ 3914775 w 8802688"/>
              <a:gd name="connsiteY668" fmla="*/ 6645275 h 6677025"/>
              <a:gd name="connsiteX669" fmla="*/ 3884613 w 8802688"/>
              <a:gd name="connsiteY669" fmla="*/ 6656388 h 6677025"/>
              <a:gd name="connsiteX670" fmla="*/ 3852863 w 8802688"/>
              <a:gd name="connsiteY670" fmla="*/ 6665913 h 6677025"/>
              <a:gd name="connsiteX671" fmla="*/ 3822700 w 8802688"/>
              <a:gd name="connsiteY671" fmla="*/ 6673850 h 6677025"/>
              <a:gd name="connsiteX672" fmla="*/ 3790950 w 8802688"/>
              <a:gd name="connsiteY672" fmla="*/ 6677025 h 6677025"/>
              <a:gd name="connsiteX673" fmla="*/ 3760788 w 8802688"/>
              <a:gd name="connsiteY673" fmla="*/ 6677025 h 6677025"/>
              <a:gd name="connsiteX674" fmla="*/ 3727450 w 8802688"/>
              <a:gd name="connsiteY674" fmla="*/ 6673850 h 6677025"/>
              <a:gd name="connsiteX675" fmla="*/ 3697288 w 8802688"/>
              <a:gd name="connsiteY675" fmla="*/ 6669088 h 6677025"/>
              <a:gd name="connsiteX676" fmla="*/ 3668713 w 8802688"/>
              <a:gd name="connsiteY676" fmla="*/ 6659563 h 6677025"/>
              <a:gd name="connsiteX677" fmla="*/ 3638550 w 8802688"/>
              <a:gd name="connsiteY677" fmla="*/ 6646863 h 6677025"/>
              <a:gd name="connsiteX678" fmla="*/ 3608388 w 8802688"/>
              <a:gd name="connsiteY678" fmla="*/ 6632575 h 6677025"/>
              <a:gd name="connsiteX679" fmla="*/ 3579813 w 8802688"/>
              <a:gd name="connsiteY679" fmla="*/ 6611938 h 6677025"/>
              <a:gd name="connsiteX680" fmla="*/ 3525838 w 8802688"/>
              <a:gd name="connsiteY680" fmla="*/ 6543675 h 6677025"/>
              <a:gd name="connsiteX681" fmla="*/ 3475038 w 8802688"/>
              <a:gd name="connsiteY681" fmla="*/ 6472238 h 6677025"/>
              <a:gd name="connsiteX682" fmla="*/ 3427413 w 8802688"/>
              <a:gd name="connsiteY682" fmla="*/ 6400800 h 6677025"/>
              <a:gd name="connsiteX683" fmla="*/ 3379788 w 8802688"/>
              <a:gd name="connsiteY683" fmla="*/ 6326188 h 6677025"/>
              <a:gd name="connsiteX684" fmla="*/ 3335338 w 8802688"/>
              <a:gd name="connsiteY684" fmla="*/ 6251575 h 6677025"/>
              <a:gd name="connsiteX685" fmla="*/ 3294063 w 8802688"/>
              <a:gd name="connsiteY685" fmla="*/ 6175375 h 6677025"/>
              <a:gd name="connsiteX686" fmla="*/ 3252788 w 8802688"/>
              <a:gd name="connsiteY686" fmla="*/ 6097588 h 6677025"/>
              <a:gd name="connsiteX687" fmla="*/ 3209925 w 8802688"/>
              <a:gd name="connsiteY687" fmla="*/ 6015038 h 6677025"/>
              <a:gd name="connsiteX688" fmla="*/ 3195638 w 8802688"/>
              <a:gd name="connsiteY688" fmla="*/ 5999163 h 6677025"/>
              <a:gd name="connsiteX689" fmla="*/ 3186113 w 8802688"/>
              <a:gd name="connsiteY689" fmla="*/ 5984875 h 6677025"/>
              <a:gd name="connsiteX690" fmla="*/ 3181350 w 8802688"/>
              <a:gd name="connsiteY690" fmla="*/ 5967413 h 6677025"/>
              <a:gd name="connsiteX691" fmla="*/ 3175000 w 8802688"/>
              <a:gd name="connsiteY691" fmla="*/ 5946775 h 6677025"/>
              <a:gd name="connsiteX692" fmla="*/ 3171825 w 8802688"/>
              <a:gd name="connsiteY692" fmla="*/ 5927725 h 6677025"/>
              <a:gd name="connsiteX693" fmla="*/ 3171825 w 8802688"/>
              <a:gd name="connsiteY693" fmla="*/ 5907088 h 6677025"/>
              <a:gd name="connsiteX694" fmla="*/ 3175000 w 8802688"/>
              <a:gd name="connsiteY694" fmla="*/ 5886450 h 6677025"/>
              <a:gd name="connsiteX695" fmla="*/ 3181350 w 8802688"/>
              <a:gd name="connsiteY695" fmla="*/ 5865813 h 6677025"/>
              <a:gd name="connsiteX696" fmla="*/ 3189288 w 8802688"/>
              <a:gd name="connsiteY696" fmla="*/ 5845175 h 6677025"/>
              <a:gd name="connsiteX697" fmla="*/ 3201988 w 8802688"/>
              <a:gd name="connsiteY697" fmla="*/ 5824538 h 6677025"/>
              <a:gd name="connsiteX698" fmla="*/ 3213100 w 8802688"/>
              <a:gd name="connsiteY698" fmla="*/ 5803900 h 6677025"/>
              <a:gd name="connsiteX699" fmla="*/ 3230563 w 8802688"/>
              <a:gd name="connsiteY699" fmla="*/ 5783263 h 6677025"/>
              <a:gd name="connsiteX700" fmla="*/ 3249613 w 8802688"/>
              <a:gd name="connsiteY700" fmla="*/ 5764213 h 6677025"/>
              <a:gd name="connsiteX701" fmla="*/ 3270250 w 8802688"/>
              <a:gd name="connsiteY701" fmla="*/ 5746750 h 6677025"/>
              <a:gd name="connsiteX702" fmla="*/ 3294063 w 8802688"/>
              <a:gd name="connsiteY702" fmla="*/ 5732463 h 6677025"/>
              <a:gd name="connsiteX703" fmla="*/ 3321050 w 8802688"/>
              <a:gd name="connsiteY703" fmla="*/ 5716588 h 6677025"/>
              <a:gd name="connsiteX704" fmla="*/ 3362325 w 8802688"/>
              <a:gd name="connsiteY704" fmla="*/ 5699125 h 6677025"/>
              <a:gd name="connsiteX705" fmla="*/ 3403600 w 8802688"/>
              <a:gd name="connsiteY705" fmla="*/ 5681663 h 6677025"/>
              <a:gd name="connsiteX706" fmla="*/ 3492500 w 8802688"/>
              <a:gd name="connsiteY706" fmla="*/ 5637213 h 6677025"/>
              <a:gd name="connsiteX707" fmla="*/ 3587750 w 8802688"/>
              <a:gd name="connsiteY707" fmla="*/ 5583238 h 6677025"/>
              <a:gd name="connsiteX708" fmla="*/ 3692525 w 8802688"/>
              <a:gd name="connsiteY708" fmla="*/ 5529263 h 6677025"/>
              <a:gd name="connsiteX709" fmla="*/ 3692525 w 8802688"/>
              <a:gd name="connsiteY709" fmla="*/ 5081588 h 6677025"/>
              <a:gd name="connsiteX710" fmla="*/ 3683000 w 8802688"/>
              <a:gd name="connsiteY710" fmla="*/ 5116513 h 6677025"/>
              <a:gd name="connsiteX711" fmla="*/ 3673475 w 8802688"/>
              <a:gd name="connsiteY711" fmla="*/ 5153025 h 6677025"/>
              <a:gd name="connsiteX712" fmla="*/ 3665538 w 8802688"/>
              <a:gd name="connsiteY712" fmla="*/ 5184775 h 6677025"/>
              <a:gd name="connsiteX713" fmla="*/ 3652838 w 8802688"/>
              <a:gd name="connsiteY713" fmla="*/ 5211763 h 6677025"/>
              <a:gd name="connsiteX714" fmla="*/ 3641725 w 8802688"/>
              <a:gd name="connsiteY714" fmla="*/ 5238750 h 6677025"/>
              <a:gd name="connsiteX715" fmla="*/ 3629025 w 8802688"/>
              <a:gd name="connsiteY715" fmla="*/ 5265738 h 6677025"/>
              <a:gd name="connsiteX716" fmla="*/ 3614738 w 8802688"/>
              <a:gd name="connsiteY716" fmla="*/ 5286375 h 6677025"/>
              <a:gd name="connsiteX717" fmla="*/ 3600450 w 8802688"/>
              <a:gd name="connsiteY717" fmla="*/ 5307013 h 6677025"/>
              <a:gd name="connsiteX718" fmla="*/ 3581400 w 8802688"/>
              <a:gd name="connsiteY718" fmla="*/ 5324475 h 6677025"/>
              <a:gd name="connsiteX719" fmla="*/ 3567113 w 8802688"/>
              <a:gd name="connsiteY719" fmla="*/ 5340350 h 6677025"/>
              <a:gd name="connsiteX720" fmla="*/ 3549650 w 8802688"/>
              <a:gd name="connsiteY720" fmla="*/ 5354638 h 6677025"/>
              <a:gd name="connsiteX721" fmla="*/ 3529013 w 8802688"/>
              <a:gd name="connsiteY721" fmla="*/ 5365750 h 6677025"/>
              <a:gd name="connsiteX722" fmla="*/ 3489325 w 8802688"/>
              <a:gd name="connsiteY722" fmla="*/ 5386388 h 6677025"/>
              <a:gd name="connsiteX723" fmla="*/ 3451225 w 8802688"/>
              <a:gd name="connsiteY723" fmla="*/ 5402263 h 6677025"/>
              <a:gd name="connsiteX724" fmla="*/ 3406775 w 8802688"/>
              <a:gd name="connsiteY724" fmla="*/ 5413375 h 6677025"/>
              <a:gd name="connsiteX725" fmla="*/ 3365500 w 8802688"/>
              <a:gd name="connsiteY725" fmla="*/ 5419725 h 6677025"/>
              <a:gd name="connsiteX726" fmla="*/ 3321050 w 8802688"/>
              <a:gd name="connsiteY726" fmla="*/ 5422900 h 6677025"/>
              <a:gd name="connsiteX727" fmla="*/ 3273425 w 8802688"/>
              <a:gd name="connsiteY727" fmla="*/ 5422900 h 6677025"/>
              <a:gd name="connsiteX728" fmla="*/ 3182938 w 8802688"/>
              <a:gd name="connsiteY728" fmla="*/ 5419725 h 6677025"/>
              <a:gd name="connsiteX729" fmla="*/ 3097213 w 8802688"/>
              <a:gd name="connsiteY729" fmla="*/ 5416550 h 6677025"/>
              <a:gd name="connsiteX730" fmla="*/ 2838450 w 8802688"/>
              <a:gd name="connsiteY730" fmla="*/ 5416550 h 6677025"/>
              <a:gd name="connsiteX731" fmla="*/ 2770188 w 8802688"/>
              <a:gd name="connsiteY731" fmla="*/ 5416550 h 6677025"/>
              <a:gd name="connsiteX732" fmla="*/ 2708275 w 8802688"/>
              <a:gd name="connsiteY732" fmla="*/ 5413375 h 6677025"/>
              <a:gd name="connsiteX733" fmla="*/ 2678113 w 8802688"/>
              <a:gd name="connsiteY733" fmla="*/ 5408613 h 6677025"/>
              <a:gd name="connsiteX734" fmla="*/ 2647950 w 8802688"/>
              <a:gd name="connsiteY734" fmla="*/ 5402263 h 6677025"/>
              <a:gd name="connsiteX735" fmla="*/ 2622550 w 8802688"/>
              <a:gd name="connsiteY735" fmla="*/ 5395913 h 6677025"/>
              <a:gd name="connsiteX736" fmla="*/ 2598738 w 8802688"/>
              <a:gd name="connsiteY736" fmla="*/ 5384800 h 6677025"/>
              <a:gd name="connsiteX737" fmla="*/ 2574925 w 8802688"/>
              <a:gd name="connsiteY737" fmla="*/ 5368925 h 6677025"/>
              <a:gd name="connsiteX738" fmla="*/ 2554288 w 8802688"/>
              <a:gd name="connsiteY738" fmla="*/ 5354638 h 6677025"/>
              <a:gd name="connsiteX739" fmla="*/ 2532063 w 8802688"/>
              <a:gd name="connsiteY739" fmla="*/ 5330825 h 6677025"/>
              <a:gd name="connsiteX740" fmla="*/ 2514600 w 8802688"/>
              <a:gd name="connsiteY740" fmla="*/ 5307013 h 6677025"/>
              <a:gd name="connsiteX741" fmla="*/ 2500313 w 8802688"/>
              <a:gd name="connsiteY741" fmla="*/ 5276850 h 6677025"/>
              <a:gd name="connsiteX742" fmla="*/ 2484438 w 8802688"/>
              <a:gd name="connsiteY742" fmla="*/ 5241925 h 6677025"/>
              <a:gd name="connsiteX743" fmla="*/ 2476500 w 8802688"/>
              <a:gd name="connsiteY743" fmla="*/ 5202238 h 6677025"/>
              <a:gd name="connsiteX744" fmla="*/ 2466975 w 8802688"/>
              <a:gd name="connsiteY744" fmla="*/ 5154613 h 6677025"/>
              <a:gd name="connsiteX745" fmla="*/ 2466975 w 8802688"/>
              <a:gd name="connsiteY745" fmla="*/ 5229225 h 6677025"/>
              <a:gd name="connsiteX746" fmla="*/ 2466975 w 8802688"/>
              <a:gd name="connsiteY746" fmla="*/ 5341938 h 6677025"/>
              <a:gd name="connsiteX747" fmla="*/ 2466975 w 8802688"/>
              <a:gd name="connsiteY747" fmla="*/ 5440363 h 6677025"/>
              <a:gd name="connsiteX748" fmla="*/ 2463800 w 8802688"/>
              <a:gd name="connsiteY748" fmla="*/ 5538788 h 6677025"/>
              <a:gd name="connsiteX749" fmla="*/ 2459038 w 8802688"/>
              <a:gd name="connsiteY749" fmla="*/ 5634038 h 6677025"/>
              <a:gd name="connsiteX750" fmla="*/ 2452688 w 8802688"/>
              <a:gd name="connsiteY750" fmla="*/ 5681663 h 6677025"/>
              <a:gd name="connsiteX751" fmla="*/ 2443163 w 8802688"/>
              <a:gd name="connsiteY751" fmla="*/ 5729288 h 6677025"/>
              <a:gd name="connsiteX752" fmla="*/ 2435225 w 8802688"/>
              <a:gd name="connsiteY752" fmla="*/ 5776913 h 6677025"/>
              <a:gd name="connsiteX753" fmla="*/ 2422525 w 8802688"/>
              <a:gd name="connsiteY753" fmla="*/ 5824538 h 6677025"/>
              <a:gd name="connsiteX754" fmla="*/ 2408238 w 8802688"/>
              <a:gd name="connsiteY754" fmla="*/ 5868988 h 6677025"/>
              <a:gd name="connsiteX755" fmla="*/ 2390775 w 8802688"/>
              <a:gd name="connsiteY755" fmla="*/ 5916613 h 6677025"/>
              <a:gd name="connsiteX756" fmla="*/ 2368550 w 8802688"/>
              <a:gd name="connsiteY756" fmla="*/ 5961063 h 6677025"/>
              <a:gd name="connsiteX757" fmla="*/ 2343150 w 8802688"/>
              <a:gd name="connsiteY757" fmla="*/ 6002338 h 6677025"/>
              <a:gd name="connsiteX758" fmla="*/ 2316163 w 8802688"/>
              <a:gd name="connsiteY758" fmla="*/ 6046788 h 6677025"/>
              <a:gd name="connsiteX759" fmla="*/ 2282825 w 8802688"/>
              <a:gd name="connsiteY759" fmla="*/ 6088063 h 6677025"/>
              <a:gd name="connsiteX760" fmla="*/ 2268538 w 8802688"/>
              <a:gd name="connsiteY760" fmla="*/ 6103938 h 6677025"/>
              <a:gd name="connsiteX761" fmla="*/ 2255838 w 8802688"/>
              <a:gd name="connsiteY761" fmla="*/ 6121400 h 6677025"/>
              <a:gd name="connsiteX762" fmla="*/ 2238375 w 8802688"/>
              <a:gd name="connsiteY762" fmla="*/ 6156325 h 6677025"/>
              <a:gd name="connsiteX763" fmla="*/ 2224088 w 8802688"/>
              <a:gd name="connsiteY763" fmla="*/ 6199188 h 6677025"/>
              <a:gd name="connsiteX764" fmla="*/ 2211388 w 8802688"/>
              <a:gd name="connsiteY764" fmla="*/ 6243638 h 6677025"/>
              <a:gd name="connsiteX765" fmla="*/ 2193925 w 8802688"/>
              <a:gd name="connsiteY765" fmla="*/ 6335713 h 6677025"/>
              <a:gd name="connsiteX766" fmla="*/ 2181225 w 8802688"/>
              <a:gd name="connsiteY766" fmla="*/ 6383338 h 6677025"/>
              <a:gd name="connsiteX767" fmla="*/ 2170113 w 8802688"/>
              <a:gd name="connsiteY767" fmla="*/ 6424613 h 6677025"/>
              <a:gd name="connsiteX768" fmla="*/ 2166938 w 8802688"/>
              <a:gd name="connsiteY768" fmla="*/ 6442075 h 6677025"/>
              <a:gd name="connsiteX769" fmla="*/ 2157413 w 8802688"/>
              <a:gd name="connsiteY769" fmla="*/ 6459538 h 6677025"/>
              <a:gd name="connsiteX770" fmla="*/ 2143125 w 8802688"/>
              <a:gd name="connsiteY770" fmla="*/ 6478588 h 6677025"/>
              <a:gd name="connsiteX771" fmla="*/ 2125663 w 8802688"/>
              <a:gd name="connsiteY771" fmla="*/ 6496050 h 6677025"/>
              <a:gd name="connsiteX772" fmla="*/ 2101850 w 8802688"/>
              <a:gd name="connsiteY772" fmla="*/ 6510338 h 6677025"/>
              <a:gd name="connsiteX773" fmla="*/ 2078038 w 8802688"/>
              <a:gd name="connsiteY773" fmla="*/ 6526213 h 6677025"/>
              <a:gd name="connsiteX774" fmla="*/ 2051050 w 8802688"/>
              <a:gd name="connsiteY774" fmla="*/ 6534150 h 6677025"/>
              <a:gd name="connsiteX775" fmla="*/ 2020888 w 8802688"/>
              <a:gd name="connsiteY775" fmla="*/ 6537325 h 6677025"/>
              <a:gd name="connsiteX776" fmla="*/ 1828800 w 8802688"/>
              <a:gd name="connsiteY776" fmla="*/ 6507163 h 6677025"/>
              <a:gd name="connsiteX777" fmla="*/ 1628775 w 8802688"/>
              <a:gd name="connsiteY777" fmla="*/ 6478588 h 6677025"/>
              <a:gd name="connsiteX778" fmla="*/ 1525588 w 8802688"/>
              <a:gd name="connsiteY778" fmla="*/ 6457950 h 6677025"/>
              <a:gd name="connsiteX779" fmla="*/ 1420813 w 8802688"/>
              <a:gd name="connsiteY779" fmla="*/ 6435725 h 6677025"/>
              <a:gd name="connsiteX780" fmla="*/ 1316038 w 8802688"/>
              <a:gd name="connsiteY780" fmla="*/ 6415088 h 6677025"/>
              <a:gd name="connsiteX781" fmla="*/ 1206500 w 8802688"/>
              <a:gd name="connsiteY781" fmla="*/ 6389688 h 6677025"/>
              <a:gd name="connsiteX782" fmla="*/ 1168400 w 8802688"/>
              <a:gd name="connsiteY782" fmla="*/ 6370638 h 6677025"/>
              <a:gd name="connsiteX783" fmla="*/ 1150938 w 8802688"/>
              <a:gd name="connsiteY783" fmla="*/ 6362700 h 6677025"/>
              <a:gd name="connsiteX784" fmla="*/ 1135063 w 8802688"/>
              <a:gd name="connsiteY784" fmla="*/ 6353175 h 6677025"/>
              <a:gd name="connsiteX785" fmla="*/ 1123950 w 8802688"/>
              <a:gd name="connsiteY785" fmla="*/ 6342063 h 6677025"/>
              <a:gd name="connsiteX786" fmla="*/ 1111250 w 8802688"/>
              <a:gd name="connsiteY786" fmla="*/ 6326188 h 6677025"/>
              <a:gd name="connsiteX787" fmla="*/ 1103313 w 8802688"/>
              <a:gd name="connsiteY787" fmla="*/ 6311900 h 6677025"/>
              <a:gd name="connsiteX788" fmla="*/ 1093788 w 8802688"/>
              <a:gd name="connsiteY788" fmla="*/ 6294438 h 6677025"/>
              <a:gd name="connsiteX789" fmla="*/ 1087438 w 8802688"/>
              <a:gd name="connsiteY789" fmla="*/ 6275388 h 6677025"/>
              <a:gd name="connsiteX790" fmla="*/ 1084263 w 8802688"/>
              <a:gd name="connsiteY790" fmla="*/ 6254750 h 6677025"/>
              <a:gd name="connsiteX791" fmla="*/ 1082675 w 8802688"/>
              <a:gd name="connsiteY791" fmla="*/ 6234113 h 6677025"/>
              <a:gd name="connsiteX792" fmla="*/ 1082675 w 8802688"/>
              <a:gd name="connsiteY792" fmla="*/ 6210300 h 6677025"/>
              <a:gd name="connsiteX793" fmla="*/ 1084263 w 8802688"/>
              <a:gd name="connsiteY793" fmla="*/ 6154738 h 6677025"/>
              <a:gd name="connsiteX794" fmla="*/ 1093788 w 8802688"/>
              <a:gd name="connsiteY794" fmla="*/ 6088063 h 6677025"/>
              <a:gd name="connsiteX795" fmla="*/ 1120775 w 8802688"/>
              <a:gd name="connsiteY795" fmla="*/ 6046788 h 6677025"/>
              <a:gd name="connsiteX796" fmla="*/ 1144588 w 8802688"/>
              <a:gd name="connsiteY796" fmla="*/ 5999163 h 6677025"/>
              <a:gd name="connsiteX797" fmla="*/ 1162050 w 8802688"/>
              <a:gd name="connsiteY797" fmla="*/ 5948363 h 6677025"/>
              <a:gd name="connsiteX798" fmla="*/ 1176338 w 8802688"/>
              <a:gd name="connsiteY798" fmla="*/ 5899150 h 6677025"/>
              <a:gd name="connsiteX799" fmla="*/ 1189038 w 8802688"/>
              <a:gd name="connsiteY799" fmla="*/ 5845175 h 6677025"/>
              <a:gd name="connsiteX800" fmla="*/ 1198563 w 8802688"/>
              <a:gd name="connsiteY800" fmla="*/ 5788025 h 6677025"/>
              <a:gd name="connsiteX801" fmla="*/ 1203325 w 8802688"/>
              <a:gd name="connsiteY801" fmla="*/ 5735638 h 6677025"/>
              <a:gd name="connsiteX802" fmla="*/ 1206500 w 8802688"/>
              <a:gd name="connsiteY802" fmla="*/ 5678488 h 6677025"/>
              <a:gd name="connsiteX803" fmla="*/ 1212850 w 8802688"/>
              <a:gd name="connsiteY803" fmla="*/ 5657850 h 6677025"/>
              <a:gd name="connsiteX804" fmla="*/ 1216025 w 8802688"/>
              <a:gd name="connsiteY804" fmla="*/ 5634038 h 6677025"/>
              <a:gd name="connsiteX805" fmla="*/ 1216025 w 8802688"/>
              <a:gd name="connsiteY805" fmla="*/ 5613400 h 6677025"/>
              <a:gd name="connsiteX806" fmla="*/ 1216025 w 8802688"/>
              <a:gd name="connsiteY806" fmla="*/ 5589588 h 6677025"/>
              <a:gd name="connsiteX807" fmla="*/ 1209675 w 8802688"/>
              <a:gd name="connsiteY807" fmla="*/ 5541963 h 6677025"/>
              <a:gd name="connsiteX808" fmla="*/ 1198563 w 8802688"/>
              <a:gd name="connsiteY808" fmla="*/ 5497513 h 6677025"/>
              <a:gd name="connsiteX809" fmla="*/ 1179513 w 8802688"/>
              <a:gd name="connsiteY809" fmla="*/ 5453063 h 6677025"/>
              <a:gd name="connsiteX810" fmla="*/ 1165225 w 8802688"/>
              <a:gd name="connsiteY810" fmla="*/ 5410200 h 6677025"/>
              <a:gd name="connsiteX811" fmla="*/ 1131888 w 8802688"/>
              <a:gd name="connsiteY811" fmla="*/ 5341938 h 6677025"/>
              <a:gd name="connsiteX812" fmla="*/ 1069975 w 8802688"/>
              <a:gd name="connsiteY812" fmla="*/ 5238750 h 6677025"/>
              <a:gd name="connsiteX813" fmla="*/ 1012825 w 8802688"/>
              <a:gd name="connsiteY813" fmla="*/ 5130800 h 6677025"/>
              <a:gd name="connsiteX814" fmla="*/ 957263 w 8802688"/>
              <a:gd name="connsiteY814" fmla="*/ 5027613 h 6677025"/>
              <a:gd name="connsiteX815" fmla="*/ 903288 w 8802688"/>
              <a:gd name="connsiteY815" fmla="*/ 4919663 h 6677025"/>
              <a:gd name="connsiteX816" fmla="*/ 855663 w 8802688"/>
              <a:gd name="connsiteY816" fmla="*/ 4813300 h 6677025"/>
              <a:gd name="connsiteX817" fmla="*/ 811213 w 8802688"/>
              <a:gd name="connsiteY817" fmla="*/ 4706938 h 6677025"/>
              <a:gd name="connsiteX818" fmla="*/ 769938 w 8802688"/>
              <a:gd name="connsiteY818" fmla="*/ 4598988 h 6677025"/>
              <a:gd name="connsiteX819" fmla="*/ 733425 w 8802688"/>
              <a:gd name="connsiteY819" fmla="*/ 4492625 h 6677025"/>
              <a:gd name="connsiteX820" fmla="*/ 701675 w 8802688"/>
              <a:gd name="connsiteY820" fmla="*/ 4383088 h 6677025"/>
              <a:gd name="connsiteX821" fmla="*/ 671513 w 8802688"/>
              <a:gd name="connsiteY821" fmla="*/ 4271963 h 6677025"/>
              <a:gd name="connsiteX822" fmla="*/ 647700 w 8802688"/>
              <a:gd name="connsiteY822" fmla="*/ 4162425 h 6677025"/>
              <a:gd name="connsiteX823" fmla="*/ 630238 w 8802688"/>
              <a:gd name="connsiteY823" fmla="*/ 4049713 h 6677025"/>
              <a:gd name="connsiteX824" fmla="*/ 617538 w 8802688"/>
              <a:gd name="connsiteY824" fmla="*/ 3937000 h 6677025"/>
              <a:gd name="connsiteX825" fmla="*/ 609600 w 8802688"/>
              <a:gd name="connsiteY825" fmla="*/ 3821113 h 6677025"/>
              <a:gd name="connsiteX826" fmla="*/ 609600 w 8802688"/>
              <a:gd name="connsiteY826" fmla="*/ 3705225 h 6677025"/>
              <a:gd name="connsiteX827" fmla="*/ 612775 w 8802688"/>
              <a:gd name="connsiteY827" fmla="*/ 3586163 h 6677025"/>
              <a:gd name="connsiteX828" fmla="*/ 620713 w 8802688"/>
              <a:gd name="connsiteY828" fmla="*/ 3470275 h 6677025"/>
              <a:gd name="connsiteX829" fmla="*/ 636588 w 8802688"/>
              <a:gd name="connsiteY829" fmla="*/ 3354388 h 6677025"/>
              <a:gd name="connsiteX830" fmla="*/ 657225 w 8802688"/>
              <a:gd name="connsiteY830" fmla="*/ 3243263 h 6677025"/>
              <a:gd name="connsiteX831" fmla="*/ 681038 w 8802688"/>
              <a:gd name="connsiteY831" fmla="*/ 3136900 h 6677025"/>
              <a:gd name="connsiteX832" fmla="*/ 709613 w 8802688"/>
              <a:gd name="connsiteY832" fmla="*/ 3032125 h 6677025"/>
              <a:gd name="connsiteX833" fmla="*/ 746125 w 8802688"/>
              <a:gd name="connsiteY833" fmla="*/ 2932113 h 6677025"/>
              <a:gd name="connsiteX834" fmla="*/ 784225 w 8802688"/>
              <a:gd name="connsiteY834" fmla="*/ 2833688 h 6677025"/>
              <a:gd name="connsiteX835" fmla="*/ 828675 w 8802688"/>
              <a:gd name="connsiteY835" fmla="*/ 2735263 h 6677025"/>
              <a:gd name="connsiteX836" fmla="*/ 879475 w 8802688"/>
              <a:gd name="connsiteY836" fmla="*/ 2643188 h 6677025"/>
              <a:gd name="connsiteX837" fmla="*/ 933450 w 8802688"/>
              <a:gd name="connsiteY837" fmla="*/ 2551113 h 6677025"/>
              <a:gd name="connsiteX838" fmla="*/ 992188 w 8802688"/>
              <a:gd name="connsiteY838" fmla="*/ 2465388 h 6677025"/>
              <a:gd name="connsiteX839" fmla="*/ 1055688 w 8802688"/>
              <a:gd name="connsiteY839" fmla="*/ 2379663 h 6677025"/>
              <a:gd name="connsiteX840" fmla="*/ 1123950 w 8802688"/>
              <a:gd name="connsiteY840" fmla="*/ 2295525 h 6677025"/>
              <a:gd name="connsiteX841" fmla="*/ 1195388 w 8802688"/>
              <a:gd name="connsiteY841" fmla="*/ 2212975 h 6677025"/>
              <a:gd name="connsiteX842" fmla="*/ 1271588 w 8802688"/>
              <a:gd name="connsiteY842" fmla="*/ 2132013 h 6677025"/>
              <a:gd name="connsiteX843" fmla="*/ 1355725 w 8802688"/>
              <a:gd name="connsiteY843" fmla="*/ 2054225 h 6677025"/>
              <a:gd name="connsiteX844" fmla="*/ 1423988 w 8802688"/>
              <a:gd name="connsiteY844" fmla="*/ 2001838 h 6677025"/>
              <a:gd name="connsiteX845" fmla="*/ 1495425 w 8802688"/>
              <a:gd name="connsiteY845" fmla="*/ 1951038 h 6677025"/>
              <a:gd name="connsiteX846" fmla="*/ 1566863 w 8802688"/>
              <a:gd name="connsiteY846" fmla="*/ 1900238 h 6677025"/>
              <a:gd name="connsiteX847" fmla="*/ 1641475 w 8802688"/>
              <a:gd name="connsiteY847" fmla="*/ 1855788 h 6677025"/>
              <a:gd name="connsiteX848" fmla="*/ 1714500 w 8802688"/>
              <a:gd name="connsiteY848" fmla="*/ 1814513 h 6677025"/>
              <a:gd name="connsiteX849" fmla="*/ 1789113 w 8802688"/>
              <a:gd name="connsiteY849" fmla="*/ 1774825 h 6677025"/>
              <a:gd name="connsiteX850" fmla="*/ 1866900 w 8802688"/>
              <a:gd name="connsiteY850" fmla="*/ 1739900 h 6677025"/>
              <a:gd name="connsiteX851" fmla="*/ 1944688 w 8802688"/>
              <a:gd name="connsiteY851" fmla="*/ 1703388 h 6677025"/>
              <a:gd name="connsiteX852" fmla="*/ 2020888 w 8802688"/>
              <a:gd name="connsiteY852" fmla="*/ 1671638 h 6677025"/>
              <a:gd name="connsiteX853" fmla="*/ 2101850 w 8802688"/>
              <a:gd name="connsiteY853" fmla="*/ 1641476 h 6677025"/>
              <a:gd name="connsiteX854" fmla="*/ 2184400 w 8802688"/>
              <a:gd name="connsiteY854" fmla="*/ 1614488 h 6677025"/>
              <a:gd name="connsiteX855" fmla="*/ 2268538 w 8802688"/>
              <a:gd name="connsiteY855" fmla="*/ 1587500 h 6677025"/>
              <a:gd name="connsiteX856" fmla="*/ 2351088 w 8802688"/>
              <a:gd name="connsiteY856" fmla="*/ 1562100 h 6677025"/>
              <a:gd name="connsiteX857" fmla="*/ 2436813 w 8802688"/>
              <a:gd name="connsiteY857" fmla="*/ 1538288 h 6677025"/>
              <a:gd name="connsiteX858" fmla="*/ 2616200 w 8802688"/>
              <a:gd name="connsiteY858" fmla="*/ 1492250 h 6677025"/>
              <a:gd name="connsiteX859" fmla="*/ 2725738 w 8802688"/>
              <a:gd name="connsiteY859" fmla="*/ 1492250 h 6677025"/>
              <a:gd name="connsiteX860" fmla="*/ 2654300 w 8802688"/>
              <a:gd name="connsiteY860" fmla="*/ 1590675 h 6677025"/>
              <a:gd name="connsiteX861" fmla="*/ 2582863 w 8802688"/>
              <a:gd name="connsiteY861" fmla="*/ 1682750 h 6677025"/>
              <a:gd name="connsiteX862" fmla="*/ 2435225 w 8802688"/>
              <a:gd name="connsiteY862" fmla="*/ 1866901 h 6677025"/>
              <a:gd name="connsiteX863" fmla="*/ 2363788 w 8802688"/>
              <a:gd name="connsiteY863" fmla="*/ 1958975 h 6677025"/>
              <a:gd name="connsiteX864" fmla="*/ 2295525 w 8802688"/>
              <a:gd name="connsiteY864" fmla="*/ 2052638 h 6677025"/>
              <a:gd name="connsiteX865" fmla="*/ 2228850 w 8802688"/>
              <a:gd name="connsiteY865" fmla="*/ 2144713 h 6677025"/>
              <a:gd name="connsiteX866" fmla="*/ 2200275 w 8802688"/>
              <a:gd name="connsiteY866" fmla="*/ 2192338 h 6677025"/>
              <a:gd name="connsiteX867" fmla="*/ 2170113 w 8802688"/>
              <a:gd name="connsiteY867" fmla="*/ 2241550 h 6677025"/>
              <a:gd name="connsiteX868" fmla="*/ 2089150 w 8802688"/>
              <a:gd name="connsiteY868" fmla="*/ 2355850 h 6677025"/>
              <a:gd name="connsiteX869" fmla="*/ 2047875 w 8802688"/>
              <a:gd name="connsiteY869" fmla="*/ 2411413 h 6677025"/>
              <a:gd name="connsiteX870" fmla="*/ 2012950 w 8802688"/>
              <a:gd name="connsiteY870" fmla="*/ 2471738 h 6677025"/>
              <a:gd name="connsiteX871" fmla="*/ 1979613 w 8802688"/>
              <a:gd name="connsiteY871" fmla="*/ 2530475 h 6677025"/>
              <a:gd name="connsiteX872" fmla="*/ 1952625 w 8802688"/>
              <a:gd name="connsiteY872" fmla="*/ 2592388 h 6677025"/>
              <a:gd name="connsiteX873" fmla="*/ 1928813 w 8802688"/>
              <a:gd name="connsiteY873" fmla="*/ 2659063 h 6677025"/>
              <a:gd name="connsiteX874" fmla="*/ 1917700 w 8802688"/>
              <a:gd name="connsiteY874" fmla="*/ 2693988 h 6677025"/>
              <a:gd name="connsiteX875" fmla="*/ 1911350 w 8802688"/>
              <a:gd name="connsiteY875" fmla="*/ 2727325 h 6677025"/>
              <a:gd name="connsiteX876" fmla="*/ 1893888 w 8802688"/>
              <a:gd name="connsiteY876" fmla="*/ 2776538 h 6677025"/>
              <a:gd name="connsiteX877" fmla="*/ 1881188 w 8802688"/>
              <a:gd name="connsiteY877" fmla="*/ 2824163 h 6677025"/>
              <a:gd name="connsiteX878" fmla="*/ 1873250 w 8802688"/>
              <a:gd name="connsiteY878" fmla="*/ 2868613 h 6677025"/>
              <a:gd name="connsiteX879" fmla="*/ 1873250 w 8802688"/>
              <a:gd name="connsiteY879" fmla="*/ 2916238 h 6677025"/>
              <a:gd name="connsiteX880" fmla="*/ 1876425 w 8802688"/>
              <a:gd name="connsiteY880" fmla="*/ 2962275 h 6677025"/>
              <a:gd name="connsiteX881" fmla="*/ 1881188 w 8802688"/>
              <a:gd name="connsiteY881" fmla="*/ 3006725 h 6677025"/>
              <a:gd name="connsiteX882" fmla="*/ 1893888 w 8802688"/>
              <a:gd name="connsiteY882" fmla="*/ 3048000 h 6677025"/>
              <a:gd name="connsiteX883" fmla="*/ 1905000 w 8802688"/>
              <a:gd name="connsiteY883" fmla="*/ 3092450 h 6677025"/>
              <a:gd name="connsiteX884" fmla="*/ 1924050 w 8802688"/>
              <a:gd name="connsiteY884" fmla="*/ 3133725 h 6677025"/>
              <a:gd name="connsiteX885" fmla="*/ 1944688 w 8802688"/>
              <a:gd name="connsiteY885" fmla="*/ 3171825 h 6677025"/>
              <a:gd name="connsiteX886" fmla="*/ 1965325 w 8802688"/>
              <a:gd name="connsiteY886" fmla="*/ 3214688 h 6677025"/>
              <a:gd name="connsiteX887" fmla="*/ 1989138 w 8802688"/>
              <a:gd name="connsiteY887" fmla="*/ 3252788 h 6677025"/>
              <a:gd name="connsiteX888" fmla="*/ 2041525 w 8802688"/>
              <a:gd name="connsiteY888" fmla="*/ 3327400 h 6677025"/>
              <a:gd name="connsiteX889" fmla="*/ 2095500 w 8802688"/>
              <a:gd name="connsiteY889" fmla="*/ 3398838 h 6677025"/>
              <a:gd name="connsiteX890" fmla="*/ 2149475 w 8802688"/>
              <a:gd name="connsiteY890" fmla="*/ 3470275 h 6677025"/>
              <a:gd name="connsiteX891" fmla="*/ 2197100 w 8802688"/>
              <a:gd name="connsiteY891" fmla="*/ 3541713 h 6677025"/>
              <a:gd name="connsiteX892" fmla="*/ 2217738 w 8802688"/>
              <a:gd name="connsiteY892" fmla="*/ 3576638 h 6677025"/>
              <a:gd name="connsiteX893" fmla="*/ 2238375 w 8802688"/>
              <a:gd name="connsiteY893" fmla="*/ 3613150 h 6677025"/>
              <a:gd name="connsiteX894" fmla="*/ 2252663 w 8802688"/>
              <a:gd name="connsiteY894" fmla="*/ 3648075 h 6677025"/>
              <a:gd name="connsiteX895" fmla="*/ 2268538 w 8802688"/>
              <a:gd name="connsiteY895" fmla="*/ 3684588 h 6677025"/>
              <a:gd name="connsiteX896" fmla="*/ 2279650 w 8802688"/>
              <a:gd name="connsiteY896" fmla="*/ 3722688 h 6677025"/>
              <a:gd name="connsiteX897" fmla="*/ 2286000 w 8802688"/>
              <a:gd name="connsiteY897" fmla="*/ 3757613 h 6677025"/>
              <a:gd name="connsiteX898" fmla="*/ 2289175 w 8802688"/>
              <a:gd name="connsiteY898" fmla="*/ 3797300 h 6677025"/>
              <a:gd name="connsiteX899" fmla="*/ 2289175 w 8802688"/>
              <a:gd name="connsiteY899" fmla="*/ 3835400 h 6677025"/>
              <a:gd name="connsiteX900" fmla="*/ 2286000 w 8802688"/>
              <a:gd name="connsiteY900" fmla="*/ 3873500 h 6677025"/>
              <a:gd name="connsiteX901" fmla="*/ 2276475 w 8802688"/>
              <a:gd name="connsiteY901" fmla="*/ 3916363 h 6677025"/>
              <a:gd name="connsiteX902" fmla="*/ 2262188 w 8802688"/>
              <a:gd name="connsiteY902" fmla="*/ 3954463 h 6677025"/>
              <a:gd name="connsiteX903" fmla="*/ 2244725 w 8802688"/>
              <a:gd name="connsiteY903" fmla="*/ 3995738 h 6677025"/>
              <a:gd name="connsiteX904" fmla="*/ 2232025 w 8802688"/>
              <a:gd name="connsiteY904" fmla="*/ 4013200 h 6677025"/>
              <a:gd name="connsiteX905" fmla="*/ 2224088 w 8802688"/>
              <a:gd name="connsiteY905" fmla="*/ 4037013 h 6677025"/>
              <a:gd name="connsiteX906" fmla="*/ 2217738 w 8802688"/>
              <a:gd name="connsiteY906" fmla="*/ 4064000 h 6677025"/>
              <a:gd name="connsiteX907" fmla="*/ 2217738 w 8802688"/>
              <a:gd name="connsiteY907" fmla="*/ 4090988 h 6677025"/>
              <a:gd name="connsiteX908" fmla="*/ 2217738 w 8802688"/>
              <a:gd name="connsiteY908" fmla="*/ 4117975 h 6677025"/>
              <a:gd name="connsiteX909" fmla="*/ 2224088 w 8802688"/>
              <a:gd name="connsiteY909" fmla="*/ 4144963 h 6677025"/>
              <a:gd name="connsiteX910" fmla="*/ 2232025 w 8802688"/>
              <a:gd name="connsiteY910" fmla="*/ 4168775 h 6677025"/>
              <a:gd name="connsiteX911" fmla="*/ 2244725 w 8802688"/>
              <a:gd name="connsiteY911" fmla="*/ 4183063 h 6677025"/>
              <a:gd name="connsiteX912" fmla="*/ 2306638 w 8802688"/>
              <a:gd name="connsiteY912" fmla="*/ 4251325 h 6677025"/>
              <a:gd name="connsiteX913" fmla="*/ 2368550 w 8802688"/>
              <a:gd name="connsiteY913" fmla="*/ 4313238 h 6677025"/>
              <a:gd name="connsiteX914" fmla="*/ 2435225 w 8802688"/>
              <a:gd name="connsiteY914" fmla="*/ 4373563 h 6677025"/>
              <a:gd name="connsiteX915" fmla="*/ 2497138 w 8802688"/>
              <a:gd name="connsiteY915" fmla="*/ 4424363 h 6677025"/>
              <a:gd name="connsiteX916" fmla="*/ 2562225 w 8802688"/>
              <a:gd name="connsiteY916" fmla="*/ 4471988 h 6677025"/>
              <a:gd name="connsiteX917" fmla="*/ 2627313 w 8802688"/>
              <a:gd name="connsiteY917" fmla="*/ 4510088 h 6677025"/>
              <a:gd name="connsiteX918" fmla="*/ 2660650 w 8802688"/>
              <a:gd name="connsiteY918" fmla="*/ 4527550 h 6677025"/>
              <a:gd name="connsiteX919" fmla="*/ 2695575 w 8802688"/>
              <a:gd name="connsiteY919" fmla="*/ 4543425 h 6677025"/>
              <a:gd name="connsiteX920" fmla="*/ 2728913 w 8802688"/>
              <a:gd name="connsiteY920" fmla="*/ 4554538 h 6677025"/>
              <a:gd name="connsiteX921" fmla="*/ 2763838 w 8802688"/>
              <a:gd name="connsiteY921" fmla="*/ 4567238 h 6677025"/>
              <a:gd name="connsiteX922" fmla="*/ 2800350 w 8802688"/>
              <a:gd name="connsiteY922" fmla="*/ 4575175 h 6677025"/>
              <a:gd name="connsiteX923" fmla="*/ 2835275 w 8802688"/>
              <a:gd name="connsiteY923" fmla="*/ 4584700 h 6677025"/>
              <a:gd name="connsiteX924" fmla="*/ 2871788 w 8802688"/>
              <a:gd name="connsiteY924" fmla="*/ 4591050 h 6677025"/>
              <a:gd name="connsiteX925" fmla="*/ 2906713 w 8802688"/>
              <a:gd name="connsiteY925" fmla="*/ 4594225 h 6677025"/>
              <a:gd name="connsiteX926" fmla="*/ 2943225 w 8802688"/>
              <a:gd name="connsiteY926" fmla="*/ 4594225 h 6677025"/>
              <a:gd name="connsiteX927" fmla="*/ 2981325 w 8802688"/>
              <a:gd name="connsiteY927" fmla="*/ 4594225 h 6677025"/>
              <a:gd name="connsiteX928" fmla="*/ 3021013 w 8802688"/>
              <a:gd name="connsiteY928" fmla="*/ 4591050 h 6677025"/>
              <a:gd name="connsiteX929" fmla="*/ 3059113 w 8802688"/>
              <a:gd name="connsiteY929" fmla="*/ 4584700 h 6677025"/>
              <a:gd name="connsiteX930" fmla="*/ 3097213 w 8802688"/>
              <a:gd name="connsiteY930" fmla="*/ 4575175 h 6677025"/>
              <a:gd name="connsiteX931" fmla="*/ 3138488 w 8802688"/>
              <a:gd name="connsiteY931" fmla="*/ 4564063 h 6677025"/>
              <a:gd name="connsiteX932" fmla="*/ 3178175 w 8802688"/>
              <a:gd name="connsiteY932" fmla="*/ 4551363 h 6677025"/>
              <a:gd name="connsiteX933" fmla="*/ 3219450 w 8802688"/>
              <a:gd name="connsiteY933" fmla="*/ 4537075 h 6677025"/>
              <a:gd name="connsiteX934" fmla="*/ 3263900 w 8802688"/>
              <a:gd name="connsiteY934" fmla="*/ 4516438 h 6677025"/>
              <a:gd name="connsiteX935" fmla="*/ 3305175 w 8802688"/>
              <a:gd name="connsiteY935" fmla="*/ 4495800 h 6677025"/>
              <a:gd name="connsiteX936" fmla="*/ 3349625 w 8802688"/>
              <a:gd name="connsiteY936" fmla="*/ 4471988 h 6677025"/>
              <a:gd name="connsiteX937" fmla="*/ 3394075 w 8802688"/>
              <a:gd name="connsiteY937" fmla="*/ 4445000 h 6677025"/>
              <a:gd name="connsiteX938" fmla="*/ 3617913 w 8802688"/>
              <a:gd name="connsiteY938" fmla="*/ 4329113 h 6677025"/>
              <a:gd name="connsiteX939" fmla="*/ 3730625 w 8802688"/>
              <a:gd name="connsiteY939" fmla="*/ 4271963 h 6677025"/>
              <a:gd name="connsiteX940" fmla="*/ 3843338 w 8802688"/>
              <a:gd name="connsiteY940" fmla="*/ 4216400 h 6677025"/>
              <a:gd name="connsiteX941" fmla="*/ 3959225 w 8802688"/>
              <a:gd name="connsiteY941" fmla="*/ 4168775 h 6677025"/>
              <a:gd name="connsiteX942" fmla="*/ 4019550 w 8802688"/>
              <a:gd name="connsiteY942" fmla="*/ 4144963 h 6677025"/>
              <a:gd name="connsiteX943" fmla="*/ 4078288 w 8802688"/>
              <a:gd name="connsiteY943" fmla="*/ 4124325 h 6677025"/>
              <a:gd name="connsiteX944" fmla="*/ 4138613 w 8802688"/>
              <a:gd name="connsiteY944" fmla="*/ 4108450 h 6677025"/>
              <a:gd name="connsiteX945" fmla="*/ 4197350 w 8802688"/>
              <a:gd name="connsiteY945" fmla="*/ 4094163 h 6677025"/>
              <a:gd name="connsiteX946" fmla="*/ 4259263 w 8802688"/>
              <a:gd name="connsiteY946" fmla="*/ 4081463 h 6677025"/>
              <a:gd name="connsiteX947" fmla="*/ 4322763 w 8802688"/>
              <a:gd name="connsiteY947" fmla="*/ 4073525 h 6677025"/>
              <a:gd name="connsiteX948" fmla="*/ 4337050 w 8802688"/>
              <a:gd name="connsiteY948" fmla="*/ 4067175 h 6677025"/>
              <a:gd name="connsiteX949" fmla="*/ 4354513 w 8802688"/>
              <a:gd name="connsiteY949" fmla="*/ 4057650 h 6677025"/>
              <a:gd name="connsiteX950" fmla="*/ 4375150 w 8802688"/>
              <a:gd name="connsiteY950" fmla="*/ 4043363 h 6677025"/>
              <a:gd name="connsiteX951" fmla="*/ 4397375 w 8802688"/>
              <a:gd name="connsiteY951" fmla="*/ 4025900 h 6677025"/>
              <a:gd name="connsiteX952" fmla="*/ 4418013 w 8802688"/>
              <a:gd name="connsiteY952" fmla="*/ 4002088 h 6677025"/>
              <a:gd name="connsiteX953" fmla="*/ 4438650 w 8802688"/>
              <a:gd name="connsiteY953" fmla="*/ 3978275 h 6677025"/>
              <a:gd name="connsiteX954" fmla="*/ 4456113 w 8802688"/>
              <a:gd name="connsiteY954" fmla="*/ 3951288 h 6677025"/>
              <a:gd name="connsiteX955" fmla="*/ 4470400 w 8802688"/>
              <a:gd name="connsiteY955" fmla="*/ 3921125 h 6677025"/>
              <a:gd name="connsiteX956" fmla="*/ 4497388 w 8802688"/>
              <a:gd name="connsiteY956" fmla="*/ 3844925 h 6677025"/>
              <a:gd name="connsiteX957" fmla="*/ 4518025 w 8802688"/>
              <a:gd name="connsiteY957" fmla="*/ 3767138 h 6677025"/>
              <a:gd name="connsiteX958" fmla="*/ 4537075 w 8802688"/>
              <a:gd name="connsiteY958" fmla="*/ 3689350 h 6677025"/>
              <a:gd name="connsiteX959" fmla="*/ 4548188 w 8802688"/>
              <a:gd name="connsiteY959" fmla="*/ 3613150 h 6677025"/>
              <a:gd name="connsiteX960" fmla="*/ 4560888 w 8802688"/>
              <a:gd name="connsiteY960" fmla="*/ 3535363 h 6677025"/>
              <a:gd name="connsiteX961" fmla="*/ 4565650 w 8802688"/>
              <a:gd name="connsiteY961" fmla="*/ 3457575 h 6677025"/>
              <a:gd name="connsiteX962" fmla="*/ 4572000 w 8802688"/>
              <a:gd name="connsiteY962" fmla="*/ 3381375 h 6677025"/>
              <a:gd name="connsiteX963" fmla="*/ 4572000 w 8802688"/>
              <a:gd name="connsiteY963" fmla="*/ 3300413 h 6677025"/>
              <a:gd name="connsiteX964" fmla="*/ 4572000 w 8802688"/>
              <a:gd name="connsiteY964" fmla="*/ 3222625 h 6677025"/>
              <a:gd name="connsiteX965" fmla="*/ 4568825 w 8802688"/>
              <a:gd name="connsiteY965" fmla="*/ 3143250 h 6677025"/>
              <a:gd name="connsiteX966" fmla="*/ 4562475 w 8802688"/>
              <a:gd name="connsiteY966" fmla="*/ 3062288 h 6677025"/>
              <a:gd name="connsiteX967" fmla="*/ 4554538 w 8802688"/>
              <a:gd name="connsiteY967" fmla="*/ 2982913 h 6677025"/>
              <a:gd name="connsiteX968" fmla="*/ 4533900 w 8802688"/>
              <a:gd name="connsiteY968" fmla="*/ 2819400 h 6677025"/>
              <a:gd name="connsiteX969" fmla="*/ 4506913 w 8802688"/>
              <a:gd name="connsiteY969" fmla="*/ 2652713 h 6677025"/>
              <a:gd name="connsiteX970" fmla="*/ 4479925 w 8802688"/>
              <a:gd name="connsiteY970" fmla="*/ 2476500 h 6677025"/>
              <a:gd name="connsiteX971" fmla="*/ 4446588 w 8802688"/>
              <a:gd name="connsiteY971" fmla="*/ 2292351 h 6677025"/>
              <a:gd name="connsiteX972" fmla="*/ 4429125 w 8802688"/>
              <a:gd name="connsiteY972" fmla="*/ 2197100 h 6677025"/>
              <a:gd name="connsiteX973" fmla="*/ 4408488 w 8802688"/>
              <a:gd name="connsiteY973" fmla="*/ 2098675 h 6677025"/>
              <a:gd name="connsiteX974" fmla="*/ 4384675 w 8802688"/>
              <a:gd name="connsiteY974" fmla="*/ 2005013 h 6677025"/>
              <a:gd name="connsiteX975" fmla="*/ 4360863 w 8802688"/>
              <a:gd name="connsiteY975" fmla="*/ 1906588 h 6677025"/>
              <a:gd name="connsiteX976" fmla="*/ 4360863 w 8802688"/>
              <a:gd name="connsiteY976" fmla="*/ 2765425 h 6677025"/>
              <a:gd name="connsiteX977" fmla="*/ 4360863 w 8802688"/>
              <a:gd name="connsiteY977" fmla="*/ 3698875 h 6677025"/>
              <a:gd name="connsiteX978" fmla="*/ 4357688 w 8802688"/>
              <a:gd name="connsiteY978" fmla="*/ 3725863 h 6677025"/>
              <a:gd name="connsiteX979" fmla="*/ 4354513 w 8802688"/>
              <a:gd name="connsiteY979" fmla="*/ 3752850 h 6677025"/>
              <a:gd name="connsiteX980" fmla="*/ 4349750 w 8802688"/>
              <a:gd name="connsiteY980" fmla="*/ 3776663 h 6677025"/>
              <a:gd name="connsiteX981" fmla="*/ 4340225 w 8802688"/>
              <a:gd name="connsiteY981" fmla="*/ 3797300 h 6677025"/>
              <a:gd name="connsiteX982" fmla="*/ 4327525 w 8802688"/>
              <a:gd name="connsiteY982" fmla="*/ 3817938 h 6677025"/>
              <a:gd name="connsiteX983" fmla="*/ 4316413 w 8802688"/>
              <a:gd name="connsiteY983" fmla="*/ 3838575 h 6677025"/>
              <a:gd name="connsiteX984" fmla="*/ 4302125 w 8802688"/>
              <a:gd name="connsiteY984" fmla="*/ 3856038 h 6677025"/>
              <a:gd name="connsiteX985" fmla="*/ 4286250 w 8802688"/>
              <a:gd name="connsiteY985" fmla="*/ 3870325 h 6677025"/>
              <a:gd name="connsiteX986" fmla="*/ 4265613 w 8802688"/>
              <a:gd name="connsiteY986" fmla="*/ 3886200 h 6677025"/>
              <a:gd name="connsiteX987" fmla="*/ 4248150 w 8802688"/>
              <a:gd name="connsiteY987" fmla="*/ 3900488 h 6677025"/>
              <a:gd name="connsiteX988" fmla="*/ 4203700 w 8802688"/>
              <a:gd name="connsiteY988" fmla="*/ 3924300 h 6677025"/>
              <a:gd name="connsiteX989" fmla="*/ 4152900 w 8802688"/>
              <a:gd name="connsiteY989" fmla="*/ 3944938 h 6677025"/>
              <a:gd name="connsiteX990" fmla="*/ 4098925 w 8802688"/>
              <a:gd name="connsiteY990" fmla="*/ 3960813 h 6677025"/>
              <a:gd name="connsiteX991" fmla="*/ 4000500 w 8802688"/>
              <a:gd name="connsiteY991" fmla="*/ 3989388 h 6677025"/>
              <a:gd name="connsiteX992" fmla="*/ 3906838 w 8802688"/>
              <a:gd name="connsiteY992" fmla="*/ 4022725 h 6677025"/>
              <a:gd name="connsiteX993" fmla="*/ 3811588 w 8802688"/>
              <a:gd name="connsiteY993" fmla="*/ 4057650 h 6677025"/>
              <a:gd name="connsiteX994" fmla="*/ 3716338 w 8802688"/>
              <a:gd name="connsiteY994" fmla="*/ 4100513 h 6677025"/>
              <a:gd name="connsiteX995" fmla="*/ 3621088 w 8802688"/>
              <a:gd name="connsiteY995" fmla="*/ 4144963 h 6677025"/>
              <a:gd name="connsiteX996" fmla="*/ 3532188 w 8802688"/>
              <a:gd name="connsiteY996" fmla="*/ 4192588 h 6677025"/>
              <a:gd name="connsiteX997" fmla="*/ 3441700 w 8802688"/>
              <a:gd name="connsiteY997" fmla="*/ 4243388 h 6677025"/>
              <a:gd name="connsiteX998" fmla="*/ 3359150 w 8802688"/>
              <a:gd name="connsiteY998" fmla="*/ 4295775 h 6677025"/>
              <a:gd name="connsiteX999" fmla="*/ 3287713 w 8802688"/>
              <a:gd name="connsiteY999" fmla="*/ 4329113 h 6677025"/>
              <a:gd name="connsiteX1000" fmla="*/ 3222625 w 8802688"/>
              <a:gd name="connsiteY1000" fmla="*/ 4359275 h 6677025"/>
              <a:gd name="connsiteX1001" fmla="*/ 3157538 w 8802688"/>
              <a:gd name="connsiteY1001" fmla="*/ 4379913 h 6677025"/>
              <a:gd name="connsiteX1002" fmla="*/ 3094038 w 8802688"/>
              <a:gd name="connsiteY1002" fmla="*/ 4400550 h 6677025"/>
              <a:gd name="connsiteX1003" fmla="*/ 3032125 w 8802688"/>
              <a:gd name="connsiteY1003" fmla="*/ 4411663 h 6677025"/>
              <a:gd name="connsiteX1004" fmla="*/ 2973388 w 8802688"/>
              <a:gd name="connsiteY1004" fmla="*/ 4421188 h 6677025"/>
              <a:gd name="connsiteX1005" fmla="*/ 2913063 w 8802688"/>
              <a:gd name="connsiteY1005" fmla="*/ 4421188 h 6677025"/>
              <a:gd name="connsiteX1006" fmla="*/ 2857500 w 8802688"/>
              <a:gd name="connsiteY1006" fmla="*/ 4418013 h 6677025"/>
              <a:gd name="connsiteX1007" fmla="*/ 2803525 w 8802688"/>
              <a:gd name="connsiteY1007" fmla="*/ 4406900 h 6677025"/>
              <a:gd name="connsiteX1008" fmla="*/ 2749550 w 8802688"/>
              <a:gd name="connsiteY1008" fmla="*/ 4391025 h 6677025"/>
              <a:gd name="connsiteX1009" fmla="*/ 2698750 w 8802688"/>
              <a:gd name="connsiteY1009" fmla="*/ 4367213 h 6677025"/>
              <a:gd name="connsiteX1010" fmla="*/ 2647950 w 8802688"/>
              <a:gd name="connsiteY1010" fmla="*/ 4337050 h 6677025"/>
              <a:gd name="connsiteX1011" fmla="*/ 2600325 w 8802688"/>
              <a:gd name="connsiteY1011" fmla="*/ 4302125 h 6677025"/>
              <a:gd name="connsiteX1012" fmla="*/ 2554288 w 8802688"/>
              <a:gd name="connsiteY1012" fmla="*/ 4257675 h 6677025"/>
              <a:gd name="connsiteX1013" fmla="*/ 2508250 w 8802688"/>
              <a:gd name="connsiteY1013" fmla="*/ 4206875 h 6677025"/>
              <a:gd name="connsiteX1014" fmla="*/ 2466975 w 8802688"/>
              <a:gd name="connsiteY1014" fmla="*/ 4148138 h 6677025"/>
              <a:gd name="connsiteX1015" fmla="*/ 2452688 w 8802688"/>
              <a:gd name="connsiteY1015" fmla="*/ 4117975 h 6677025"/>
              <a:gd name="connsiteX1016" fmla="*/ 2439988 w 8802688"/>
              <a:gd name="connsiteY1016" fmla="*/ 4084638 h 6677025"/>
              <a:gd name="connsiteX1017" fmla="*/ 2428875 w 8802688"/>
              <a:gd name="connsiteY1017" fmla="*/ 4049713 h 6677025"/>
              <a:gd name="connsiteX1018" fmla="*/ 2419350 w 8802688"/>
              <a:gd name="connsiteY1018" fmla="*/ 4016375 h 6677025"/>
              <a:gd name="connsiteX1019" fmla="*/ 2416175 w 8802688"/>
              <a:gd name="connsiteY1019" fmla="*/ 3981450 h 6677025"/>
              <a:gd name="connsiteX1020" fmla="*/ 2416175 w 8802688"/>
              <a:gd name="connsiteY1020" fmla="*/ 3948113 h 6677025"/>
              <a:gd name="connsiteX1021" fmla="*/ 2419350 w 8802688"/>
              <a:gd name="connsiteY1021" fmla="*/ 3916363 h 6677025"/>
              <a:gd name="connsiteX1022" fmla="*/ 2425700 w 8802688"/>
              <a:gd name="connsiteY1022" fmla="*/ 3900488 h 6677025"/>
              <a:gd name="connsiteX1023" fmla="*/ 2432050 w 8802688"/>
              <a:gd name="connsiteY1023" fmla="*/ 3886200 h 6677025"/>
              <a:gd name="connsiteX1024" fmla="*/ 2446338 w 8802688"/>
              <a:gd name="connsiteY1024" fmla="*/ 3829050 h 6677025"/>
              <a:gd name="connsiteX1025" fmla="*/ 2463800 w 8802688"/>
              <a:gd name="connsiteY1025" fmla="*/ 3778250 h 6677025"/>
              <a:gd name="connsiteX1026" fmla="*/ 2484438 w 8802688"/>
              <a:gd name="connsiteY1026" fmla="*/ 3730625 h 6677025"/>
              <a:gd name="connsiteX1027" fmla="*/ 2508250 w 8802688"/>
              <a:gd name="connsiteY1027" fmla="*/ 3684588 h 6677025"/>
              <a:gd name="connsiteX1028" fmla="*/ 2535238 w 8802688"/>
              <a:gd name="connsiteY1028" fmla="*/ 3638550 h 6677025"/>
              <a:gd name="connsiteX1029" fmla="*/ 2559050 w 8802688"/>
              <a:gd name="connsiteY1029" fmla="*/ 3597275 h 6677025"/>
              <a:gd name="connsiteX1030" fmla="*/ 2616200 w 8802688"/>
              <a:gd name="connsiteY1030" fmla="*/ 3511550 h 6677025"/>
              <a:gd name="connsiteX1031" fmla="*/ 2667000 w 8802688"/>
              <a:gd name="connsiteY1031" fmla="*/ 3406775 h 6677025"/>
              <a:gd name="connsiteX1032" fmla="*/ 2705100 w 8802688"/>
              <a:gd name="connsiteY1032" fmla="*/ 3311525 h 6677025"/>
              <a:gd name="connsiteX1033" fmla="*/ 2735263 w 8802688"/>
              <a:gd name="connsiteY1033" fmla="*/ 3222625 h 6677025"/>
              <a:gd name="connsiteX1034" fmla="*/ 2763838 w 8802688"/>
              <a:gd name="connsiteY1034" fmla="*/ 3136900 h 6677025"/>
              <a:gd name="connsiteX1035" fmla="*/ 2722563 w 8802688"/>
              <a:gd name="connsiteY1035" fmla="*/ 3181350 h 6677025"/>
              <a:gd name="connsiteX1036" fmla="*/ 2681288 w 8802688"/>
              <a:gd name="connsiteY1036" fmla="*/ 3228975 h 6677025"/>
              <a:gd name="connsiteX1037" fmla="*/ 2598738 w 8802688"/>
              <a:gd name="connsiteY1037" fmla="*/ 3330575 h 6677025"/>
              <a:gd name="connsiteX1038" fmla="*/ 2514600 w 8802688"/>
              <a:gd name="connsiteY1038" fmla="*/ 3436938 h 6677025"/>
              <a:gd name="connsiteX1039" fmla="*/ 2432050 w 8802688"/>
              <a:gd name="connsiteY1039" fmla="*/ 3549650 h 6677025"/>
              <a:gd name="connsiteX1040" fmla="*/ 2374900 w 8802688"/>
              <a:gd name="connsiteY1040" fmla="*/ 3478213 h 6677025"/>
              <a:gd name="connsiteX1041" fmla="*/ 2324100 w 8802688"/>
              <a:gd name="connsiteY1041" fmla="*/ 3409950 h 6677025"/>
              <a:gd name="connsiteX1042" fmla="*/ 2276475 w 8802688"/>
              <a:gd name="connsiteY1042" fmla="*/ 3338513 h 6677025"/>
              <a:gd name="connsiteX1043" fmla="*/ 2228850 w 8802688"/>
              <a:gd name="connsiteY1043" fmla="*/ 3267075 h 6677025"/>
              <a:gd name="connsiteX1044" fmla="*/ 2143125 w 8802688"/>
              <a:gd name="connsiteY1044" fmla="*/ 3127375 h 6677025"/>
              <a:gd name="connsiteX1045" fmla="*/ 2060575 w 8802688"/>
              <a:gd name="connsiteY1045" fmla="*/ 2987675 h 6677025"/>
              <a:gd name="connsiteX1046" fmla="*/ 2047875 w 8802688"/>
              <a:gd name="connsiteY1046" fmla="*/ 2973388 h 6677025"/>
              <a:gd name="connsiteX1047" fmla="*/ 2039938 w 8802688"/>
              <a:gd name="connsiteY1047" fmla="*/ 2955925 h 6677025"/>
              <a:gd name="connsiteX1048" fmla="*/ 2030413 w 8802688"/>
              <a:gd name="connsiteY1048" fmla="*/ 2935288 h 6677025"/>
              <a:gd name="connsiteX1049" fmla="*/ 2027238 w 8802688"/>
              <a:gd name="connsiteY1049" fmla="*/ 2914650 h 6677025"/>
              <a:gd name="connsiteX1050" fmla="*/ 2020888 w 8802688"/>
              <a:gd name="connsiteY1050" fmla="*/ 2871788 h 6677025"/>
              <a:gd name="connsiteX1051" fmla="*/ 2020888 w 8802688"/>
              <a:gd name="connsiteY1051" fmla="*/ 2840038 h 6677025"/>
              <a:gd name="connsiteX1052" fmla="*/ 2063750 w 8802688"/>
              <a:gd name="connsiteY1052" fmla="*/ 2755900 h 6677025"/>
              <a:gd name="connsiteX1053" fmla="*/ 2101850 w 8802688"/>
              <a:gd name="connsiteY1053" fmla="*/ 2673350 h 6677025"/>
              <a:gd name="connsiteX1054" fmla="*/ 2176463 w 8802688"/>
              <a:gd name="connsiteY1054" fmla="*/ 2506663 h 6677025"/>
              <a:gd name="connsiteX1055" fmla="*/ 2214563 w 8802688"/>
              <a:gd name="connsiteY1055" fmla="*/ 2428875 h 6677025"/>
              <a:gd name="connsiteX1056" fmla="*/ 2255838 w 8802688"/>
              <a:gd name="connsiteY1056" fmla="*/ 2352675 h 6677025"/>
              <a:gd name="connsiteX1057" fmla="*/ 2303463 w 8802688"/>
              <a:gd name="connsiteY1057" fmla="*/ 2274888 h 6677025"/>
              <a:gd name="connsiteX1058" fmla="*/ 2330450 w 8802688"/>
              <a:gd name="connsiteY1058" fmla="*/ 2238375 h 6677025"/>
              <a:gd name="connsiteX1059" fmla="*/ 2357438 w 8802688"/>
              <a:gd name="connsiteY1059" fmla="*/ 2203450 h 6677025"/>
              <a:gd name="connsiteX1060" fmla="*/ 2482850 w 8802688"/>
              <a:gd name="connsiteY1060" fmla="*/ 2054225 h 6677025"/>
              <a:gd name="connsiteX1061" fmla="*/ 2613025 w 8802688"/>
              <a:gd name="connsiteY1061" fmla="*/ 1909763 h 6677025"/>
              <a:gd name="connsiteX1062" fmla="*/ 2743200 w 8802688"/>
              <a:gd name="connsiteY1062" fmla="*/ 1766888 h 6677025"/>
              <a:gd name="connsiteX1063" fmla="*/ 2874963 w 8802688"/>
              <a:gd name="connsiteY1063" fmla="*/ 1630363 h 6677025"/>
              <a:gd name="connsiteX1064" fmla="*/ 3138488 w 8802688"/>
              <a:gd name="connsiteY1064" fmla="*/ 1358900 h 6677025"/>
              <a:gd name="connsiteX1065" fmla="*/ 3267075 w 8802688"/>
              <a:gd name="connsiteY1065" fmla="*/ 1222376 h 6677025"/>
              <a:gd name="connsiteX1066" fmla="*/ 3394075 w 8802688"/>
              <a:gd name="connsiteY1066" fmla="*/ 1082675 h 6677025"/>
              <a:gd name="connsiteX1067" fmla="*/ 3430588 w 8802688"/>
              <a:gd name="connsiteY1067" fmla="*/ 1044576 h 6677025"/>
              <a:gd name="connsiteX1068" fmla="*/ 3468688 w 8802688"/>
              <a:gd name="connsiteY1068" fmla="*/ 1011238 h 6677025"/>
              <a:gd name="connsiteX1069" fmla="*/ 3508375 w 8802688"/>
              <a:gd name="connsiteY1069" fmla="*/ 984250 h 6677025"/>
              <a:gd name="connsiteX1070" fmla="*/ 3546475 w 8802688"/>
              <a:gd name="connsiteY1070" fmla="*/ 963613 h 6677025"/>
              <a:gd name="connsiteX1071" fmla="*/ 3587750 w 8802688"/>
              <a:gd name="connsiteY1071" fmla="*/ 946150 h 6677025"/>
              <a:gd name="connsiteX1072" fmla="*/ 3629025 w 8802688"/>
              <a:gd name="connsiteY1072" fmla="*/ 933450 h 6677025"/>
              <a:gd name="connsiteX1073" fmla="*/ 3671888 w 8802688"/>
              <a:gd name="connsiteY1073" fmla="*/ 922338 h 6677025"/>
              <a:gd name="connsiteX1074" fmla="*/ 3716338 w 8802688"/>
              <a:gd name="connsiteY1074" fmla="*/ 915988 h 6677025"/>
              <a:gd name="connsiteX1075" fmla="*/ 3802063 w 8802688"/>
              <a:gd name="connsiteY1075" fmla="*/ 904875 h 6677025"/>
              <a:gd name="connsiteX1076" fmla="*/ 3890963 w 8802688"/>
              <a:gd name="connsiteY1076" fmla="*/ 895350 h 6677025"/>
              <a:gd name="connsiteX1077" fmla="*/ 3932238 w 8802688"/>
              <a:gd name="connsiteY1077" fmla="*/ 889000 h 6677025"/>
              <a:gd name="connsiteX1078" fmla="*/ 3976688 w 8802688"/>
              <a:gd name="connsiteY1078" fmla="*/ 881063 h 6677025"/>
              <a:gd name="connsiteX1079" fmla="*/ 4022725 w 8802688"/>
              <a:gd name="connsiteY1079" fmla="*/ 871538 h 6677025"/>
              <a:gd name="connsiteX1080" fmla="*/ 4064000 w 8802688"/>
              <a:gd name="connsiteY1080" fmla="*/ 860425 h 6677025"/>
              <a:gd name="connsiteX1081" fmla="*/ 4090988 w 8802688"/>
              <a:gd name="connsiteY1081" fmla="*/ 857250 h 6677025"/>
              <a:gd name="connsiteX1082" fmla="*/ 4117975 w 8802688"/>
              <a:gd name="connsiteY1082" fmla="*/ 854075 h 6677025"/>
              <a:gd name="connsiteX1083" fmla="*/ 4143375 w 8802688"/>
              <a:gd name="connsiteY1083" fmla="*/ 844550 h 6677025"/>
              <a:gd name="connsiteX1084" fmla="*/ 4170363 w 8802688"/>
              <a:gd name="connsiteY1084" fmla="*/ 836613 h 6677025"/>
              <a:gd name="connsiteX1085" fmla="*/ 4191000 w 8802688"/>
              <a:gd name="connsiteY1085" fmla="*/ 823913 h 6677025"/>
              <a:gd name="connsiteX1086" fmla="*/ 4214813 w 8802688"/>
              <a:gd name="connsiteY1086" fmla="*/ 812801 h 6677025"/>
              <a:gd name="connsiteX1087" fmla="*/ 4233863 w 8802688"/>
              <a:gd name="connsiteY1087" fmla="*/ 796926 h 6677025"/>
              <a:gd name="connsiteX1088" fmla="*/ 4248150 w 8802688"/>
              <a:gd name="connsiteY1088" fmla="*/ 785813 h 6677025"/>
              <a:gd name="connsiteX1089" fmla="*/ 3876675 w 8802688"/>
              <a:gd name="connsiteY1089" fmla="*/ 785813 h 6677025"/>
              <a:gd name="connsiteX1090" fmla="*/ 3906838 w 8802688"/>
              <a:gd name="connsiteY1090" fmla="*/ 728663 h 6677025"/>
              <a:gd name="connsiteX1091" fmla="*/ 3938588 w 8802688"/>
              <a:gd name="connsiteY1091" fmla="*/ 677863 h 6677025"/>
              <a:gd name="connsiteX1092" fmla="*/ 3971925 w 8802688"/>
              <a:gd name="connsiteY1092" fmla="*/ 630238 h 6677025"/>
              <a:gd name="connsiteX1093" fmla="*/ 4006850 w 8802688"/>
              <a:gd name="connsiteY1093" fmla="*/ 585788 h 6677025"/>
              <a:gd name="connsiteX1094" fmla="*/ 4046538 w 8802688"/>
              <a:gd name="connsiteY1094" fmla="*/ 544513 h 6677025"/>
              <a:gd name="connsiteX1095" fmla="*/ 4084638 w 8802688"/>
              <a:gd name="connsiteY1095" fmla="*/ 506413 h 6677025"/>
              <a:gd name="connsiteX1096" fmla="*/ 4125913 w 8802688"/>
              <a:gd name="connsiteY1096" fmla="*/ 466725 h 6677025"/>
              <a:gd name="connsiteX1097" fmla="*/ 4170363 w 8802688"/>
              <a:gd name="connsiteY1097" fmla="*/ 434975 h 6677025"/>
              <a:gd name="connsiteX1098" fmla="*/ 4211638 w 8802688"/>
              <a:gd name="connsiteY1098" fmla="*/ 401638 h 6677025"/>
              <a:gd name="connsiteX1099" fmla="*/ 4259263 w 8802688"/>
              <a:gd name="connsiteY1099" fmla="*/ 373063 h 6677025"/>
              <a:gd name="connsiteX1100" fmla="*/ 4303713 w 8802688"/>
              <a:gd name="connsiteY1100" fmla="*/ 342900 h 6677025"/>
              <a:gd name="connsiteX1101" fmla="*/ 4351338 w 8802688"/>
              <a:gd name="connsiteY1101" fmla="*/ 315913 h 6677025"/>
              <a:gd name="connsiteX1102" fmla="*/ 4446588 w 8802688"/>
              <a:gd name="connsiteY1102" fmla="*/ 268288 h 6677025"/>
              <a:gd name="connsiteX1103" fmla="*/ 4545013 w 8802688"/>
              <a:gd name="connsiteY1103" fmla="*/ 223838 h 6677025"/>
              <a:gd name="connsiteX1104" fmla="*/ 4654550 w 8802688"/>
              <a:gd name="connsiteY1104" fmla="*/ 193675 h 6677025"/>
              <a:gd name="connsiteX1105" fmla="*/ 4768850 w 8802688"/>
              <a:gd name="connsiteY1105" fmla="*/ 163513 h 6677025"/>
              <a:gd name="connsiteX1106" fmla="*/ 4991101 w 8802688"/>
              <a:gd name="connsiteY1106" fmla="*/ 98425 h 6677025"/>
              <a:gd name="connsiteX1107" fmla="*/ 5100638 w 8802688"/>
              <a:gd name="connsiteY1107" fmla="*/ 69850 h 6677025"/>
              <a:gd name="connsiteX1108" fmla="*/ 5213351 w 8802688"/>
              <a:gd name="connsiteY1108" fmla="*/ 39688 h 6677025"/>
              <a:gd name="connsiteX1109" fmla="*/ 5324476 w 8802688"/>
              <a:gd name="connsiteY1109" fmla="*/ 19050 h 667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Lst>
            <a:rect l="l" t="t" r="r" b="b"/>
            <a:pathLst>
              <a:path w="8802688" h="6677025">
                <a:moveTo>
                  <a:pt x="5546725" y="4819650"/>
                </a:moveTo>
                <a:lnTo>
                  <a:pt x="5573713" y="4926013"/>
                </a:lnTo>
                <a:lnTo>
                  <a:pt x="5603875" y="5024438"/>
                </a:lnTo>
                <a:lnTo>
                  <a:pt x="5630863" y="5122863"/>
                </a:lnTo>
                <a:lnTo>
                  <a:pt x="5657850" y="5229225"/>
                </a:lnTo>
                <a:lnTo>
                  <a:pt x="5668963" y="5313363"/>
                </a:lnTo>
                <a:lnTo>
                  <a:pt x="5681663" y="5399088"/>
                </a:lnTo>
                <a:lnTo>
                  <a:pt x="5686425" y="5484813"/>
                </a:lnTo>
                <a:lnTo>
                  <a:pt x="5689600" y="5572126"/>
                </a:lnTo>
                <a:lnTo>
                  <a:pt x="5695950" y="5749926"/>
                </a:lnTo>
                <a:lnTo>
                  <a:pt x="5695950" y="5940426"/>
                </a:lnTo>
                <a:lnTo>
                  <a:pt x="5692775" y="5957888"/>
                </a:lnTo>
                <a:lnTo>
                  <a:pt x="5689600" y="5978526"/>
                </a:lnTo>
                <a:lnTo>
                  <a:pt x="5681663" y="6002338"/>
                </a:lnTo>
                <a:lnTo>
                  <a:pt x="5672138" y="6029326"/>
                </a:lnTo>
                <a:lnTo>
                  <a:pt x="5659438" y="6053138"/>
                </a:lnTo>
                <a:lnTo>
                  <a:pt x="5648325" y="6070601"/>
                </a:lnTo>
                <a:lnTo>
                  <a:pt x="5634038" y="6086476"/>
                </a:lnTo>
                <a:lnTo>
                  <a:pt x="5627688" y="6088063"/>
                </a:lnTo>
                <a:lnTo>
                  <a:pt x="5621338" y="6088063"/>
                </a:lnTo>
                <a:lnTo>
                  <a:pt x="5526088" y="6100763"/>
                </a:lnTo>
                <a:lnTo>
                  <a:pt x="5430838" y="6107113"/>
                </a:lnTo>
                <a:lnTo>
                  <a:pt x="5338763" y="6107113"/>
                </a:lnTo>
                <a:lnTo>
                  <a:pt x="5249862" y="6103938"/>
                </a:lnTo>
                <a:lnTo>
                  <a:pt x="5068887" y="6094413"/>
                </a:lnTo>
                <a:lnTo>
                  <a:pt x="4973637" y="6091238"/>
                </a:lnTo>
                <a:lnTo>
                  <a:pt x="4878387" y="6088063"/>
                </a:lnTo>
                <a:lnTo>
                  <a:pt x="5045075" y="5780088"/>
                </a:lnTo>
                <a:lnTo>
                  <a:pt x="5213350" y="5467350"/>
                </a:lnTo>
                <a:lnTo>
                  <a:pt x="5380038" y="5149850"/>
                </a:lnTo>
                <a:close/>
                <a:moveTo>
                  <a:pt x="576262" y="4632325"/>
                </a:moveTo>
                <a:lnTo>
                  <a:pt x="685799" y="4827588"/>
                </a:lnTo>
                <a:lnTo>
                  <a:pt x="796925" y="5030788"/>
                </a:lnTo>
                <a:lnTo>
                  <a:pt x="909637" y="5235575"/>
                </a:lnTo>
                <a:lnTo>
                  <a:pt x="1019175" y="5456238"/>
                </a:lnTo>
                <a:lnTo>
                  <a:pt x="1031875" y="5481638"/>
                </a:lnTo>
                <a:lnTo>
                  <a:pt x="1039812" y="5508626"/>
                </a:lnTo>
                <a:lnTo>
                  <a:pt x="1046162" y="5532438"/>
                </a:lnTo>
                <a:lnTo>
                  <a:pt x="1049337" y="5559426"/>
                </a:lnTo>
                <a:lnTo>
                  <a:pt x="1049337" y="5580063"/>
                </a:lnTo>
                <a:lnTo>
                  <a:pt x="1046162" y="5600701"/>
                </a:lnTo>
                <a:lnTo>
                  <a:pt x="1039812" y="5621338"/>
                </a:lnTo>
                <a:lnTo>
                  <a:pt x="1028699" y="5640388"/>
                </a:lnTo>
                <a:lnTo>
                  <a:pt x="1019175" y="5657851"/>
                </a:lnTo>
                <a:lnTo>
                  <a:pt x="1004887" y="5672138"/>
                </a:lnTo>
                <a:lnTo>
                  <a:pt x="987425" y="5684838"/>
                </a:lnTo>
                <a:lnTo>
                  <a:pt x="968375" y="5695951"/>
                </a:lnTo>
                <a:lnTo>
                  <a:pt x="947737" y="5705476"/>
                </a:lnTo>
                <a:lnTo>
                  <a:pt x="923925" y="5711826"/>
                </a:lnTo>
                <a:lnTo>
                  <a:pt x="896937" y="5713413"/>
                </a:lnTo>
                <a:lnTo>
                  <a:pt x="871537" y="5716588"/>
                </a:lnTo>
                <a:lnTo>
                  <a:pt x="844549" y="5716588"/>
                </a:lnTo>
                <a:lnTo>
                  <a:pt x="814387" y="5716588"/>
                </a:lnTo>
                <a:lnTo>
                  <a:pt x="787399" y="5713413"/>
                </a:lnTo>
                <a:lnTo>
                  <a:pt x="757237" y="5711826"/>
                </a:lnTo>
                <a:lnTo>
                  <a:pt x="728662" y="5702301"/>
                </a:lnTo>
                <a:lnTo>
                  <a:pt x="695325" y="5692776"/>
                </a:lnTo>
                <a:lnTo>
                  <a:pt x="636587" y="5668963"/>
                </a:lnTo>
                <a:lnTo>
                  <a:pt x="576262" y="5637213"/>
                </a:lnTo>
                <a:lnTo>
                  <a:pt x="520699" y="5600701"/>
                </a:lnTo>
                <a:lnTo>
                  <a:pt x="463549" y="5556251"/>
                </a:lnTo>
                <a:lnTo>
                  <a:pt x="406399" y="5508626"/>
                </a:lnTo>
                <a:lnTo>
                  <a:pt x="360362" y="5457826"/>
                </a:lnTo>
                <a:lnTo>
                  <a:pt x="312737" y="5405438"/>
                </a:lnTo>
                <a:lnTo>
                  <a:pt x="269875" y="5351463"/>
                </a:lnTo>
                <a:lnTo>
                  <a:pt x="234949" y="5294313"/>
                </a:lnTo>
                <a:lnTo>
                  <a:pt x="207962" y="5238750"/>
                </a:lnTo>
                <a:lnTo>
                  <a:pt x="184149" y="5184775"/>
                </a:lnTo>
                <a:lnTo>
                  <a:pt x="177799" y="5157788"/>
                </a:lnTo>
                <a:lnTo>
                  <a:pt x="173037" y="5130800"/>
                </a:lnTo>
                <a:lnTo>
                  <a:pt x="169862" y="5105400"/>
                </a:lnTo>
                <a:lnTo>
                  <a:pt x="166687" y="5081588"/>
                </a:lnTo>
                <a:lnTo>
                  <a:pt x="169862" y="5054600"/>
                </a:lnTo>
                <a:lnTo>
                  <a:pt x="173037" y="5024438"/>
                </a:lnTo>
                <a:lnTo>
                  <a:pt x="180975" y="4997450"/>
                </a:lnTo>
                <a:lnTo>
                  <a:pt x="190499" y="4973638"/>
                </a:lnTo>
                <a:lnTo>
                  <a:pt x="201612" y="4949825"/>
                </a:lnTo>
                <a:lnTo>
                  <a:pt x="214312" y="4929188"/>
                </a:lnTo>
                <a:lnTo>
                  <a:pt x="228599" y="4908550"/>
                </a:lnTo>
                <a:lnTo>
                  <a:pt x="241299" y="4894263"/>
                </a:lnTo>
                <a:lnTo>
                  <a:pt x="285749" y="4851400"/>
                </a:lnTo>
                <a:lnTo>
                  <a:pt x="330199" y="4816475"/>
                </a:lnTo>
                <a:lnTo>
                  <a:pt x="377825" y="4779963"/>
                </a:lnTo>
                <a:lnTo>
                  <a:pt x="422275" y="4748213"/>
                </a:lnTo>
                <a:lnTo>
                  <a:pt x="507999" y="4687888"/>
                </a:lnTo>
                <a:lnTo>
                  <a:pt x="544512" y="4662488"/>
                </a:lnTo>
                <a:close/>
                <a:moveTo>
                  <a:pt x="6180138" y="3546475"/>
                </a:moveTo>
                <a:lnTo>
                  <a:pt x="6124576" y="3562350"/>
                </a:lnTo>
                <a:lnTo>
                  <a:pt x="6076951" y="3579813"/>
                </a:lnTo>
                <a:lnTo>
                  <a:pt x="6037263" y="3600450"/>
                </a:lnTo>
                <a:lnTo>
                  <a:pt x="6002338" y="3624263"/>
                </a:lnTo>
                <a:lnTo>
                  <a:pt x="5978526" y="3651250"/>
                </a:lnTo>
                <a:lnTo>
                  <a:pt x="5961063" y="3678238"/>
                </a:lnTo>
                <a:lnTo>
                  <a:pt x="5948363" y="3705225"/>
                </a:lnTo>
                <a:lnTo>
                  <a:pt x="5945188" y="3719513"/>
                </a:lnTo>
                <a:lnTo>
                  <a:pt x="5945188" y="3733800"/>
                </a:lnTo>
                <a:lnTo>
                  <a:pt x="5986463" y="3698875"/>
                </a:lnTo>
                <a:lnTo>
                  <a:pt x="6046788" y="3654425"/>
                </a:lnTo>
                <a:lnTo>
                  <a:pt x="6115051" y="3600450"/>
                </a:lnTo>
                <a:lnTo>
                  <a:pt x="6148388" y="3573463"/>
                </a:lnTo>
                <a:close/>
                <a:moveTo>
                  <a:pt x="279400" y="2203450"/>
                </a:moveTo>
                <a:lnTo>
                  <a:pt x="354013" y="2203450"/>
                </a:lnTo>
                <a:lnTo>
                  <a:pt x="327025" y="2274888"/>
                </a:lnTo>
                <a:lnTo>
                  <a:pt x="303213" y="2343150"/>
                </a:lnTo>
                <a:lnTo>
                  <a:pt x="261938" y="2482850"/>
                </a:lnTo>
                <a:lnTo>
                  <a:pt x="217488" y="2625726"/>
                </a:lnTo>
                <a:lnTo>
                  <a:pt x="193675" y="2693988"/>
                </a:lnTo>
                <a:lnTo>
                  <a:pt x="166688" y="2765425"/>
                </a:lnTo>
                <a:lnTo>
                  <a:pt x="169863" y="2792413"/>
                </a:lnTo>
                <a:lnTo>
                  <a:pt x="173038" y="2819400"/>
                </a:lnTo>
                <a:lnTo>
                  <a:pt x="180975" y="2844801"/>
                </a:lnTo>
                <a:lnTo>
                  <a:pt x="190500" y="2871788"/>
                </a:lnTo>
                <a:lnTo>
                  <a:pt x="201613" y="2895601"/>
                </a:lnTo>
                <a:lnTo>
                  <a:pt x="214313" y="2916238"/>
                </a:lnTo>
                <a:lnTo>
                  <a:pt x="228600" y="2935288"/>
                </a:lnTo>
                <a:lnTo>
                  <a:pt x="241300" y="2952751"/>
                </a:lnTo>
                <a:lnTo>
                  <a:pt x="242888" y="2959101"/>
                </a:lnTo>
                <a:lnTo>
                  <a:pt x="242888" y="2963863"/>
                </a:lnTo>
                <a:lnTo>
                  <a:pt x="255588" y="2973388"/>
                </a:lnTo>
                <a:lnTo>
                  <a:pt x="266700" y="2979738"/>
                </a:lnTo>
                <a:lnTo>
                  <a:pt x="288925" y="2984501"/>
                </a:lnTo>
                <a:lnTo>
                  <a:pt x="336550" y="2987676"/>
                </a:lnTo>
                <a:lnTo>
                  <a:pt x="388938" y="2987676"/>
                </a:lnTo>
                <a:lnTo>
                  <a:pt x="404813" y="2987676"/>
                </a:lnTo>
                <a:lnTo>
                  <a:pt x="425450" y="2982913"/>
                </a:lnTo>
                <a:lnTo>
                  <a:pt x="469900" y="2963863"/>
                </a:lnTo>
                <a:lnTo>
                  <a:pt x="520700" y="2940051"/>
                </a:lnTo>
                <a:lnTo>
                  <a:pt x="576263" y="2914651"/>
                </a:lnTo>
                <a:lnTo>
                  <a:pt x="573088" y="2946401"/>
                </a:lnTo>
                <a:lnTo>
                  <a:pt x="568325" y="2979738"/>
                </a:lnTo>
                <a:lnTo>
                  <a:pt x="558801" y="3008313"/>
                </a:lnTo>
                <a:lnTo>
                  <a:pt x="544513" y="3038476"/>
                </a:lnTo>
                <a:lnTo>
                  <a:pt x="528638" y="3062288"/>
                </a:lnTo>
                <a:lnTo>
                  <a:pt x="508000" y="3086101"/>
                </a:lnTo>
                <a:lnTo>
                  <a:pt x="487363" y="3106738"/>
                </a:lnTo>
                <a:lnTo>
                  <a:pt x="463550" y="3124201"/>
                </a:lnTo>
                <a:lnTo>
                  <a:pt x="439738" y="3136901"/>
                </a:lnTo>
                <a:lnTo>
                  <a:pt x="412750" y="3148013"/>
                </a:lnTo>
                <a:lnTo>
                  <a:pt x="382588" y="3157538"/>
                </a:lnTo>
                <a:lnTo>
                  <a:pt x="357188" y="3160713"/>
                </a:lnTo>
                <a:lnTo>
                  <a:pt x="327025" y="3160713"/>
                </a:lnTo>
                <a:lnTo>
                  <a:pt x="296863" y="3157538"/>
                </a:lnTo>
                <a:lnTo>
                  <a:pt x="269875" y="3148013"/>
                </a:lnTo>
                <a:lnTo>
                  <a:pt x="241300" y="3136901"/>
                </a:lnTo>
                <a:lnTo>
                  <a:pt x="228600" y="3130551"/>
                </a:lnTo>
                <a:lnTo>
                  <a:pt x="214313" y="3119438"/>
                </a:lnTo>
                <a:lnTo>
                  <a:pt x="187325" y="3092451"/>
                </a:lnTo>
                <a:lnTo>
                  <a:pt x="160338" y="3055938"/>
                </a:lnTo>
                <a:lnTo>
                  <a:pt x="133350" y="3017838"/>
                </a:lnTo>
                <a:lnTo>
                  <a:pt x="109538" y="2970213"/>
                </a:lnTo>
                <a:lnTo>
                  <a:pt x="85725" y="2922588"/>
                </a:lnTo>
                <a:lnTo>
                  <a:pt x="65088" y="2868613"/>
                </a:lnTo>
                <a:lnTo>
                  <a:pt x="47625" y="2816225"/>
                </a:lnTo>
                <a:lnTo>
                  <a:pt x="30163" y="2762250"/>
                </a:lnTo>
                <a:lnTo>
                  <a:pt x="17463" y="2708275"/>
                </a:lnTo>
                <a:lnTo>
                  <a:pt x="9525" y="2655888"/>
                </a:lnTo>
                <a:lnTo>
                  <a:pt x="3175" y="2608263"/>
                </a:lnTo>
                <a:lnTo>
                  <a:pt x="0" y="2563813"/>
                </a:lnTo>
                <a:lnTo>
                  <a:pt x="0" y="2524125"/>
                </a:lnTo>
                <a:lnTo>
                  <a:pt x="9525" y="2492375"/>
                </a:lnTo>
                <a:lnTo>
                  <a:pt x="11113" y="2476500"/>
                </a:lnTo>
                <a:lnTo>
                  <a:pt x="17463" y="2465388"/>
                </a:lnTo>
                <a:lnTo>
                  <a:pt x="47625" y="2425700"/>
                </a:lnTo>
                <a:lnTo>
                  <a:pt x="79375" y="2387600"/>
                </a:lnTo>
                <a:lnTo>
                  <a:pt x="112713" y="2352675"/>
                </a:lnTo>
                <a:lnTo>
                  <a:pt x="149225" y="2322513"/>
                </a:lnTo>
                <a:lnTo>
                  <a:pt x="217488" y="2260600"/>
                </a:lnTo>
                <a:close/>
                <a:moveTo>
                  <a:pt x="5886450" y="2019300"/>
                </a:moveTo>
                <a:lnTo>
                  <a:pt x="5907087" y="2022475"/>
                </a:lnTo>
                <a:lnTo>
                  <a:pt x="5930900" y="2028825"/>
                </a:lnTo>
                <a:lnTo>
                  <a:pt x="5957888" y="2036763"/>
                </a:lnTo>
                <a:lnTo>
                  <a:pt x="5984875" y="2049463"/>
                </a:lnTo>
                <a:lnTo>
                  <a:pt x="6010275" y="2060575"/>
                </a:lnTo>
                <a:lnTo>
                  <a:pt x="6034088" y="2078038"/>
                </a:lnTo>
                <a:lnTo>
                  <a:pt x="6057900" y="2093913"/>
                </a:lnTo>
                <a:lnTo>
                  <a:pt x="5951538" y="2170113"/>
                </a:lnTo>
                <a:lnTo>
                  <a:pt x="5897562" y="2209800"/>
                </a:lnTo>
                <a:lnTo>
                  <a:pt x="5838825" y="2244725"/>
                </a:lnTo>
                <a:lnTo>
                  <a:pt x="5811837" y="2216150"/>
                </a:lnTo>
                <a:lnTo>
                  <a:pt x="5788025" y="2182813"/>
                </a:lnTo>
                <a:lnTo>
                  <a:pt x="5775325" y="2165350"/>
                </a:lnTo>
                <a:lnTo>
                  <a:pt x="5770562" y="2146300"/>
                </a:lnTo>
                <a:lnTo>
                  <a:pt x="5764212" y="2132013"/>
                </a:lnTo>
                <a:lnTo>
                  <a:pt x="5764212" y="2117725"/>
                </a:lnTo>
                <a:lnTo>
                  <a:pt x="5770562" y="2101850"/>
                </a:lnTo>
                <a:lnTo>
                  <a:pt x="5778500" y="2087563"/>
                </a:lnTo>
                <a:lnTo>
                  <a:pt x="5791200" y="2073275"/>
                </a:lnTo>
                <a:lnTo>
                  <a:pt x="5805487" y="2057400"/>
                </a:lnTo>
                <a:lnTo>
                  <a:pt x="5821362" y="2046288"/>
                </a:lnTo>
                <a:lnTo>
                  <a:pt x="5838825" y="2033588"/>
                </a:lnTo>
                <a:lnTo>
                  <a:pt x="5853112" y="2025650"/>
                </a:lnTo>
                <a:lnTo>
                  <a:pt x="5870575" y="2022475"/>
                </a:lnTo>
                <a:close/>
                <a:moveTo>
                  <a:pt x="6169026" y="1685925"/>
                </a:moveTo>
                <a:lnTo>
                  <a:pt x="6076951" y="1712913"/>
                </a:lnTo>
                <a:lnTo>
                  <a:pt x="5984875" y="1739900"/>
                </a:lnTo>
                <a:lnTo>
                  <a:pt x="5938838" y="1757363"/>
                </a:lnTo>
                <a:lnTo>
                  <a:pt x="5894388" y="1774825"/>
                </a:lnTo>
                <a:lnTo>
                  <a:pt x="5849938" y="1798638"/>
                </a:lnTo>
                <a:lnTo>
                  <a:pt x="5805488" y="1828800"/>
                </a:lnTo>
                <a:lnTo>
                  <a:pt x="5764213" y="1862138"/>
                </a:lnTo>
                <a:lnTo>
                  <a:pt x="5722938" y="1897063"/>
                </a:lnTo>
                <a:lnTo>
                  <a:pt x="5683250" y="1933575"/>
                </a:lnTo>
                <a:lnTo>
                  <a:pt x="5648325" y="1971675"/>
                </a:lnTo>
                <a:lnTo>
                  <a:pt x="5576888" y="2052638"/>
                </a:lnTo>
                <a:lnTo>
                  <a:pt x="5502275" y="2128838"/>
                </a:lnTo>
                <a:lnTo>
                  <a:pt x="5522913" y="2122488"/>
                </a:lnTo>
                <a:lnTo>
                  <a:pt x="5543550" y="2117725"/>
                </a:lnTo>
                <a:lnTo>
                  <a:pt x="5586413" y="2098675"/>
                </a:lnTo>
                <a:lnTo>
                  <a:pt x="5607050" y="2093913"/>
                </a:lnTo>
                <a:lnTo>
                  <a:pt x="5624513" y="2087563"/>
                </a:lnTo>
                <a:lnTo>
                  <a:pt x="5641975" y="2087563"/>
                </a:lnTo>
                <a:lnTo>
                  <a:pt x="5657850" y="2093913"/>
                </a:lnTo>
                <a:lnTo>
                  <a:pt x="5832475" y="2357438"/>
                </a:lnTo>
                <a:lnTo>
                  <a:pt x="5975350" y="2265363"/>
                </a:lnTo>
                <a:lnTo>
                  <a:pt x="6115051" y="2170113"/>
                </a:lnTo>
                <a:lnTo>
                  <a:pt x="6264276" y="2078038"/>
                </a:lnTo>
                <a:lnTo>
                  <a:pt x="6340476" y="2030413"/>
                </a:lnTo>
                <a:lnTo>
                  <a:pt x="6424613" y="1982788"/>
                </a:lnTo>
                <a:lnTo>
                  <a:pt x="6400801" y="1981200"/>
                </a:lnTo>
                <a:lnTo>
                  <a:pt x="6364288" y="1971675"/>
                </a:lnTo>
                <a:lnTo>
                  <a:pt x="6323013" y="1958975"/>
                </a:lnTo>
                <a:lnTo>
                  <a:pt x="6302376" y="1947863"/>
                </a:lnTo>
                <a:lnTo>
                  <a:pt x="6281738" y="1935163"/>
                </a:lnTo>
                <a:lnTo>
                  <a:pt x="6261101" y="1917700"/>
                </a:lnTo>
                <a:lnTo>
                  <a:pt x="6240463" y="1900238"/>
                </a:lnTo>
                <a:lnTo>
                  <a:pt x="6221413" y="1876425"/>
                </a:lnTo>
                <a:lnTo>
                  <a:pt x="6203951" y="1849438"/>
                </a:lnTo>
                <a:lnTo>
                  <a:pt x="6192838" y="1817688"/>
                </a:lnTo>
                <a:lnTo>
                  <a:pt x="6180138" y="1778000"/>
                </a:lnTo>
                <a:lnTo>
                  <a:pt x="6170613" y="1736725"/>
                </a:lnTo>
                <a:close/>
                <a:moveTo>
                  <a:pt x="8401050" y="1338262"/>
                </a:moveTo>
                <a:lnTo>
                  <a:pt x="8332788" y="1382712"/>
                </a:lnTo>
                <a:lnTo>
                  <a:pt x="8264525" y="1430337"/>
                </a:lnTo>
                <a:lnTo>
                  <a:pt x="8131175" y="1531937"/>
                </a:lnTo>
                <a:lnTo>
                  <a:pt x="8002588" y="1630363"/>
                </a:lnTo>
                <a:lnTo>
                  <a:pt x="7886700" y="1722438"/>
                </a:lnTo>
                <a:lnTo>
                  <a:pt x="7920038" y="1727200"/>
                </a:lnTo>
                <a:lnTo>
                  <a:pt x="7954963" y="1727200"/>
                </a:lnTo>
                <a:lnTo>
                  <a:pt x="7993063" y="1725613"/>
                </a:lnTo>
                <a:lnTo>
                  <a:pt x="8029575" y="1716088"/>
                </a:lnTo>
                <a:lnTo>
                  <a:pt x="8064500" y="1703388"/>
                </a:lnTo>
                <a:lnTo>
                  <a:pt x="8101013" y="1689100"/>
                </a:lnTo>
                <a:lnTo>
                  <a:pt x="8135938" y="1668463"/>
                </a:lnTo>
                <a:lnTo>
                  <a:pt x="8172450" y="1644650"/>
                </a:lnTo>
                <a:lnTo>
                  <a:pt x="8204200" y="1617662"/>
                </a:lnTo>
                <a:lnTo>
                  <a:pt x="8237538" y="1587500"/>
                </a:lnTo>
                <a:lnTo>
                  <a:pt x="8270875" y="1555750"/>
                </a:lnTo>
                <a:lnTo>
                  <a:pt x="8299450" y="1516062"/>
                </a:lnTo>
                <a:lnTo>
                  <a:pt x="8329613" y="1477963"/>
                </a:lnTo>
                <a:lnTo>
                  <a:pt x="8356600" y="1433512"/>
                </a:lnTo>
                <a:lnTo>
                  <a:pt x="8380413" y="1389062"/>
                </a:lnTo>
                <a:close/>
                <a:moveTo>
                  <a:pt x="4067176" y="1181100"/>
                </a:moveTo>
                <a:lnTo>
                  <a:pt x="3979864" y="1184275"/>
                </a:lnTo>
                <a:lnTo>
                  <a:pt x="3900489" y="1192213"/>
                </a:lnTo>
                <a:lnTo>
                  <a:pt x="3860801" y="1201738"/>
                </a:lnTo>
                <a:lnTo>
                  <a:pt x="3825876" y="1211263"/>
                </a:lnTo>
                <a:lnTo>
                  <a:pt x="3790951" y="1219200"/>
                </a:lnTo>
                <a:lnTo>
                  <a:pt x="3757613" y="1231900"/>
                </a:lnTo>
                <a:lnTo>
                  <a:pt x="3724276" y="1246188"/>
                </a:lnTo>
                <a:lnTo>
                  <a:pt x="3695701" y="1260475"/>
                </a:lnTo>
                <a:lnTo>
                  <a:pt x="3665538" y="1279525"/>
                </a:lnTo>
                <a:lnTo>
                  <a:pt x="3635376" y="1296988"/>
                </a:lnTo>
                <a:lnTo>
                  <a:pt x="3608388" y="1317625"/>
                </a:lnTo>
                <a:lnTo>
                  <a:pt x="3581401" y="1341438"/>
                </a:lnTo>
                <a:lnTo>
                  <a:pt x="3557588" y="1365250"/>
                </a:lnTo>
                <a:lnTo>
                  <a:pt x="3533776" y="1392238"/>
                </a:lnTo>
                <a:lnTo>
                  <a:pt x="3509963" y="1419225"/>
                </a:lnTo>
                <a:lnTo>
                  <a:pt x="3489326" y="1450975"/>
                </a:lnTo>
                <a:lnTo>
                  <a:pt x="3468688" y="1481138"/>
                </a:lnTo>
                <a:lnTo>
                  <a:pt x="3448051" y="1516063"/>
                </a:lnTo>
                <a:lnTo>
                  <a:pt x="3413126" y="1590675"/>
                </a:lnTo>
                <a:lnTo>
                  <a:pt x="3379788" y="1671638"/>
                </a:lnTo>
                <a:lnTo>
                  <a:pt x="3349626" y="1763713"/>
                </a:lnTo>
                <a:lnTo>
                  <a:pt x="3325813" y="1865313"/>
                </a:lnTo>
                <a:lnTo>
                  <a:pt x="3302001" y="1971676"/>
                </a:lnTo>
                <a:lnTo>
                  <a:pt x="3281363" y="2090738"/>
                </a:lnTo>
                <a:lnTo>
                  <a:pt x="3368676" y="1944688"/>
                </a:lnTo>
                <a:lnTo>
                  <a:pt x="3451226" y="1787526"/>
                </a:lnTo>
                <a:lnTo>
                  <a:pt x="3533776" y="1624013"/>
                </a:lnTo>
                <a:lnTo>
                  <a:pt x="3617913" y="1454150"/>
                </a:lnTo>
                <a:lnTo>
                  <a:pt x="3652838" y="1454150"/>
                </a:lnTo>
                <a:lnTo>
                  <a:pt x="3656013" y="1495425"/>
                </a:lnTo>
                <a:lnTo>
                  <a:pt x="3659188" y="1531938"/>
                </a:lnTo>
                <a:lnTo>
                  <a:pt x="3673476" y="1600200"/>
                </a:lnTo>
                <a:lnTo>
                  <a:pt x="3686176" y="1658938"/>
                </a:lnTo>
                <a:lnTo>
                  <a:pt x="3689351" y="1689100"/>
                </a:lnTo>
                <a:lnTo>
                  <a:pt x="3692526" y="1716088"/>
                </a:lnTo>
                <a:lnTo>
                  <a:pt x="3713163" y="1662113"/>
                </a:lnTo>
                <a:lnTo>
                  <a:pt x="3736976" y="1609725"/>
                </a:lnTo>
                <a:lnTo>
                  <a:pt x="3757613" y="1562101"/>
                </a:lnTo>
                <a:lnTo>
                  <a:pt x="3784601" y="1514475"/>
                </a:lnTo>
                <a:lnTo>
                  <a:pt x="3811588" y="1471613"/>
                </a:lnTo>
                <a:lnTo>
                  <a:pt x="3840163" y="1430338"/>
                </a:lnTo>
                <a:lnTo>
                  <a:pt x="3870326" y="1392238"/>
                </a:lnTo>
                <a:lnTo>
                  <a:pt x="3906839" y="1355725"/>
                </a:lnTo>
                <a:lnTo>
                  <a:pt x="3941764" y="1327150"/>
                </a:lnTo>
                <a:lnTo>
                  <a:pt x="3979864" y="1296988"/>
                </a:lnTo>
                <a:lnTo>
                  <a:pt x="4022726" y="1273175"/>
                </a:lnTo>
                <a:lnTo>
                  <a:pt x="4067176" y="1249363"/>
                </a:lnTo>
                <a:lnTo>
                  <a:pt x="4117976" y="1231900"/>
                </a:lnTo>
                <a:lnTo>
                  <a:pt x="4167189" y="1216025"/>
                </a:lnTo>
                <a:lnTo>
                  <a:pt x="4224339" y="1201738"/>
                </a:lnTo>
                <a:lnTo>
                  <a:pt x="4286251" y="1195388"/>
                </a:lnTo>
                <a:lnTo>
                  <a:pt x="4170364" y="1184275"/>
                </a:lnTo>
                <a:lnTo>
                  <a:pt x="4117976" y="1181100"/>
                </a:lnTo>
                <a:close/>
                <a:moveTo>
                  <a:pt x="5586413" y="1166812"/>
                </a:moveTo>
                <a:lnTo>
                  <a:pt x="5481638" y="1204912"/>
                </a:lnTo>
                <a:lnTo>
                  <a:pt x="5437188" y="1225550"/>
                </a:lnTo>
                <a:lnTo>
                  <a:pt x="5399088" y="1243012"/>
                </a:lnTo>
                <a:lnTo>
                  <a:pt x="5365751" y="1260475"/>
                </a:lnTo>
                <a:lnTo>
                  <a:pt x="5335588" y="1282700"/>
                </a:lnTo>
                <a:lnTo>
                  <a:pt x="5308601" y="1300162"/>
                </a:lnTo>
                <a:lnTo>
                  <a:pt x="5287963" y="1320800"/>
                </a:lnTo>
                <a:lnTo>
                  <a:pt x="5270501" y="1341437"/>
                </a:lnTo>
                <a:lnTo>
                  <a:pt x="5259388" y="1362075"/>
                </a:lnTo>
                <a:lnTo>
                  <a:pt x="5246688" y="1385887"/>
                </a:lnTo>
                <a:lnTo>
                  <a:pt x="5240338" y="1409700"/>
                </a:lnTo>
                <a:lnTo>
                  <a:pt x="5237163" y="1436687"/>
                </a:lnTo>
                <a:lnTo>
                  <a:pt x="5237163" y="1463675"/>
                </a:lnTo>
                <a:lnTo>
                  <a:pt x="5240338" y="1492250"/>
                </a:lnTo>
                <a:lnTo>
                  <a:pt x="5246688" y="1525587"/>
                </a:lnTo>
                <a:lnTo>
                  <a:pt x="5287963" y="1484312"/>
                </a:lnTo>
                <a:lnTo>
                  <a:pt x="5330826" y="1439862"/>
                </a:lnTo>
                <a:lnTo>
                  <a:pt x="5416551" y="1347787"/>
                </a:lnTo>
                <a:lnTo>
                  <a:pt x="5499101" y="1252537"/>
                </a:lnTo>
                <a:lnTo>
                  <a:pt x="5540376" y="1208087"/>
                </a:lnTo>
                <a:close/>
                <a:moveTo>
                  <a:pt x="5434013" y="0"/>
                </a:moveTo>
                <a:lnTo>
                  <a:pt x="5519738" y="3175"/>
                </a:lnTo>
                <a:lnTo>
                  <a:pt x="5610226" y="12700"/>
                </a:lnTo>
                <a:lnTo>
                  <a:pt x="5699126" y="30163"/>
                </a:lnTo>
                <a:lnTo>
                  <a:pt x="5788026" y="50800"/>
                </a:lnTo>
                <a:lnTo>
                  <a:pt x="5876926" y="77788"/>
                </a:lnTo>
                <a:lnTo>
                  <a:pt x="5965826" y="111125"/>
                </a:lnTo>
                <a:lnTo>
                  <a:pt x="6054726" y="146050"/>
                </a:lnTo>
                <a:lnTo>
                  <a:pt x="6142038" y="187325"/>
                </a:lnTo>
                <a:lnTo>
                  <a:pt x="6237288" y="258763"/>
                </a:lnTo>
                <a:lnTo>
                  <a:pt x="6329363" y="333375"/>
                </a:lnTo>
                <a:lnTo>
                  <a:pt x="6418263" y="407988"/>
                </a:lnTo>
                <a:lnTo>
                  <a:pt x="6507163" y="485775"/>
                </a:lnTo>
                <a:lnTo>
                  <a:pt x="6677026" y="639763"/>
                </a:lnTo>
                <a:lnTo>
                  <a:pt x="6762751" y="714375"/>
                </a:lnTo>
                <a:lnTo>
                  <a:pt x="6846888" y="785813"/>
                </a:lnTo>
                <a:lnTo>
                  <a:pt x="6846888" y="796926"/>
                </a:lnTo>
                <a:lnTo>
                  <a:pt x="6851651" y="812801"/>
                </a:lnTo>
                <a:lnTo>
                  <a:pt x="6858001" y="823913"/>
                </a:lnTo>
                <a:lnTo>
                  <a:pt x="6867526" y="836613"/>
                </a:lnTo>
                <a:lnTo>
                  <a:pt x="6878638" y="844550"/>
                </a:lnTo>
                <a:lnTo>
                  <a:pt x="6891338" y="854075"/>
                </a:lnTo>
                <a:lnTo>
                  <a:pt x="6905626" y="857250"/>
                </a:lnTo>
                <a:lnTo>
                  <a:pt x="6919913" y="860425"/>
                </a:lnTo>
                <a:lnTo>
                  <a:pt x="6973888" y="868363"/>
                </a:lnTo>
                <a:lnTo>
                  <a:pt x="7024688" y="884238"/>
                </a:lnTo>
                <a:lnTo>
                  <a:pt x="7072313" y="901700"/>
                </a:lnTo>
                <a:lnTo>
                  <a:pt x="7116763" y="925513"/>
                </a:lnTo>
                <a:lnTo>
                  <a:pt x="7158038" y="952500"/>
                </a:lnTo>
                <a:lnTo>
                  <a:pt x="7199313" y="981075"/>
                </a:lnTo>
                <a:lnTo>
                  <a:pt x="7235826" y="1014413"/>
                </a:lnTo>
                <a:lnTo>
                  <a:pt x="7270751" y="1049338"/>
                </a:lnTo>
                <a:lnTo>
                  <a:pt x="7307263" y="1089025"/>
                </a:lnTo>
                <a:lnTo>
                  <a:pt x="7337426" y="1127125"/>
                </a:lnTo>
                <a:lnTo>
                  <a:pt x="7399338" y="1211263"/>
                </a:lnTo>
                <a:lnTo>
                  <a:pt x="7454901" y="1296988"/>
                </a:lnTo>
                <a:lnTo>
                  <a:pt x="7512051" y="1382713"/>
                </a:lnTo>
                <a:lnTo>
                  <a:pt x="7069138" y="1492250"/>
                </a:lnTo>
                <a:lnTo>
                  <a:pt x="7083426" y="1573213"/>
                </a:lnTo>
                <a:lnTo>
                  <a:pt x="7092951" y="1611313"/>
                </a:lnTo>
                <a:lnTo>
                  <a:pt x="7104063" y="1647826"/>
                </a:lnTo>
                <a:lnTo>
                  <a:pt x="7116763" y="1677988"/>
                </a:lnTo>
                <a:lnTo>
                  <a:pt x="7131051" y="1706563"/>
                </a:lnTo>
                <a:lnTo>
                  <a:pt x="7150101" y="1733550"/>
                </a:lnTo>
                <a:lnTo>
                  <a:pt x="7170738" y="1754188"/>
                </a:lnTo>
                <a:lnTo>
                  <a:pt x="7191376" y="1774825"/>
                </a:lnTo>
                <a:lnTo>
                  <a:pt x="7218363" y="1790700"/>
                </a:lnTo>
                <a:lnTo>
                  <a:pt x="7243763" y="1801813"/>
                </a:lnTo>
                <a:lnTo>
                  <a:pt x="7277101" y="1811338"/>
                </a:lnTo>
                <a:lnTo>
                  <a:pt x="7310438" y="1814513"/>
                </a:lnTo>
                <a:lnTo>
                  <a:pt x="7348538" y="1811338"/>
                </a:lnTo>
                <a:lnTo>
                  <a:pt x="7392988" y="1804988"/>
                </a:lnTo>
                <a:lnTo>
                  <a:pt x="7437438" y="1793875"/>
                </a:lnTo>
                <a:lnTo>
                  <a:pt x="7550151" y="1906588"/>
                </a:lnTo>
                <a:lnTo>
                  <a:pt x="7362826" y="1941513"/>
                </a:lnTo>
                <a:lnTo>
                  <a:pt x="7221538" y="1974850"/>
                </a:lnTo>
                <a:lnTo>
                  <a:pt x="7164388" y="1992313"/>
                </a:lnTo>
                <a:lnTo>
                  <a:pt x="7116763" y="2006600"/>
                </a:lnTo>
                <a:lnTo>
                  <a:pt x="7075488" y="2025650"/>
                </a:lnTo>
                <a:lnTo>
                  <a:pt x="7038976" y="2046288"/>
                </a:lnTo>
                <a:lnTo>
                  <a:pt x="7011988" y="2066925"/>
                </a:lnTo>
                <a:lnTo>
                  <a:pt x="6988176" y="2093913"/>
                </a:lnTo>
                <a:lnTo>
                  <a:pt x="6970713" y="2122488"/>
                </a:lnTo>
                <a:lnTo>
                  <a:pt x="6956426" y="2159000"/>
                </a:lnTo>
                <a:lnTo>
                  <a:pt x="6943726" y="2197100"/>
                </a:lnTo>
                <a:lnTo>
                  <a:pt x="6935788" y="2241550"/>
                </a:lnTo>
                <a:lnTo>
                  <a:pt x="6926263" y="2295525"/>
                </a:lnTo>
                <a:lnTo>
                  <a:pt x="6919913" y="2355850"/>
                </a:lnTo>
                <a:lnTo>
                  <a:pt x="6946901" y="2298700"/>
                </a:lnTo>
                <a:lnTo>
                  <a:pt x="6973888" y="2244725"/>
                </a:lnTo>
                <a:lnTo>
                  <a:pt x="7004051" y="2200275"/>
                </a:lnTo>
                <a:lnTo>
                  <a:pt x="7015163" y="2182813"/>
                </a:lnTo>
                <a:lnTo>
                  <a:pt x="7031038" y="2168525"/>
                </a:lnTo>
                <a:lnTo>
                  <a:pt x="7081838" y="2117725"/>
                </a:lnTo>
                <a:lnTo>
                  <a:pt x="7127876" y="2073276"/>
                </a:lnTo>
                <a:lnTo>
                  <a:pt x="7181851" y="2030413"/>
                </a:lnTo>
                <a:lnTo>
                  <a:pt x="7253288" y="1981200"/>
                </a:lnTo>
                <a:lnTo>
                  <a:pt x="7226301" y="2135188"/>
                </a:lnTo>
                <a:lnTo>
                  <a:pt x="7197726" y="2268538"/>
                </a:lnTo>
                <a:lnTo>
                  <a:pt x="7170738" y="2390775"/>
                </a:lnTo>
                <a:lnTo>
                  <a:pt x="7140576" y="2503488"/>
                </a:lnTo>
                <a:lnTo>
                  <a:pt x="7178676" y="2503488"/>
                </a:lnTo>
                <a:lnTo>
                  <a:pt x="7235826" y="2414588"/>
                </a:lnTo>
                <a:lnTo>
                  <a:pt x="7289801" y="2316163"/>
                </a:lnTo>
                <a:lnTo>
                  <a:pt x="7345363" y="2217738"/>
                </a:lnTo>
                <a:lnTo>
                  <a:pt x="7402513" y="2128838"/>
                </a:lnTo>
                <a:lnTo>
                  <a:pt x="7405688" y="2117725"/>
                </a:lnTo>
                <a:lnTo>
                  <a:pt x="7413626" y="2108200"/>
                </a:lnTo>
                <a:lnTo>
                  <a:pt x="7426326" y="2098675"/>
                </a:lnTo>
                <a:lnTo>
                  <a:pt x="7443788" y="2093913"/>
                </a:lnTo>
                <a:lnTo>
                  <a:pt x="7478713" y="2076451"/>
                </a:lnTo>
                <a:lnTo>
                  <a:pt x="7497763" y="2066925"/>
                </a:lnTo>
                <a:lnTo>
                  <a:pt x="7512051" y="2054225"/>
                </a:lnTo>
                <a:lnTo>
                  <a:pt x="7539038" y="2084388"/>
                </a:lnTo>
                <a:lnTo>
                  <a:pt x="7553326" y="2098675"/>
                </a:lnTo>
                <a:lnTo>
                  <a:pt x="7562851" y="2114550"/>
                </a:lnTo>
                <a:lnTo>
                  <a:pt x="7573963" y="2135188"/>
                </a:lnTo>
                <a:lnTo>
                  <a:pt x="7580313" y="2155825"/>
                </a:lnTo>
                <a:lnTo>
                  <a:pt x="7586663" y="2176463"/>
                </a:lnTo>
                <a:lnTo>
                  <a:pt x="7586663" y="2203450"/>
                </a:lnTo>
                <a:lnTo>
                  <a:pt x="7586663" y="2262188"/>
                </a:lnTo>
                <a:lnTo>
                  <a:pt x="7580313" y="2322513"/>
                </a:lnTo>
                <a:lnTo>
                  <a:pt x="7569201" y="2452688"/>
                </a:lnTo>
                <a:lnTo>
                  <a:pt x="7556501" y="2587625"/>
                </a:lnTo>
                <a:lnTo>
                  <a:pt x="7550151" y="2659063"/>
                </a:lnTo>
                <a:lnTo>
                  <a:pt x="7550151" y="2727325"/>
                </a:lnTo>
                <a:lnTo>
                  <a:pt x="7589838" y="2613025"/>
                </a:lnTo>
                <a:lnTo>
                  <a:pt x="7624763" y="2503488"/>
                </a:lnTo>
                <a:lnTo>
                  <a:pt x="7654926" y="2390775"/>
                </a:lnTo>
                <a:lnTo>
                  <a:pt x="7666038" y="2333625"/>
                </a:lnTo>
                <a:lnTo>
                  <a:pt x="7675563" y="2278063"/>
                </a:lnTo>
                <a:lnTo>
                  <a:pt x="7681913" y="2224088"/>
                </a:lnTo>
                <a:lnTo>
                  <a:pt x="7688263" y="2168525"/>
                </a:lnTo>
                <a:lnTo>
                  <a:pt x="7689851" y="2111375"/>
                </a:lnTo>
                <a:lnTo>
                  <a:pt x="7689851" y="2054225"/>
                </a:lnTo>
                <a:lnTo>
                  <a:pt x="7688263" y="1998663"/>
                </a:lnTo>
                <a:lnTo>
                  <a:pt x="7681913" y="1941513"/>
                </a:lnTo>
                <a:lnTo>
                  <a:pt x="7672388" y="1885950"/>
                </a:lnTo>
                <a:lnTo>
                  <a:pt x="7661276" y="1831975"/>
                </a:lnTo>
                <a:lnTo>
                  <a:pt x="7654926" y="1811338"/>
                </a:lnTo>
                <a:lnTo>
                  <a:pt x="7651751" y="1790700"/>
                </a:lnTo>
                <a:lnTo>
                  <a:pt x="7651751" y="1773238"/>
                </a:lnTo>
                <a:lnTo>
                  <a:pt x="7651751" y="1754188"/>
                </a:lnTo>
                <a:lnTo>
                  <a:pt x="7654926" y="1736725"/>
                </a:lnTo>
                <a:lnTo>
                  <a:pt x="7661276" y="1719263"/>
                </a:lnTo>
                <a:lnTo>
                  <a:pt x="7675563" y="1689100"/>
                </a:lnTo>
                <a:lnTo>
                  <a:pt x="7696201" y="1665288"/>
                </a:lnTo>
                <a:lnTo>
                  <a:pt x="7720013" y="1641476"/>
                </a:lnTo>
                <a:lnTo>
                  <a:pt x="7743826" y="1620838"/>
                </a:lnTo>
                <a:lnTo>
                  <a:pt x="7773988" y="1606550"/>
                </a:lnTo>
                <a:lnTo>
                  <a:pt x="7805738" y="1590675"/>
                </a:lnTo>
                <a:lnTo>
                  <a:pt x="7839076" y="1576388"/>
                </a:lnTo>
                <a:lnTo>
                  <a:pt x="7904163" y="1538288"/>
                </a:lnTo>
                <a:lnTo>
                  <a:pt x="7967663" y="1495425"/>
                </a:lnTo>
                <a:lnTo>
                  <a:pt x="8026401" y="1447801"/>
                </a:lnTo>
                <a:lnTo>
                  <a:pt x="8085138" y="1398588"/>
                </a:lnTo>
                <a:lnTo>
                  <a:pt x="8142288" y="1344613"/>
                </a:lnTo>
                <a:lnTo>
                  <a:pt x="8255001" y="1235076"/>
                </a:lnTo>
                <a:lnTo>
                  <a:pt x="8275638" y="1208088"/>
                </a:lnTo>
                <a:lnTo>
                  <a:pt x="8296276" y="1187450"/>
                </a:lnTo>
                <a:lnTo>
                  <a:pt x="8318501" y="1168400"/>
                </a:lnTo>
                <a:lnTo>
                  <a:pt x="8339138" y="1154113"/>
                </a:lnTo>
                <a:lnTo>
                  <a:pt x="8359776" y="1144588"/>
                </a:lnTo>
                <a:lnTo>
                  <a:pt x="8377238" y="1139825"/>
                </a:lnTo>
                <a:lnTo>
                  <a:pt x="8397876" y="1139825"/>
                </a:lnTo>
                <a:lnTo>
                  <a:pt x="8415338" y="1139825"/>
                </a:lnTo>
                <a:lnTo>
                  <a:pt x="8435976" y="1144588"/>
                </a:lnTo>
                <a:lnTo>
                  <a:pt x="8455026" y="1154113"/>
                </a:lnTo>
                <a:lnTo>
                  <a:pt x="8472488" y="1166813"/>
                </a:lnTo>
                <a:lnTo>
                  <a:pt x="8489951" y="1181100"/>
                </a:lnTo>
                <a:lnTo>
                  <a:pt x="8504238" y="1198563"/>
                </a:lnTo>
                <a:lnTo>
                  <a:pt x="8523288" y="1219201"/>
                </a:lnTo>
                <a:lnTo>
                  <a:pt x="8537576" y="1243013"/>
                </a:lnTo>
                <a:lnTo>
                  <a:pt x="8551863" y="1270000"/>
                </a:lnTo>
                <a:lnTo>
                  <a:pt x="8605838" y="1403350"/>
                </a:lnTo>
                <a:lnTo>
                  <a:pt x="8659813" y="1531938"/>
                </a:lnTo>
                <a:lnTo>
                  <a:pt x="8680451" y="1593850"/>
                </a:lnTo>
                <a:lnTo>
                  <a:pt x="8704263" y="1658938"/>
                </a:lnTo>
                <a:lnTo>
                  <a:pt x="8721726" y="1725613"/>
                </a:lnTo>
                <a:lnTo>
                  <a:pt x="8737601" y="1793875"/>
                </a:lnTo>
                <a:lnTo>
                  <a:pt x="8763001" y="1974850"/>
                </a:lnTo>
                <a:lnTo>
                  <a:pt x="8785226" y="2149475"/>
                </a:lnTo>
                <a:lnTo>
                  <a:pt x="8789988" y="2238375"/>
                </a:lnTo>
                <a:lnTo>
                  <a:pt x="8796338" y="2325688"/>
                </a:lnTo>
                <a:lnTo>
                  <a:pt x="8802688" y="2411413"/>
                </a:lnTo>
                <a:lnTo>
                  <a:pt x="8802688" y="2497138"/>
                </a:lnTo>
                <a:lnTo>
                  <a:pt x="8802688" y="2584450"/>
                </a:lnTo>
                <a:lnTo>
                  <a:pt x="8796338" y="2670175"/>
                </a:lnTo>
                <a:lnTo>
                  <a:pt x="8789988" y="2752725"/>
                </a:lnTo>
                <a:lnTo>
                  <a:pt x="8778876" y="2840038"/>
                </a:lnTo>
                <a:lnTo>
                  <a:pt x="8763001" y="2922588"/>
                </a:lnTo>
                <a:lnTo>
                  <a:pt x="8748713" y="3006725"/>
                </a:lnTo>
                <a:lnTo>
                  <a:pt x="8724901" y="3092450"/>
                </a:lnTo>
                <a:lnTo>
                  <a:pt x="8701088" y="3175000"/>
                </a:lnTo>
                <a:lnTo>
                  <a:pt x="8670926" y="3249613"/>
                </a:lnTo>
                <a:lnTo>
                  <a:pt x="8642351" y="3321050"/>
                </a:lnTo>
                <a:lnTo>
                  <a:pt x="8609013" y="3389313"/>
                </a:lnTo>
                <a:lnTo>
                  <a:pt x="8575676" y="3451225"/>
                </a:lnTo>
                <a:lnTo>
                  <a:pt x="8543926" y="3514725"/>
                </a:lnTo>
                <a:lnTo>
                  <a:pt x="8507413" y="3570288"/>
                </a:lnTo>
                <a:lnTo>
                  <a:pt x="8469313" y="3621088"/>
                </a:lnTo>
                <a:lnTo>
                  <a:pt x="8431213" y="3671888"/>
                </a:lnTo>
                <a:lnTo>
                  <a:pt x="8391526" y="3719513"/>
                </a:lnTo>
                <a:lnTo>
                  <a:pt x="8350251" y="3760788"/>
                </a:lnTo>
                <a:lnTo>
                  <a:pt x="8305801" y="3802063"/>
                </a:lnTo>
                <a:lnTo>
                  <a:pt x="8261351" y="3838575"/>
                </a:lnTo>
                <a:lnTo>
                  <a:pt x="8216901" y="3870325"/>
                </a:lnTo>
                <a:lnTo>
                  <a:pt x="8172451" y="3903663"/>
                </a:lnTo>
                <a:lnTo>
                  <a:pt x="8124826" y="3930650"/>
                </a:lnTo>
                <a:lnTo>
                  <a:pt x="8074026" y="3954463"/>
                </a:lnTo>
                <a:lnTo>
                  <a:pt x="8023226" y="3978275"/>
                </a:lnTo>
                <a:lnTo>
                  <a:pt x="7972426" y="3995738"/>
                </a:lnTo>
                <a:lnTo>
                  <a:pt x="7920038" y="4013200"/>
                </a:lnTo>
                <a:lnTo>
                  <a:pt x="7866063" y="4029075"/>
                </a:lnTo>
                <a:lnTo>
                  <a:pt x="7812088" y="4040188"/>
                </a:lnTo>
                <a:lnTo>
                  <a:pt x="7756526" y="4049713"/>
                </a:lnTo>
                <a:lnTo>
                  <a:pt x="7699376" y="4057650"/>
                </a:lnTo>
                <a:lnTo>
                  <a:pt x="7640638" y="4064000"/>
                </a:lnTo>
                <a:lnTo>
                  <a:pt x="7583488" y="4067175"/>
                </a:lnTo>
                <a:lnTo>
                  <a:pt x="7521576" y="4067175"/>
                </a:lnTo>
                <a:lnTo>
                  <a:pt x="7461251" y="4067175"/>
                </a:lnTo>
                <a:lnTo>
                  <a:pt x="7399338" y="4064000"/>
                </a:lnTo>
                <a:lnTo>
                  <a:pt x="7270751" y="4052888"/>
                </a:lnTo>
                <a:lnTo>
                  <a:pt x="7140576" y="4033838"/>
                </a:lnTo>
                <a:lnTo>
                  <a:pt x="7018338" y="4016375"/>
                </a:lnTo>
                <a:lnTo>
                  <a:pt x="6896101" y="3992563"/>
                </a:lnTo>
                <a:lnTo>
                  <a:pt x="6780213" y="3965575"/>
                </a:lnTo>
                <a:lnTo>
                  <a:pt x="6664326" y="3937000"/>
                </a:lnTo>
                <a:lnTo>
                  <a:pt x="6438901" y="3870325"/>
                </a:lnTo>
                <a:lnTo>
                  <a:pt x="6326188" y="3841750"/>
                </a:lnTo>
                <a:lnTo>
                  <a:pt x="6216651" y="3811588"/>
                </a:lnTo>
                <a:lnTo>
                  <a:pt x="6186488" y="3951288"/>
                </a:lnTo>
                <a:lnTo>
                  <a:pt x="6162676" y="4094163"/>
                </a:lnTo>
                <a:lnTo>
                  <a:pt x="6153151" y="4171950"/>
                </a:lnTo>
                <a:lnTo>
                  <a:pt x="6148388" y="4244975"/>
                </a:lnTo>
                <a:lnTo>
                  <a:pt x="6142038" y="4325938"/>
                </a:lnTo>
                <a:lnTo>
                  <a:pt x="6142038" y="4408488"/>
                </a:lnTo>
                <a:lnTo>
                  <a:pt x="6142038" y="4438650"/>
                </a:lnTo>
                <a:lnTo>
                  <a:pt x="6148388" y="4468813"/>
                </a:lnTo>
                <a:lnTo>
                  <a:pt x="6156326" y="4500563"/>
                </a:lnTo>
                <a:lnTo>
                  <a:pt x="6169026" y="4530725"/>
                </a:lnTo>
                <a:lnTo>
                  <a:pt x="6183313" y="4554538"/>
                </a:lnTo>
                <a:lnTo>
                  <a:pt x="6203951" y="4575175"/>
                </a:lnTo>
                <a:lnTo>
                  <a:pt x="6213476" y="4584700"/>
                </a:lnTo>
                <a:lnTo>
                  <a:pt x="6224588" y="4591050"/>
                </a:lnTo>
                <a:lnTo>
                  <a:pt x="6237288" y="4594225"/>
                </a:lnTo>
                <a:lnTo>
                  <a:pt x="6251576" y="4595813"/>
                </a:lnTo>
                <a:lnTo>
                  <a:pt x="6281738" y="4608513"/>
                </a:lnTo>
                <a:lnTo>
                  <a:pt x="6313488" y="4619625"/>
                </a:lnTo>
                <a:lnTo>
                  <a:pt x="6350001" y="4629150"/>
                </a:lnTo>
                <a:lnTo>
                  <a:pt x="6384926" y="4632325"/>
                </a:lnTo>
                <a:lnTo>
                  <a:pt x="6405563" y="4632325"/>
                </a:lnTo>
                <a:lnTo>
                  <a:pt x="6424613" y="4629150"/>
                </a:lnTo>
                <a:lnTo>
                  <a:pt x="6445251" y="4622800"/>
                </a:lnTo>
                <a:lnTo>
                  <a:pt x="6465888" y="4616450"/>
                </a:lnTo>
                <a:lnTo>
                  <a:pt x="6486526" y="4605338"/>
                </a:lnTo>
                <a:lnTo>
                  <a:pt x="6507163" y="4594225"/>
                </a:lnTo>
                <a:lnTo>
                  <a:pt x="6527801" y="4575175"/>
                </a:lnTo>
                <a:lnTo>
                  <a:pt x="6548438" y="4557713"/>
                </a:lnTo>
                <a:lnTo>
                  <a:pt x="6578601" y="4516438"/>
                </a:lnTo>
                <a:lnTo>
                  <a:pt x="6608763" y="4476750"/>
                </a:lnTo>
                <a:lnTo>
                  <a:pt x="6673851" y="4403725"/>
                </a:lnTo>
                <a:lnTo>
                  <a:pt x="6704013" y="4364038"/>
                </a:lnTo>
                <a:lnTo>
                  <a:pt x="6731001" y="4319588"/>
                </a:lnTo>
                <a:lnTo>
                  <a:pt x="6754813" y="4275138"/>
                </a:lnTo>
                <a:lnTo>
                  <a:pt x="6762751" y="4248150"/>
                </a:lnTo>
                <a:lnTo>
                  <a:pt x="6772276" y="4221163"/>
                </a:lnTo>
                <a:lnTo>
                  <a:pt x="6775451" y="4210050"/>
                </a:lnTo>
                <a:lnTo>
                  <a:pt x="6783388" y="4197350"/>
                </a:lnTo>
                <a:lnTo>
                  <a:pt x="6796088" y="4192588"/>
                </a:lnTo>
                <a:lnTo>
                  <a:pt x="6813551" y="4183063"/>
                </a:lnTo>
                <a:lnTo>
                  <a:pt x="6848476" y="4168775"/>
                </a:lnTo>
                <a:lnTo>
                  <a:pt x="6867526" y="4159250"/>
                </a:lnTo>
                <a:lnTo>
                  <a:pt x="6881813" y="4148138"/>
                </a:lnTo>
                <a:lnTo>
                  <a:pt x="6881813" y="4200525"/>
                </a:lnTo>
                <a:lnTo>
                  <a:pt x="6875463" y="4254500"/>
                </a:lnTo>
                <a:lnTo>
                  <a:pt x="6867526" y="4302125"/>
                </a:lnTo>
                <a:lnTo>
                  <a:pt x="6854826" y="4349750"/>
                </a:lnTo>
                <a:lnTo>
                  <a:pt x="6840538" y="4394200"/>
                </a:lnTo>
                <a:lnTo>
                  <a:pt x="6823076" y="4435475"/>
                </a:lnTo>
                <a:lnTo>
                  <a:pt x="6800851" y="4475163"/>
                </a:lnTo>
                <a:lnTo>
                  <a:pt x="6775451" y="4510088"/>
                </a:lnTo>
                <a:lnTo>
                  <a:pt x="6748463" y="4546600"/>
                </a:lnTo>
                <a:lnTo>
                  <a:pt x="6718301" y="4575175"/>
                </a:lnTo>
                <a:lnTo>
                  <a:pt x="6683376" y="4605338"/>
                </a:lnTo>
                <a:lnTo>
                  <a:pt x="6646863" y="4629150"/>
                </a:lnTo>
                <a:lnTo>
                  <a:pt x="6608763" y="4652963"/>
                </a:lnTo>
                <a:lnTo>
                  <a:pt x="6567488" y="4673600"/>
                </a:lnTo>
                <a:lnTo>
                  <a:pt x="6521451" y="4691063"/>
                </a:lnTo>
                <a:lnTo>
                  <a:pt x="6473826" y="4706938"/>
                </a:lnTo>
                <a:lnTo>
                  <a:pt x="6438901" y="4718050"/>
                </a:lnTo>
                <a:lnTo>
                  <a:pt x="6403976" y="4727575"/>
                </a:lnTo>
                <a:lnTo>
                  <a:pt x="6370638" y="4733925"/>
                </a:lnTo>
                <a:lnTo>
                  <a:pt x="6334126" y="4735513"/>
                </a:lnTo>
                <a:lnTo>
                  <a:pt x="6302376" y="4735513"/>
                </a:lnTo>
                <a:lnTo>
                  <a:pt x="6265863" y="4733925"/>
                </a:lnTo>
                <a:lnTo>
                  <a:pt x="6234113" y="4724400"/>
                </a:lnTo>
                <a:lnTo>
                  <a:pt x="6200776" y="4714875"/>
                </a:lnTo>
                <a:lnTo>
                  <a:pt x="6169026" y="4703763"/>
                </a:lnTo>
                <a:lnTo>
                  <a:pt x="6135688" y="4691063"/>
                </a:lnTo>
                <a:lnTo>
                  <a:pt x="6102351" y="4673600"/>
                </a:lnTo>
                <a:lnTo>
                  <a:pt x="6073776" y="4656138"/>
                </a:lnTo>
                <a:lnTo>
                  <a:pt x="6040438" y="4632325"/>
                </a:lnTo>
                <a:lnTo>
                  <a:pt x="6010276" y="4611688"/>
                </a:lnTo>
                <a:lnTo>
                  <a:pt x="5984876" y="4584700"/>
                </a:lnTo>
                <a:lnTo>
                  <a:pt x="5954713" y="4557713"/>
                </a:lnTo>
                <a:lnTo>
                  <a:pt x="5903913" y="4510088"/>
                </a:lnTo>
                <a:lnTo>
                  <a:pt x="5853113" y="4465638"/>
                </a:lnTo>
                <a:lnTo>
                  <a:pt x="5802313" y="4424363"/>
                </a:lnTo>
                <a:lnTo>
                  <a:pt x="5746751" y="4384675"/>
                </a:lnTo>
                <a:lnTo>
                  <a:pt x="5692776" y="4349750"/>
                </a:lnTo>
                <a:lnTo>
                  <a:pt x="5635626" y="4316413"/>
                </a:lnTo>
                <a:lnTo>
                  <a:pt x="5576888" y="4284663"/>
                </a:lnTo>
                <a:lnTo>
                  <a:pt x="5519738" y="4254500"/>
                </a:lnTo>
                <a:lnTo>
                  <a:pt x="5399088" y="4197350"/>
                </a:lnTo>
                <a:lnTo>
                  <a:pt x="5276851" y="4141788"/>
                </a:lnTo>
                <a:lnTo>
                  <a:pt x="5027613" y="4033838"/>
                </a:lnTo>
                <a:lnTo>
                  <a:pt x="5110163" y="4090988"/>
                </a:lnTo>
                <a:lnTo>
                  <a:pt x="5151438" y="4121150"/>
                </a:lnTo>
                <a:lnTo>
                  <a:pt x="5191126" y="4151313"/>
                </a:lnTo>
                <a:lnTo>
                  <a:pt x="5226051" y="4183063"/>
                </a:lnTo>
                <a:lnTo>
                  <a:pt x="5260976" y="4219575"/>
                </a:lnTo>
                <a:lnTo>
                  <a:pt x="5294313" y="4254500"/>
                </a:lnTo>
                <a:lnTo>
                  <a:pt x="5324476" y="4295775"/>
                </a:lnTo>
                <a:lnTo>
                  <a:pt x="5356226" y="4329113"/>
                </a:lnTo>
                <a:lnTo>
                  <a:pt x="5392738" y="4370388"/>
                </a:lnTo>
                <a:lnTo>
                  <a:pt x="5410201" y="4391025"/>
                </a:lnTo>
                <a:lnTo>
                  <a:pt x="5422901" y="4411663"/>
                </a:lnTo>
                <a:lnTo>
                  <a:pt x="5430838" y="4430713"/>
                </a:lnTo>
                <a:lnTo>
                  <a:pt x="5434013" y="4445000"/>
                </a:lnTo>
                <a:lnTo>
                  <a:pt x="5376863" y="4656138"/>
                </a:lnTo>
                <a:lnTo>
                  <a:pt x="5348288" y="4759325"/>
                </a:lnTo>
                <a:lnTo>
                  <a:pt x="5314951" y="4864100"/>
                </a:lnTo>
                <a:lnTo>
                  <a:pt x="5280026" y="4965700"/>
                </a:lnTo>
                <a:lnTo>
                  <a:pt x="5243513" y="5068888"/>
                </a:lnTo>
                <a:lnTo>
                  <a:pt x="5205413" y="5167313"/>
                </a:lnTo>
                <a:lnTo>
                  <a:pt x="5160963" y="5268913"/>
                </a:lnTo>
                <a:lnTo>
                  <a:pt x="5116513" y="5362575"/>
                </a:lnTo>
                <a:lnTo>
                  <a:pt x="5068888" y="5457825"/>
                </a:lnTo>
                <a:lnTo>
                  <a:pt x="5014913" y="5553075"/>
                </a:lnTo>
                <a:lnTo>
                  <a:pt x="4960938" y="5643563"/>
                </a:lnTo>
                <a:lnTo>
                  <a:pt x="4902201" y="5732463"/>
                </a:lnTo>
                <a:lnTo>
                  <a:pt x="4837113" y="5815013"/>
                </a:lnTo>
                <a:lnTo>
                  <a:pt x="4768850" y="5899150"/>
                </a:lnTo>
                <a:lnTo>
                  <a:pt x="4694238" y="5978525"/>
                </a:lnTo>
                <a:lnTo>
                  <a:pt x="4581525" y="6062663"/>
                </a:lnTo>
                <a:lnTo>
                  <a:pt x="4470400" y="6151563"/>
                </a:lnTo>
                <a:lnTo>
                  <a:pt x="4360863" y="6246813"/>
                </a:lnTo>
                <a:lnTo>
                  <a:pt x="4303713" y="6296025"/>
                </a:lnTo>
                <a:lnTo>
                  <a:pt x="4248150" y="6350000"/>
                </a:lnTo>
                <a:lnTo>
                  <a:pt x="4221163" y="6365875"/>
                </a:lnTo>
                <a:lnTo>
                  <a:pt x="4194175" y="6386513"/>
                </a:lnTo>
                <a:lnTo>
                  <a:pt x="4167188" y="6407150"/>
                </a:lnTo>
                <a:lnTo>
                  <a:pt x="4140200" y="6430963"/>
                </a:lnTo>
                <a:lnTo>
                  <a:pt x="4117975" y="6454775"/>
                </a:lnTo>
                <a:lnTo>
                  <a:pt x="4095750" y="6481763"/>
                </a:lnTo>
                <a:lnTo>
                  <a:pt x="4078288" y="6510338"/>
                </a:lnTo>
                <a:lnTo>
                  <a:pt x="4064000" y="6537325"/>
                </a:lnTo>
                <a:lnTo>
                  <a:pt x="4033838" y="6564313"/>
                </a:lnTo>
                <a:lnTo>
                  <a:pt x="4003675" y="6588125"/>
                </a:lnTo>
                <a:lnTo>
                  <a:pt x="3975100" y="6608763"/>
                </a:lnTo>
                <a:lnTo>
                  <a:pt x="3944938" y="6626225"/>
                </a:lnTo>
                <a:lnTo>
                  <a:pt x="3914775" y="6645275"/>
                </a:lnTo>
                <a:lnTo>
                  <a:pt x="3884613" y="6656388"/>
                </a:lnTo>
                <a:lnTo>
                  <a:pt x="3852863" y="6665913"/>
                </a:lnTo>
                <a:lnTo>
                  <a:pt x="3822700" y="6673850"/>
                </a:lnTo>
                <a:lnTo>
                  <a:pt x="3790950" y="6677025"/>
                </a:lnTo>
                <a:lnTo>
                  <a:pt x="3760788" y="6677025"/>
                </a:lnTo>
                <a:lnTo>
                  <a:pt x="3727450" y="6673850"/>
                </a:lnTo>
                <a:lnTo>
                  <a:pt x="3697288" y="6669088"/>
                </a:lnTo>
                <a:lnTo>
                  <a:pt x="3668713" y="6659563"/>
                </a:lnTo>
                <a:lnTo>
                  <a:pt x="3638550" y="6646863"/>
                </a:lnTo>
                <a:lnTo>
                  <a:pt x="3608388" y="6632575"/>
                </a:lnTo>
                <a:lnTo>
                  <a:pt x="3579813" y="6611938"/>
                </a:lnTo>
                <a:lnTo>
                  <a:pt x="3525838" y="6543675"/>
                </a:lnTo>
                <a:lnTo>
                  <a:pt x="3475038" y="6472238"/>
                </a:lnTo>
                <a:lnTo>
                  <a:pt x="3427413" y="6400800"/>
                </a:lnTo>
                <a:lnTo>
                  <a:pt x="3379788" y="6326188"/>
                </a:lnTo>
                <a:lnTo>
                  <a:pt x="3335338" y="6251575"/>
                </a:lnTo>
                <a:lnTo>
                  <a:pt x="3294063" y="6175375"/>
                </a:lnTo>
                <a:lnTo>
                  <a:pt x="3252788" y="6097588"/>
                </a:lnTo>
                <a:lnTo>
                  <a:pt x="3209925" y="6015038"/>
                </a:lnTo>
                <a:lnTo>
                  <a:pt x="3195638" y="5999163"/>
                </a:lnTo>
                <a:lnTo>
                  <a:pt x="3186113" y="5984875"/>
                </a:lnTo>
                <a:lnTo>
                  <a:pt x="3181350" y="5967413"/>
                </a:lnTo>
                <a:lnTo>
                  <a:pt x="3175000" y="5946775"/>
                </a:lnTo>
                <a:lnTo>
                  <a:pt x="3171825" y="5927725"/>
                </a:lnTo>
                <a:lnTo>
                  <a:pt x="3171825" y="5907088"/>
                </a:lnTo>
                <a:lnTo>
                  <a:pt x="3175000" y="5886450"/>
                </a:lnTo>
                <a:lnTo>
                  <a:pt x="3181350" y="5865813"/>
                </a:lnTo>
                <a:lnTo>
                  <a:pt x="3189288" y="5845175"/>
                </a:lnTo>
                <a:lnTo>
                  <a:pt x="3201988" y="5824538"/>
                </a:lnTo>
                <a:lnTo>
                  <a:pt x="3213100" y="5803900"/>
                </a:lnTo>
                <a:lnTo>
                  <a:pt x="3230563" y="5783263"/>
                </a:lnTo>
                <a:lnTo>
                  <a:pt x="3249613" y="5764213"/>
                </a:lnTo>
                <a:lnTo>
                  <a:pt x="3270250" y="5746750"/>
                </a:lnTo>
                <a:lnTo>
                  <a:pt x="3294063" y="5732463"/>
                </a:lnTo>
                <a:lnTo>
                  <a:pt x="3321050" y="5716588"/>
                </a:lnTo>
                <a:lnTo>
                  <a:pt x="3362325" y="5699125"/>
                </a:lnTo>
                <a:lnTo>
                  <a:pt x="3403600" y="5681663"/>
                </a:lnTo>
                <a:lnTo>
                  <a:pt x="3492500" y="5637213"/>
                </a:lnTo>
                <a:lnTo>
                  <a:pt x="3587750" y="5583238"/>
                </a:lnTo>
                <a:lnTo>
                  <a:pt x="3692525" y="5529263"/>
                </a:lnTo>
                <a:lnTo>
                  <a:pt x="3692525" y="5081588"/>
                </a:lnTo>
                <a:lnTo>
                  <a:pt x="3683000" y="5116513"/>
                </a:lnTo>
                <a:lnTo>
                  <a:pt x="3673475" y="5153025"/>
                </a:lnTo>
                <a:lnTo>
                  <a:pt x="3665538" y="5184775"/>
                </a:lnTo>
                <a:lnTo>
                  <a:pt x="3652838" y="5211763"/>
                </a:lnTo>
                <a:lnTo>
                  <a:pt x="3641725" y="5238750"/>
                </a:lnTo>
                <a:lnTo>
                  <a:pt x="3629025" y="5265738"/>
                </a:lnTo>
                <a:lnTo>
                  <a:pt x="3614738" y="5286375"/>
                </a:lnTo>
                <a:lnTo>
                  <a:pt x="3600450" y="5307013"/>
                </a:lnTo>
                <a:lnTo>
                  <a:pt x="3581400" y="5324475"/>
                </a:lnTo>
                <a:lnTo>
                  <a:pt x="3567113" y="5340350"/>
                </a:lnTo>
                <a:lnTo>
                  <a:pt x="3549650" y="5354638"/>
                </a:lnTo>
                <a:lnTo>
                  <a:pt x="3529013" y="5365750"/>
                </a:lnTo>
                <a:lnTo>
                  <a:pt x="3489325" y="5386388"/>
                </a:lnTo>
                <a:lnTo>
                  <a:pt x="3451225" y="5402263"/>
                </a:lnTo>
                <a:lnTo>
                  <a:pt x="3406775" y="5413375"/>
                </a:lnTo>
                <a:lnTo>
                  <a:pt x="3365500" y="5419725"/>
                </a:lnTo>
                <a:lnTo>
                  <a:pt x="3321050" y="5422900"/>
                </a:lnTo>
                <a:lnTo>
                  <a:pt x="3273425" y="5422900"/>
                </a:lnTo>
                <a:lnTo>
                  <a:pt x="3182938" y="5419725"/>
                </a:lnTo>
                <a:lnTo>
                  <a:pt x="3097213" y="5416550"/>
                </a:lnTo>
                <a:lnTo>
                  <a:pt x="2838450" y="5416550"/>
                </a:lnTo>
                <a:lnTo>
                  <a:pt x="2770188" y="5416550"/>
                </a:lnTo>
                <a:lnTo>
                  <a:pt x="2708275" y="5413375"/>
                </a:lnTo>
                <a:lnTo>
                  <a:pt x="2678113" y="5408613"/>
                </a:lnTo>
                <a:lnTo>
                  <a:pt x="2647950" y="5402263"/>
                </a:lnTo>
                <a:lnTo>
                  <a:pt x="2622550" y="5395913"/>
                </a:lnTo>
                <a:lnTo>
                  <a:pt x="2598738" y="5384800"/>
                </a:lnTo>
                <a:lnTo>
                  <a:pt x="2574925" y="5368925"/>
                </a:lnTo>
                <a:lnTo>
                  <a:pt x="2554288" y="5354638"/>
                </a:lnTo>
                <a:lnTo>
                  <a:pt x="2532063" y="5330825"/>
                </a:lnTo>
                <a:lnTo>
                  <a:pt x="2514600" y="5307013"/>
                </a:lnTo>
                <a:lnTo>
                  <a:pt x="2500313" y="5276850"/>
                </a:lnTo>
                <a:lnTo>
                  <a:pt x="2484438" y="5241925"/>
                </a:lnTo>
                <a:lnTo>
                  <a:pt x="2476500" y="5202238"/>
                </a:lnTo>
                <a:lnTo>
                  <a:pt x="2466975" y="5154613"/>
                </a:lnTo>
                <a:lnTo>
                  <a:pt x="2466975" y="5229225"/>
                </a:lnTo>
                <a:lnTo>
                  <a:pt x="2466975" y="5341938"/>
                </a:lnTo>
                <a:lnTo>
                  <a:pt x="2466975" y="5440363"/>
                </a:lnTo>
                <a:lnTo>
                  <a:pt x="2463800" y="5538788"/>
                </a:lnTo>
                <a:lnTo>
                  <a:pt x="2459038" y="5634038"/>
                </a:lnTo>
                <a:lnTo>
                  <a:pt x="2452688" y="5681663"/>
                </a:lnTo>
                <a:lnTo>
                  <a:pt x="2443163" y="5729288"/>
                </a:lnTo>
                <a:lnTo>
                  <a:pt x="2435225" y="5776913"/>
                </a:lnTo>
                <a:lnTo>
                  <a:pt x="2422525" y="5824538"/>
                </a:lnTo>
                <a:lnTo>
                  <a:pt x="2408238" y="5868988"/>
                </a:lnTo>
                <a:lnTo>
                  <a:pt x="2390775" y="5916613"/>
                </a:lnTo>
                <a:lnTo>
                  <a:pt x="2368550" y="5961063"/>
                </a:lnTo>
                <a:lnTo>
                  <a:pt x="2343150" y="6002338"/>
                </a:lnTo>
                <a:lnTo>
                  <a:pt x="2316163" y="6046788"/>
                </a:lnTo>
                <a:lnTo>
                  <a:pt x="2282825" y="6088063"/>
                </a:lnTo>
                <a:lnTo>
                  <a:pt x="2268538" y="6103938"/>
                </a:lnTo>
                <a:lnTo>
                  <a:pt x="2255838" y="6121400"/>
                </a:lnTo>
                <a:lnTo>
                  <a:pt x="2238375" y="6156325"/>
                </a:lnTo>
                <a:lnTo>
                  <a:pt x="2224088" y="6199188"/>
                </a:lnTo>
                <a:lnTo>
                  <a:pt x="2211388" y="6243638"/>
                </a:lnTo>
                <a:lnTo>
                  <a:pt x="2193925" y="6335713"/>
                </a:lnTo>
                <a:lnTo>
                  <a:pt x="2181225" y="6383338"/>
                </a:lnTo>
                <a:lnTo>
                  <a:pt x="2170113" y="6424613"/>
                </a:lnTo>
                <a:lnTo>
                  <a:pt x="2166938" y="6442075"/>
                </a:lnTo>
                <a:lnTo>
                  <a:pt x="2157413" y="6459538"/>
                </a:lnTo>
                <a:lnTo>
                  <a:pt x="2143125" y="6478588"/>
                </a:lnTo>
                <a:lnTo>
                  <a:pt x="2125663" y="6496050"/>
                </a:lnTo>
                <a:lnTo>
                  <a:pt x="2101850" y="6510338"/>
                </a:lnTo>
                <a:lnTo>
                  <a:pt x="2078038" y="6526213"/>
                </a:lnTo>
                <a:lnTo>
                  <a:pt x="2051050" y="6534150"/>
                </a:lnTo>
                <a:lnTo>
                  <a:pt x="2020888" y="6537325"/>
                </a:lnTo>
                <a:lnTo>
                  <a:pt x="1828800" y="6507163"/>
                </a:lnTo>
                <a:lnTo>
                  <a:pt x="1628775" y="6478588"/>
                </a:lnTo>
                <a:lnTo>
                  <a:pt x="1525588" y="6457950"/>
                </a:lnTo>
                <a:lnTo>
                  <a:pt x="1420813" y="6435725"/>
                </a:lnTo>
                <a:lnTo>
                  <a:pt x="1316038" y="6415088"/>
                </a:lnTo>
                <a:lnTo>
                  <a:pt x="1206500" y="6389688"/>
                </a:lnTo>
                <a:lnTo>
                  <a:pt x="1168400" y="6370638"/>
                </a:lnTo>
                <a:lnTo>
                  <a:pt x="1150938" y="6362700"/>
                </a:lnTo>
                <a:lnTo>
                  <a:pt x="1135063" y="6353175"/>
                </a:lnTo>
                <a:lnTo>
                  <a:pt x="1123950" y="6342063"/>
                </a:lnTo>
                <a:lnTo>
                  <a:pt x="1111250" y="6326188"/>
                </a:lnTo>
                <a:lnTo>
                  <a:pt x="1103313" y="6311900"/>
                </a:lnTo>
                <a:lnTo>
                  <a:pt x="1093788" y="6294438"/>
                </a:lnTo>
                <a:lnTo>
                  <a:pt x="1087438" y="6275388"/>
                </a:lnTo>
                <a:lnTo>
                  <a:pt x="1084263" y="6254750"/>
                </a:lnTo>
                <a:lnTo>
                  <a:pt x="1082675" y="6234113"/>
                </a:lnTo>
                <a:lnTo>
                  <a:pt x="1082675" y="6210300"/>
                </a:lnTo>
                <a:lnTo>
                  <a:pt x="1084263" y="6154738"/>
                </a:lnTo>
                <a:lnTo>
                  <a:pt x="1093788" y="6088063"/>
                </a:lnTo>
                <a:lnTo>
                  <a:pt x="1120775" y="6046788"/>
                </a:lnTo>
                <a:lnTo>
                  <a:pt x="1144588" y="5999163"/>
                </a:lnTo>
                <a:lnTo>
                  <a:pt x="1162050" y="5948363"/>
                </a:lnTo>
                <a:lnTo>
                  <a:pt x="1176338" y="5899150"/>
                </a:lnTo>
                <a:lnTo>
                  <a:pt x="1189038" y="5845175"/>
                </a:lnTo>
                <a:lnTo>
                  <a:pt x="1198563" y="5788025"/>
                </a:lnTo>
                <a:lnTo>
                  <a:pt x="1203325" y="5735638"/>
                </a:lnTo>
                <a:lnTo>
                  <a:pt x="1206500" y="5678488"/>
                </a:lnTo>
                <a:lnTo>
                  <a:pt x="1212850" y="5657850"/>
                </a:lnTo>
                <a:lnTo>
                  <a:pt x="1216025" y="5634038"/>
                </a:lnTo>
                <a:lnTo>
                  <a:pt x="1216025" y="5613400"/>
                </a:lnTo>
                <a:lnTo>
                  <a:pt x="1216025" y="5589588"/>
                </a:lnTo>
                <a:lnTo>
                  <a:pt x="1209675" y="5541963"/>
                </a:lnTo>
                <a:lnTo>
                  <a:pt x="1198563" y="5497513"/>
                </a:lnTo>
                <a:lnTo>
                  <a:pt x="1179513" y="5453063"/>
                </a:lnTo>
                <a:lnTo>
                  <a:pt x="1165225" y="5410200"/>
                </a:lnTo>
                <a:lnTo>
                  <a:pt x="1131888" y="5341938"/>
                </a:lnTo>
                <a:lnTo>
                  <a:pt x="1069975" y="5238750"/>
                </a:lnTo>
                <a:lnTo>
                  <a:pt x="1012825" y="5130800"/>
                </a:lnTo>
                <a:lnTo>
                  <a:pt x="957263" y="5027613"/>
                </a:lnTo>
                <a:lnTo>
                  <a:pt x="903288" y="4919663"/>
                </a:lnTo>
                <a:lnTo>
                  <a:pt x="855663" y="4813300"/>
                </a:lnTo>
                <a:lnTo>
                  <a:pt x="811213" y="4706938"/>
                </a:lnTo>
                <a:lnTo>
                  <a:pt x="769938" y="4598988"/>
                </a:lnTo>
                <a:lnTo>
                  <a:pt x="733425" y="4492625"/>
                </a:lnTo>
                <a:lnTo>
                  <a:pt x="701675" y="4383088"/>
                </a:lnTo>
                <a:lnTo>
                  <a:pt x="671513" y="4271963"/>
                </a:lnTo>
                <a:lnTo>
                  <a:pt x="647700" y="4162425"/>
                </a:lnTo>
                <a:lnTo>
                  <a:pt x="630238" y="4049713"/>
                </a:lnTo>
                <a:lnTo>
                  <a:pt x="617538" y="3937000"/>
                </a:lnTo>
                <a:lnTo>
                  <a:pt x="609600" y="3821113"/>
                </a:lnTo>
                <a:lnTo>
                  <a:pt x="609600" y="3705225"/>
                </a:lnTo>
                <a:lnTo>
                  <a:pt x="612775" y="3586163"/>
                </a:lnTo>
                <a:lnTo>
                  <a:pt x="620713" y="3470275"/>
                </a:lnTo>
                <a:lnTo>
                  <a:pt x="636588" y="3354388"/>
                </a:lnTo>
                <a:lnTo>
                  <a:pt x="657225" y="3243263"/>
                </a:lnTo>
                <a:lnTo>
                  <a:pt x="681038" y="3136900"/>
                </a:lnTo>
                <a:lnTo>
                  <a:pt x="709613" y="3032125"/>
                </a:lnTo>
                <a:lnTo>
                  <a:pt x="746125" y="2932113"/>
                </a:lnTo>
                <a:lnTo>
                  <a:pt x="784225" y="2833688"/>
                </a:lnTo>
                <a:lnTo>
                  <a:pt x="828675" y="2735263"/>
                </a:lnTo>
                <a:lnTo>
                  <a:pt x="879475" y="2643188"/>
                </a:lnTo>
                <a:lnTo>
                  <a:pt x="933450" y="2551113"/>
                </a:lnTo>
                <a:lnTo>
                  <a:pt x="992188" y="2465388"/>
                </a:lnTo>
                <a:lnTo>
                  <a:pt x="1055688" y="2379663"/>
                </a:lnTo>
                <a:lnTo>
                  <a:pt x="1123950" y="2295525"/>
                </a:lnTo>
                <a:lnTo>
                  <a:pt x="1195388" y="2212975"/>
                </a:lnTo>
                <a:lnTo>
                  <a:pt x="1271588" y="2132013"/>
                </a:lnTo>
                <a:lnTo>
                  <a:pt x="1355725" y="2054225"/>
                </a:lnTo>
                <a:lnTo>
                  <a:pt x="1423988" y="2001838"/>
                </a:lnTo>
                <a:lnTo>
                  <a:pt x="1495425" y="1951038"/>
                </a:lnTo>
                <a:lnTo>
                  <a:pt x="1566863" y="1900238"/>
                </a:lnTo>
                <a:lnTo>
                  <a:pt x="1641475" y="1855788"/>
                </a:lnTo>
                <a:lnTo>
                  <a:pt x="1714500" y="1814513"/>
                </a:lnTo>
                <a:lnTo>
                  <a:pt x="1789113" y="1774825"/>
                </a:lnTo>
                <a:lnTo>
                  <a:pt x="1866900" y="1739900"/>
                </a:lnTo>
                <a:lnTo>
                  <a:pt x="1944688" y="1703388"/>
                </a:lnTo>
                <a:lnTo>
                  <a:pt x="2020888" y="1671638"/>
                </a:lnTo>
                <a:lnTo>
                  <a:pt x="2101850" y="1641476"/>
                </a:lnTo>
                <a:lnTo>
                  <a:pt x="2184400" y="1614488"/>
                </a:lnTo>
                <a:lnTo>
                  <a:pt x="2268538" y="1587500"/>
                </a:lnTo>
                <a:lnTo>
                  <a:pt x="2351088" y="1562100"/>
                </a:lnTo>
                <a:lnTo>
                  <a:pt x="2436813" y="1538288"/>
                </a:lnTo>
                <a:lnTo>
                  <a:pt x="2616200" y="1492250"/>
                </a:lnTo>
                <a:lnTo>
                  <a:pt x="2725738" y="1492250"/>
                </a:lnTo>
                <a:lnTo>
                  <a:pt x="2654300" y="1590675"/>
                </a:lnTo>
                <a:lnTo>
                  <a:pt x="2582863" y="1682750"/>
                </a:lnTo>
                <a:lnTo>
                  <a:pt x="2435225" y="1866901"/>
                </a:lnTo>
                <a:lnTo>
                  <a:pt x="2363788" y="1958975"/>
                </a:lnTo>
                <a:lnTo>
                  <a:pt x="2295525" y="2052638"/>
                </a:lnTo>
                <a:lnTo>
                  <a:pt x="2228850" y="2144713"/>
                </a:lnTo>
                <a:lnTo>
                  <a:pt x="2200275" y="2192338"/>
                </a:lnTo>
                <a:lnTo>
                  <a:pt x="2170113" y="2241550"/>
                </a:lnTo>
                <a:lnTo>
                  <a:pt x="2089150" y="2355850"/>
                </a:lnTo>
                <a:lnTo>
                  <a:pt x="2047875" y="2411413"/>
                </a:lnTo>
                <a:lnTo>
                  <a:pt x="2012950" y="2471738"/>
                </a:lnTo>
                <a:lnTo>
                  <a:pt x="1979613" y="2530475"/>
                </a:lnTo>
                <a:lnTo>
                  <a:pt x="1952625" y="2592388"/>
                </a:lnTo>
                <a:lnTo>
                  <a:pt x="1928813" y="2659063"/>
                </a:lnTo>
                <a:lnTo>
                  <a:pt x="1917700" y="2693988"/>
                </a:lnTo>
                <a:lnTo>
                  <a:pt x="1911350" y="2727325"/>
                </a:lnTo>
                <a:lnTo>
                  <a:pt x="1893888" y="2776538"/>
                </a:lnTo>
                <a:lnTo>
                  <a:pt x="1881188" y="2824163"/>
                </a:lnTo>
                <a:lnTo>
                  <a:pt x="1873250" y="2868613"/>
                </a:lnTo>
                <a:lnTo>
                  <a:pt x="1873250" y="2916238"/>
                </a:lnTo>
                <a:lnTo>
                  <a:pt x="1876425" y="2962275"/>
                </a:lnTo>
                <a:lnTo>
                  <a:pt x="1881188" y="3006725"/>
                </a:lnTo>
                <a:lnTo>
                  <a:pt x="1893888" y="3048000"/>
                </a:lnTo>
                <a:lnTo>
                  <a:pt x="1905000" y="3092450"/>
                </a:lnTo>
                <a:lnTo>
                  <a:pt x="1924050" y="3133725"/>
                </a:lnTo>
                <a:lnTo>
                  <a:pt x="1944688" y="3171825"/>
                </a:lnTo>
                <a:lnTo>
                  <a:pt x="1965325" y="3214688"/>
                </a:lnTo>
                <a:lnTo>
                  <a:pt x="1989138" y="3252788"/>
                </a:lnTo>
                <a:lnTo>
                  <a:pt x="2041525" y="3327400"/>
                </a:lnTo>
                <a:lnTo>
                  <a:pt x="2095500" y="3398838"/>
                </a:lnTo>
                <a:lnTo>
                  <a:pt x="2149475" y="3470275"/>
                </a:lnTo>
                <a:lnTo>
                  <a:pt x="2197100" y="3541713"/>
                </a:lnTo>
                <a:lnTo>
                  <a:pt x="2217738" y="3576638"/>
                </a:lnTo>
                <a:lnTo>
                  <a:pt x="2238375" y="3613150"/>
                </a:lnTo>
                <a:lnTo>
                  <a:pt x="2252663" y="3648075"/>
                </a:lnTo>
                <a:lnTo>
                  <a:pt x="2268538" y="3684588"/>
                </a:lnTo>
                <a:lnTo>
                  <a:pt x="2279650" y="3722688"/>
                </a:lnTo>
                <a:lnTo>
                  <a:pt x="2286000" y="3757613"/>
                </a:lnTo>
                <a:lnTo>
                  <a:pt x="2289175" y="3797300"/>
                </a:lnTo>
                <a:lnTo>
                  <a:pt x="2289175" y="3835400"/>
                </a:lnTo>
                <a:lnTo>
                  <a:pt x="2286000" y="3873500"/>
                </a:lnTo>
                <a:lnTo>
                  <a:pt x="2276475" y="3916363"/>
                </a:lnTo>
                <a:lnTo>
                  <a:pt x="2262188" y="3954463"/>
                </a:lnTo>
                <a:lnTo>
                  <a:pt x="2244725" y="3995738"/>
                </a:lnTo>
                <a:lnTo>
                  <a:pt x="2232025" y="4013200"/>
                </a:lnTo>
                <a:lnTo>
                  <a:pt x="2224088" y="4037013"/>
                </a:lnTo>
                <a:lnTo>
                  <a:pt x="2217738" y="4064000"/>
                </a:lnTo>
                <a:lnTo>
                  <a:pt x="2217738" y="4090988"/>
                </a:lnTo>
                <a:lnTo>
                  <a:pt x="2217738" y="4117975"/>
                </a:lnTo>
                <a:lnTo>
                  <a:pt x="2224088" y="4144963"/>
                </a:lnTo>
                <a:lnTo>
                  <a:pt x="2232025" y="4168775"/>
                </a:lnTo>
                <a:lnTo>
                  <a:pt x="2244725" y="4183063"/>
                </a:lnTo>
                <a:lnTo>
                  <a:pt x="2306638" y="4251325"/>
                </a:lnTo>
                <a:lnTo>
                  <a:pt x="2368550" y="4313238"/>
                </a:lnTo>
                <a:lnTo>
                  <a:pt x="2435225" y="4373563"/>
                </a:lnTo>
                <a:lnTo>
                  <a:pt x="2497138" y="4424363"/>
                </a:lnTo>
                <a:lnTo>
                  <a:pt x="2562225" y="4471988"/>
                </a:lnTo>
                <a:lnTo>
                  <a:pt x="2627313" y="4510088"/>
                </a:lnTo>
                <a:lnTo>
                  <a:pt x="2660650" y="4527550"/>
                </a:lnTo>
                <a:lnTo>
                  <a:pt x="2695575" y="4543425"/>
                </a:lnTo>
                <a:lnTo>
                  <a:pt x="2728913" y="4554538"/>
                </a:lnTo>
                <a:lnTo>
                  <a:pt x="2763838" y="4567238"/>
                </a:lnTo>
                <a:lnTo>
                  <a:pt x="2800350" y="4575175"/>
                </a:lnTo>
                <a:lnTo>
                  <a:pt x="2835275" y="4584700"/>
                </a:lnTo>
                <a:lnTo>
                  <a:pt x="2871788" y="4591050"/>
                </a:lnTo>
                <a:lnTo>
                  <a:pt x="2906713" y="4594225"/>
                </a:lnTo>
                <a:lnTo>
                  <a:pt x="2943225" y="4594225"/>
                </a:lnTo>
                <a:lnTo>
                  <a:pt x="2981325" y="4594225"/>
                </a:lnTo>
                <a:lnTo>
                  <a:pt x="3021013" y="4591050"/>
                </a:lnTo>
                <a:lnTo>
                  <a:pt x="3059113" y="4584700"/>
                </a:lnTo>
                <a:lnTo>
                  <a:pt x="3097213" y="4575175"/>
                </a:lnTo>
                <a:lnTo>
                  <a:pt x="3138488" y="4564063"/>
                </a:lnTo>
                <a:lnTo>
                  <a:pt x="3178175" y="4551363"/>
                </a:lnTo>
                <a:lnTo>
                  <a:pt x="3219450" y="4537075"/>
                </a:lnTo>
                <a:lnTo>
                  <a:pt x="3263900" y="4516438"/>
                </a:lnTo>
                <a:lnTo>
                  <a:pt x="3305175" y="4495800"/>
                </a:lnTo>
                <a:lnTo>
                  <a:pt x="3349625" y="4471988"/>
                </a:lnTo>
                <a:lnTo>
                  <a:pt x="3394075" y="4445000"/>
                </a:lnTo>
                <a:lnTo>
                  <a:pt x="3617913" y="4329113"/>
                </a:lnTo>
                <a:lnTo>
                  <a:pt x="3730625" y="4271963"/>
                </a:lnTo>
                <a:lnTo>
                  <a:pt x="3843338" y="4216400"/>
                </a:lnTo>
                <a:lnTo>
                  <a:pt x="3959225" y="4168775"/>
                </a:lnTo>
                <a:lnTo>
                  <a:pt x="4019550" y="4144963"/>
                </a:lnTo>
                <a:lnTo>
                  <a:pt x="4078288" y="4124325"/>
                </a:lnTo>
                <a:lnTo>
                  <a:pt x="4138613" y="4108450"/>
                </a:lnTo>
                <a:lnTo>
                  <a:pt x="4197350" y="4094163"/>
                </a:lnTo>
                <a:lnTo>
                  <a:pt x="4259263" y="4081463"/>
                </a:lnTo>
                <a:lnTo>
                  <a:pt x="4322763" y="4073525"/>
                </a:lnTo>
                <a:lnTo>
                  <a:pt x="4337050" y="4067175"/>
                </a:lnTo>
                <a:lnTo>
                  <a:pt x="4354513" y="4057650"/>
                </a:lnTo>
                <a:lnTo>
                  <a:pt x="4375150" y="4043363"/>
                </a:lnTo>
                <a:lnTo>
                  <a:pt x="4397375" y="4025900"/>
                </a:lnTo>
                <a:lnTo>
                  <a:pt x="4418013" y="4002088"/>
                </a:lnTo>
                <a:lnTo>
                  <a:pt x="4438650" y="3978275"/>
                </a:lnTo>
                <a:lnTo>
                  <a:pt x="4456113" y="3951288"/>
                </a:lnTo>
                <a:lnTo>
                  <a:pt x="4470400" y="3921125"/>
                </a:lnTo>
                <a:lnTo>
                  <a:pt x="4497388" y="3844925"/>
                </a:lnTo>
                <a:lnTo>
                  <a:pt x="4518025" y="3767138"/>
                </a:lnTo>
                <a:lnTo>
                  <a:pt x="4537075" y="3689350"/>
                </a:lnTo>
                <a:lnTo>
                  <a:pt x="4548188" y="3613150"/>
                </a:lnTo>
                <a:lnTo>
                  <a:pt x="4560888" y="3535363"/>
                </a:lnTo>
                <a:lnTo>
                  <a:pt x="4565650" y="3457575"/>
                </a:lnTo>
                <a:lnTo>
                  <a:pt x="4572000" y="3381375"/>
                </a:lnTo>
                <a:lnTo>
                  <a:pt x="4572000" y="3300413"/>
                </a:lnTo>
                <a:lnTo>
                  <a:pt x="4572000" y="3222625"/>
                </a:lnTo>
                <a:lnTo>
                  <a:pt x="4568825" y="3143250"/>
                </a:lnTo>
                <a:lnTo>
                  <a:pt x="4562475" y="3062288"/>
                </a:lnTo>
                <a:lnTo>
                  <a:pt x="4554538" y="2982913"/>
                </a:lnTo>
                <a:lnTo>
                  <a:pt x="4533900" y="2819400"/>
                </a:lnTo>
                <a:lnTo>
                  <a:pt x="4506913" y="2652713"/>
                </a:lnTo>
                <a:lnTo>
                  <a:pt x="4479925" y="2476500"/>
                </a:lnTo>
                <a:lnTo>
                  <a:pt x="4446588" y="2292351"/>
                </a:lnTo>
                <a:lnTo>
                  <a:pt x="4429125" y="2197100"/>
                </a:lnTo>
                <a:lnTo>
                  <a:pt x="4408488" y="2098675"/>
                </a:lnTo>
                <a:lnTo>
                  <a:pt x="4384675" y="2005013"/>
                </a:lnTo>
                <a:lnTo>
                  <a:pt x="4360863" y="1906588"/>
                </a:lnTo>
                <a:lnTo>
                  <a:pt x="4360863" y="2765425"/>
                </a:lnTo>
                <a:lnTo>
                  <a:pt x="4360863" y="3698875"/>
                </a:lnTo>
                <a:lnTo>
                  <a:pt x="4357688" y="3725863"/>
                </a:lnTo>
                <a:lnTo>
                  <a:pt x="4354513" y="3752850"/>
                </a:lnTo>
                <a:lnTo>
                  <a:pt x="4349750" y="3776663"/>
                </a:lnTo>
                <a:lnTo>
                  <a:pt x="4340225" y="3797300"/>
                </a:lnTo>
                <a:lnTo>
                  <a:pt x="4327525" y="3817938"/>
                </a:lnTo>
                <a:lnTo>
                  <a:pt x="4316413" y="3838575"/>
                </a:lnTo>
                <a:lnTo>
                  <a:pt x="4302125" y="3856038"/>
                </a:lnTo>
                <a:lnTo>
                  <a:pt x="4286250" y="3870325"/>
                </a:lnTo>
                <a:lnTo>
                  <a:pt x="4265613" y="3886200"/>
                </a:lnTo>
                <a:lnTo>
                  <a:pt x="4248150" y="3900488"/>
                </a:lnTo>
                <a:lnTo>
                  <a:pt x="4203700" y="3924300"/>
                </a:lnTo>
                <a:lnTo>
                  <a:pt x="4152900" y="3944938"/>
                </a:lnTo>
                <a:lnTo>
                  <a:pt x="4098925" y="3960813"/>
                </a:lnTo>
                <a:lnTo>
                  <a:pt x="4000500" y="3989388"/>
                </a:lnTo>
                <a:lnTo>
                  <a:pt x="3906838" y="4022725"/>
                </a:lnTo>
                <a:lnTo>
                  <a:pt x="3811588" y="4057650"/>
                </a:lnTo>
                <a:lnTo>
                  <a:pt x="3716338" y="4100513"/>
                </a:lnTo>
                <a:lnTo>
                  <a:pt x="3621088" y="4144963"/>
                </a:lnTo>
                <a:lnTo>
                  <a:pt x="3532188" y="4192588"/>
                </a:lnTo>
                <a:lnTo>
                  <a:pt x="3441700" y="4243388"/>
                </a:lnTo>
                <a:lnTo>
                  <a:pt x="3359150" y="4295775"/>
                </a:lnTo>
                <a:lnTo>
                  <a:pt x="3287713" y="4329113"/>
                </a:lnTo>
                <a:lnTo>
                  <a:pt x="3222625" y="4359275"/>
                </a:lnTo>
                <a:lnTo>
                  <a:pt x="3157538" y="4379913"/>
                </a:lnTo>
                <a:lnTo>
                  <a:pt x="3094038" y="4400550"/>
                </a:lnTo>
                <a:lnTo>
                  <a:pt x="3032125" y="4411663"/>
                </a:lnTo>
                <a:lnTo>
                  <a:pt x="2973388" y="4421188"/>
                </a:lnTo>
                <a:lnTo>
                  <a:pt x="2913063" y="4421188"/>
                </a:lnTo>
                <a:lnTo>
                  <a:pt x="2857500" y="4418013"/>
                </a:lnTo>
                <a:lnTo>
                  <a:pt x="2803525" y="4406900"/>
                </a:lnTo>
                <a:lnTo>
                  <a:pt x="2749550" y="4391025"/>
                </a:lnTo>
                <a:lnTo>
                  <a:pt x="2698750" y="4367213"/>
                </a:lnTo>
                <a:lnTo>
                  <a:pt x="2647950" y="4337050"/>
                </a:lnTo>
                <a:lnTo>
                  <a:pt x="2600325" y="4302125"/>
                </a:lnTo>
                <a:lnTo>
                  <a:pt x="2554288" y="4257675"/>
                </a:lnTo>
                <a:lnTo>
                  <a:pt x="2508250" y="4206875"/>
                </a:lnTo>
                <a:lnTo>
                  <a:pt x="2466975" y="4148138"/>
                </a:lnTo>
                <a:lnTo>
                  <a:pt x="2452688" y="4117975"/>
                </a:lnTo>
                <a:lnTo>
                  <a:pt x="2439988" y="4084638"/>
                </a:lnTo>
                <a:lnTo>
                  <a:pt x="2428875" y="4049713"/>
                </a:lnTo>
                <a:lnTo>
                  <a:pt x="2419350" y="4016375"/>
                </a:lnTo>
                <a:lnTo>
                  <a:pt x="2416175" y="3981450"/>
                </a:lnTo>
                <a:lnTo>
                  <a:pt x="2416175" y="3948113"/>
                </a:lnTo>
                <a:lnTo>
                  <a:pt x="2419350" y="3916363"/>
                </a:lnTo>
                <a:lnTo>
                  <a:pt x="2425700" y="3900488"/>
                </a:lnTo>
                <a:lnTo>
                  <a:pt x="2432050" y="3886200"/>
                </a:lnTo>
                <a:lnTo>
                  <a:pt x="2446338" y="3829050"/>
                </a:lnTo>
                <a:lnTo>
                  <a:pt x="2463800" y="3778250"/>
                </a:lnTo>
                <a:lnTo>
                  <a:pt x="2484438" y="3730625"/>
                </a:lnTo>
                <a:lnTo>
                  <a:pt x="2508250" y="3684588"/>
                </a:lnTo>
                <a:lnTo>
                  <a:pt x="2535238" y="3638550"/>
                </a:lnTo>
                <a:lnTo>
                  <a:pt x="2559050" y="3597275"/>
                </a:lnTo>
                <a:lnTo>
                  <a:pt x="2616200" y="3511550"/>
                </a:lnTo>
                <a:lnTo>
                  <a:pt x="2667000" y="3406775"/>
                </a:lnTo>
                <a:lnTo>
                  <a:pt x="2705100" y="3311525"/>
                </a:lnTo>
                <a:lnTo>
                  <a:pt x="2735263" y="3222625"/>
                </a:lnTo>
                <a:lnTo>
                  <a:pt x="2763838" y="3136900"/>
                </a:lnTo>
                <a:lnTo>
                  <a:pt x="2722563" y="3181350"/>
                </a:lnTo>
                <a:lnTo>
                  <a:pt x="2681288" y="3228975"/>
                </a:lnTo>
                <a:lnTo>
                  <a:pt x="2598738" y="3330575"/>
                </a:lnTo>
                <a:lnTo>
                  <a:pt x="2514600" y="3436938"/>
                </a:lnTo>
                <a:lnTo>
                  <a:pt x="2432050" y="3549650"/>
                </a:lnTo>
                <a:lnTo>
                  <a:pt x="2374900" y="3478213"/>
                </a:lnTo>
                <a:lnTo>
                  <a:pt x="2324100" y="3409950"/>
                </a:lnTo>
                <a:lnTo>
                  <a:pt x="2276475" y="3338513"/>
                </a:lnTo>
                <a:lnTo>
                  <a:pt x="2228850" y="3267075"/>
                </a:lnTo>
                <a:lnTo>
                  <a:pt x="2143125" y="3127375"/>
                </a:lnTo>
                <a:lnTo>
                  <a:pt x="2060575" y="2987675"/>
                </a:lnTo>
                <a:lnTo>
                  <a:pt x="2047875" y="2973388"/>
                </a:lnTo>
                <a:lnTo>
                  <a:pt x="2039938" y="2955925"/>
                </a:lnTo>
                <a:lnTo>
                  <a:pt x="2030413" y="2935288"/>
                </a:lnTo>
                <a:lnTo>
                  <a:pt x="2027238" y="2914650"/>
                </a:lnTo>
                <a:lnTo>
                  <a:pt x="2020888" y="2871788"/>
                </a:lnTo>
                <a:lnTo>
                  <a:pt x="2020888" y="2840038"/>
                </a:lnTo>
                <a:lnTo>
                  <a:pt x="2063750" y="2755900"/>
                </a:lnTo>
                <a:lnTo>
                  <a:pt x="2101850" y="2673350"/>
                </a:lnTo>
                <a:lnTo>
                  <a:pt x="2176463" y="2506663"/>
                </a:lnTo>
                <a:lnTo>
                  <a:pt x="2214563" y="2428875"/>
                </a:lnTo>
                <a:lnTo>
                  <a:pt x="2255838" y="2352675"/>
                </a:lnTo>
                <a:lnTo>
                  <a:pt x="2303463" y="2274888"/>
                </a:lnTo>
                <a:lnTo>
                  <a:pt x="2330450" y="2238375"/>
                </a:lnTo>
                <a:lnTo>
                  <a:pt x="2357438" y="2203450"/>
                </a:lnTo>
                <a:lnTo>
                  <a:pt x="2482850" y="2054225"/>
                </a:lnTo>
                <a:lnTo>
                  <a:pt x="2613025" y="1909763"/>
                </a:lnTo>
                <a:lnTo>
                  <a:pt x="2743200" y="1766888"/>
                </a:lnTo>
                <a:lnTo>
                  <a:pt x="2874963" y="1630363"/>
                </a:lnTo>
                <a:lnTo>
                  <a:pt x="3138488" y="1358900"/>
                </a:lnTo>
                <a:lnTo>
                  <a:pt x="3267075" y="1222376"/>
                </a:lnTo>
                <a:lnTo>
                  <a:pt x="3394075" y="1082675"/>
                </a:lnTo>
                <a:lnTo>
                  <a:pt x="3430588" y="1044576"/>
                </a:lnTo>
                <a:lnTo>
                  <a:pt x="3468688" y="1011238"/>
                </a:lnTo>
                <a:lnTo>
                  <a:pt x="3508375" y="984250"/>
                </a:lnTo>
                <a:lnTo>
                  <a:pt x="3546475" y="963613"/>
                </a:lnTo>
                <a:lnTo>
                  <a:pt x="3587750" y="946150"/>
                </a:lnTo>
                <a:lnTo>
                  <a:pt x="3629025" y="933450"/>
                </a:lnTo>
                <a:lnTo>
                  <a:pt x="3671888" y="922338"/>
                </a:lnTo>
                <a:lnTo>
                  <a:pt x="3716338" y="915988"/>
                </a:lnTo>
                <a:lnTo>
                  <a:pt x="3802063" y="904875"/>
                </a:lnTo>
                <a:lnTo>
                  <a:pt x="3890963" y="895350"/>
                </a:lnTo>
                <a:lnTo>
                  <a:pt x="3932238" y="889000"/>
                </a:lnTo>
                <a:lnTo>
                  <a:pt x="3976688" y="881063"/>
                </a:lnTo>
                <a:lnTo>
                  <a:pt x="4022725" y="871538"/>
                </a:lnTo>
                <a:lnTo>
                  <a:pt x="4064000" y="860425"/>
                </a:lnTo>
                <a:lnTo>
                  <a:pt x="4090988" y="857250"/>
                </a:lnTo>
                <a:lnTo>
                  <a:pt x="4117975" y="854075"/>
                </a:lnTo>
                <a:lnTo>
                  <a:pt x="4143375" y="844550"/>
                </a:lnTo>
                <a:lnTo>
                  <a:pt x="4170363" y="836613"/>
                </a:lnTo>
                <a:lnTo>
                  <a:pt x="4191000" y="823913"/>
                </a:lnTo>
                <a:lnTo>
                  <a:pt x="4214813" y="812801"/>
                </a:lnTo>
                <a:lnTo>
                  <a:pt x="4233863" y="796926"/>
                </a:lnTo>
                <a:lnTo>
                  <a:pt x="4248150" y="785813"/>
                </a:lnTo>
                <a:lnTo>
                  <a:pt x="3876675" y="785813"/>
                </a:lnTo>
                <a:lnTo>
                  <a:pt x="3906838" y="728663"/>
                </a:lnTo>
                <a:lnTo>
                  <a:pt x="3938588" y="677863"/>
                </a:lnTo>
                <a:lnTo>
                  <a:pt x="3971925" y="630238"/>
                </a:lnTo>
                <a:lnTo>
                  <a:pt x="4006850" y="585788"/>
                </a:lnTo>
                <a:lnTo>
                  <a:pt x="4046538" y="544513"/>
                </a:lnTo>
                <a:lnTo>
                  <a:pt x="4084638" y="506413"/>
                </a:lnTo>
                <a:lnTo>
                  <a:pt x="4125913" y="466725"/>
                </a:lnTo>
                <a:lnTo>
                  <a:pt x="4170363" y="434975"/>
                </a:lnTo>
                <a:lnTo>
                  <a:pt x="4211638" y="401638"/>
                </a:lnTo>
                <a:lnTo>
                  <a:pt x="4259263" y="373063"/>
                </a:lnTo>
                <a:lnTo>
                  <a:pt x="4303713" y="342900"/>
                </a:lnTo>
                <a:lnTo>
                  <a:pt x="4351338" y="315913"/>
                </a:lnTo>
                <a:lnTo>
                  <a:pt x="4446588" y="268288"/>
                </a:lnTo>
                <a:lnTo>
                  <a:pt x="4545013" y="223838"/>
                </a:lnTo>
                <a:lnTo>
                  <a:pt x="4654550" y="193675"/>
                </a:lnTo>
                <a:lnTo>
                  <a:pt x="4768850" y="163513"/>
                </a:lnTo>
                <a:lnTo>
                  <a:pt x="4991101" y="98425"/>
                </a:lnTo>
                <a:lnTo>
                  <a:pt x="5100638" y="69850"/>
                </a:lnTo>
                <a:lnTo>
                  <a:pt x="5213351" y="39688"/>
                </a:lnTo>
                <a:lnTo>
                  <a:pt x="5324476" y="19050"/>
                </a:lnTo>
                <a:close/>
              </a:path>
            </a:pathLst>
          </a:custGeom>
          <a:solidFill>
            <a:srgbClr val="D83B01"/>
          </a:solidFill>
          <a:ln>
            <a:noFill/>
          </a:ln>
        </p:spPr>
        <p:txBody>
          <a:bodyPr vert="horz" wrap="square" lIns="91401" tIns="45700" rIns="91401" bIns="45700" numCol="1" anchor="t" anchorCtr="0" compatLnSpc="1">
            <a:prstTxWarp prst="textNoShape">
              <a:avLst/>
            </a:prstTxWarp>
          </a:bodyPr>
          <a:lstStyle/>
          <a:p>
            <a:pPr defTabSz="931326"/>
            <a:endParaRPr lang="en-IN" sz="700">
              <a:solidFill>
                <a:srgbClr val="000000"/>
              </a:solidFill>
              <a:latin typeface="Segoe UI"/>
            </a:endParaRPr>
          </a:p>
        </p:txBody>
      </p:sp>
      <p:sp>
        <p:nvSpPr>
          <p:cNvPr id="8" name="TextBox 7"/>
          <p:cNvSpPr txBox="1"/>
          <p:nvPr/>
        </p:nvSpPr>
        <p:spPr>
          <a:xfrm>
            <a:off x="6190805" y="1682974"/>
            <a:ext cx="340047" cy="100966"/>
          </a:xfrm>
          <a:prstGeom prst="rect">
            <a:avLst/>
          </a:prstGeom>
          <a:noFill/>
        </p:spPr>
        <p:txBody>
          <a:bodyPr wrap="none" lIns="0" tIns="0" rIns="0" bIns="0" rtlCol="0">
            <a:noAutofit/>
          </a:bodyPr>
          <a:lstStyle/>
          <a:p>
            <a:pPr algn="ctr" defTabSz="931326">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Hadoop</a:t>
            </a:r>
          </a:p>
        </p:txBody>
      </p:sp>
      <p:grpSp>
        <p:nvGrpSpPr>
          <p:cNvPr id="9" name="Group 8"/>
          <p:cNvGrpSpPr/>
          <p:nvPr/>
        </p:nvGrpSpPr>
        <p:grpSpPr>
          <a:xfrm>
            <a:off x="5537352" y="1303703"/>
            <a:ext cx="272803" cy="354261"/>
            <a:chOff x="5286470" y="1335950"/>
            <a:chExt cx="272803" cy="354261"/>
          </a:xfrm>
        </p:grpSpPr>
        <p:sp>
          <p:nvSpPr>
            <p:cNvPr id="10" name="Rectangle 9"/>
            <p:cNvSpPr/>
            <p:nvPr/>
          </p:nvSpPr>
          <p:spPr>
            <a:xfrm>
              <a:off x="5298231" y="1364630"/>
              <a:ext cx="246741" cy="2773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a:grpSpLocks noChangeAspect="1"/>
            </p:cNvGrpSpPr>
            <p:nvPr/>
          </p:nvGrpSpPr>
          <p:grpSpPr>
            <a:xfrm>
              <a:off x="5286470" y="1335950"/>
              <a:ext cx="272803" cy="354261"/>
              <a:chOff x="7716230" y="2584444"/>
              <a:chExt cx="822843" cy="1068542"/>
            </a:xfrm>
          </p:grpSpPr>
          <p:sp>
            <p:nvSpPr>
              <p:cNvPr id="12" name="Oval 11"/>
              <p:cNvSpPr>
                <a:spLocks noChangeArrowheads="1"/>
              </p:cNvSpPr>
              <p:nvPr/>
            </p:nvSpPr>
            <p:spPr bwMode="auto">
              <a:xfrm>
                <a:off x="7730307" y="2584444"/>
                <a:ext cx="794689" cy="151003"/>
              </a:xfrm>
              <a:prstGeom prst="ellipse">
                <a:avLst/>
              </a:prstGeom>
              <a:solidFill>
                <a:srgbClr val="D83B01"/>
              </a:solidFill>
              <a:ln>
                <a:noFill/>
              </a:ln>
              <a:extLst/>
            </p:spPr>
            <p:txBody>
              <a:bodyPr vert="horz" wrap="square" lIns="91388" tIns="45694" rIns="91388" bIns="45694" numCol="1" anchor="t" anchorCtr="0" compatLnSpc="1">
                <a:prstTxWarp prst="textNoShape">
                  <a:avLst/>
                </a:prstTxWarp>
              </a:bodyPr>
              <a:lstStyle/>
              <a:p>
                <a:pPr defTabSz="932060">
                  <a:defRPr/>
                </a:pPr>
                <a:endParaRPr lang="en-US" sz="700" kern="0">
                  <a:solidFill>
                    <a:srgbClr val="FFFFFF"/>
                  </a:solidFill>
                  <a:latin typeface="Segoe UI"/>
                </a:endParaRPr>
              </a:p>
            </p:txBody>
          </p:sp>
          <p:sp>
            <p:nvSpPr>
              <p:cNvPr id="13" name="Freeform 123"/>
              <p:cNvSpPr>
                <a:spLocks noEditPoints="1"/>
              </p:cNvSpPr>
              <p:nvPr/>
            </p:nvSpPr>
            <p:spPr bwMode="auto">
              <a:xfrm>
                <a:off x="7716230" y="2689380"/>
                <a:ext cx="822843" cy="963606"/>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FF8C00"/>
              </a:solidFill>
              <a:ln>
                <a:noFill/>
              </a:ln>
              <a:extLst/>
            </p:spPr>
            <p:txBody>
              <a:bodyPr vert="horz" wrap="square" lIns="91388" tIns="45694" rIns="91388" bIns="45694" numCol="1" anchor="t" anchorCtr="0" compatLnSpc="1">
                <a:prstTxWarp prst="textNoShape">
                  <a:avLst/>
                </a:prstTxWarp>
              </a:bodyPr>
              <a:lstStyle/>
              <a:p>
                <a:pPr defTabSz="932060">
                  <a:defRPr/>
                </a:pPr>
                <a:endParaRPr lang="en-US" sz="700" kern="0">
                  <a:solidFill>
                    <a:srgbClr val="FFFFFF"/>
                  </a:solidFill>
                  <a:latin typeface="Segoe UI"/>
                </a:endParaRPr>
              </a:p>
            </p:txBody>
          </p:sp>
        </p:grpSp>
      </p:grpSp>
      <p:sp>
        <p:nvSpPr>
          <p:cNvPr id="14" name="Freeform 13"/>
          <p:cNvSpPr>
            <a:spLocks/>
          </p:cNvSpPr>
          <p:nvPr/>
        </p:nvSpPr>
        <p:spPr bwMode="auto">
          <a:xfrm>
            <a:off x="6332285" y="1117508"/>
            <a:ext cx="332248" cy="204161"/>
          </a:xfrm>
          <a:custGeom>
            <a:avLst/>
            <a:gdLst>
              <a:gd name="T0" fmla="*/ 860 w 994"/>
              <a:gd name="T1" fmla="*/ 342 h 610"/>
              <a:gd name="T2" fmla="*/ 858 w 994"/>
              <a:gd name="T3" fmla="*/ 342 h 610"/>
              <a:gd name="T4" fmla="*/ 860 w 994"/>
              <a:gd name="T5" fmla="*/ 305 h 610"/>
              <a:gd name="T6" fmla="*/ 555 w 994"/>
              <a:gd name="T7" fmla="*/ 0 h 610"/>
              <a:gd name="T8" fmla="*/ 272 w 994"/>
              <a:gd name="T9" fmla="*/ 193 h 610"/>
              <a:gd name="T10" fmla="*/ 212 w 994"/>
              <a:gd name="T11" fmla="*/ 185 h 610"/>
              <a:gd name="T12" fmla="*/ 0 w 994"/>
              <a:gd name="T13" fmla="*/ 397 h 610"/>
              <a:gd name="T14" fmla="*/ 212 w 994"/>
              <a:gd name="T15" fmla="*/ 610 h 610"/>
              <a:gd name="T16" fmla="*/ 860 w 994"/>
              <a:gd name="T17" fmla="*/ 610 h 610"/>
              <a:gd name="T18" fmla="*/ 994 w 994"/>
              <a:gd name="T19" fmla="*/ 476 h 610"/>
              <a:gd name="T20" fmla="*/ 860 w 994"/>
              <a:gd name="T21" fmla="*/ 34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4" h="610">
                <a:moveTo>
                  <a:pt x="860" y="342"/>
                </a:moveTo>
                <a:cubicBezTo>
                  <a:pt x="859" y="342"/>
                  <a:pt x="858" y="342"/>
                  <a:pt x="858" y="342"/>
                </a:cubicBezTo>
                <a:cubicBezTo>
                  <a:pt x="859" y="330"/>
                  <a:pt x="860" y="318"/>
                  <a:pt x="860" y="305"/>
                </a:cubicBezTo>
                <a:cubicBezTo>
                  <a:pt x="860" y="137"/>
                  <a:pt x="723" y="0"/>
                  <a:pt x="555" y="0"/>
                </a:cubicBezTo>
                <a:cubicBezTo>
                  <a:pt x="426" y="0"/>
                  <a:pt x="316" y="80"/>
                  <a:pt x="272" y="193"/>
                </a:cubicBezTo>
                <a:cubicBezTo>
                  <a:pt x="253" y="188"/>
                  <a:pt x="233" y="185"/>
                  <a:pt x="212" y="185"/>
                </a:cubicBezTo>
                <a:cubicBezTo>
                  <a:pt x="95" y="185"/>
                  <a:pt x="0" y="280"/>
                  <a:pt x="0" y="397"/>
                </a:cubicBezTo>
                <a:cubicBezTo>
                  <a:pt x="0" y="515"/>
                  <a:pt x="95" y="610"/>
                  <a:pt x="212" y="610"/>
                </a:cubicBezTo>
                <a:cubicBezTo>
                  <a:pt x="860" y="610"/>
                  <a:pt x="860" y="610"/>
                  <a:pt x="860" y="610"/>
                </a:cubicBezTo>
                <a:cubicBezTo>
                  <a:pt x="934" y="610"/>
                  <a:pt x="994" y="550"/>
                  <a:pt x="994" y="476"/>
                </a:cubicBezTo>
                <a:cubicBezTo>
                  <a:pt x="994" y="402"/>
                  <a:pt x="934" y="342"/>
                  <a:pt x="860" y="342"/>
                </a:cubicBezTo>
                <a:close/>
              </a:path>
            </a:pathLst>
          </a:custGeom>
          <a:solidFill>
            <a:schemeClr val="bg1">
              <a:alpha val="66000"/>
            </a:schemeClr>
          </a:solidFill>
          <a:ln>
            <a:noFill/>
          </a:ln>
          <a:extLst/>
        </p:spPr>
        <p:txBody>
          <a:bodyPr vert="horz" wrap="square" lIns="91401" tIns="45700" rIns="91401" bIns="4570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endParaRPr lang="en-US" sz="400" dirty="0">
              <a:solidFill>
                <a:srgbClr val="000000"/>
              </a:solidFill>
            </a:endParaRPr>
          </a:p>
        </p:txBody>
      </p:sp>
      <p:cxnSp>
        <p:nvCxnSpPr>
          <p:cNvPr id="15" name="Straight Connector 14"/>
          <p:cNvCxnSpPr>
            <a:stCxn id="6" idx="2"/>
            <a:endCxn id="80" idx="0"/>
          </p:cNvCxnSpPr>
          <p:nvPr/>
        </p:nvCxnSpPr>
        <p:spPr>
          <a:xfrm flipH="1">
            <a:off x="5450682" y="1783941"/>
            <a:ext cx="221509" cy="621059"/>
          </a:xfrm>
          <a:prstGeom prst="line">
            <a:avLst/>
          </a:prstGeom>
          <a:ln w="15875">
            <a:solidFill>
              <a:srgbClr val="FF8C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endCxn id="8" idx="2"/>
          </p:cNvCxnSpPr>
          <p:nvPr/>
        </p:nvCxnSpPr>
        <p:spPr>
          <a:xfrm flipH="1" flipV="1">
            <a:off x="6360828" y="1783941"/>
            <a:ext cx="303706" cy="545917"/>
          </a:xfrm>
          <a:prstGeom prst="line">
            <a:avLst/>
          </a:prstGeom>
          <a:ln w="15875">
            <a:solidFill>
              <a:srgbClr val="FF8C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6462870" y="2360295"/>
            <a:ext cx="407649" cy="379102"/>
            <a:chOff x="6211988" y="2313729"/>
            <a:chExt cx="407649" cy="379102"/>
          </a:xfrm>
        </p:grpSpPr>
        <p:sp>
          <p:nvSpPr>
            <p:cNvPr id="18" name="Freeform 127"/>
            <p:cNvSpPr>
              <a:spLocks noEditPoints="1"/>
            </p:cNvSpPr>
            <p:nvPr/>
          </p:nvSpPr>
          <p:spPr bwMode="black">
            <a:xfrm>
              <a:off x="6244017" y="2386960"/>
              <a:ext cx="375620" cy="305871"/>
            </a:xfrm>
            <a:custGeom>
              <a:avLst/>
              <a:gdLst>
                <a:gd name="T0" fmla="*/ 72 w 75"/>
                <a:gd name="T1" fmla="*/ 23 h 61"/>
                <a:gd name="T2" fmla="*/ 71 w 75"/>
                <a:gd name="T3" fmla="*/ 22 h 61"/>
                <a:gd name="T4" fmla="*/ 63 w 75"/>
                <a:gd name="T5" fmla="*/ 3 h 61"/>
                <a:gd name="T6" fmla="*/ 59 w 75"/>
                <a:gd name="T7" fmla="*/ 0 h 61"/>
                <a:gd name="T8" fmla="*/ 16 w 75"/>
                <a:gd name="T9" fmla="*/ 0 h 61"/>
                <a:gd name="T10" fmla="*/ 13 w 75"/>
                <a:gd name="T11" fmla="*/ 3 h 61"/>
                <a:gd name="T12" fmla="*/ 4 w 75"/>
                <a:gd name="T13" fmla="*/ 23 h 61"/>
                <a:gd name="T14" fmla="*/ 0 w 75"/>
                <a:gd name="T15" fmla="*/ 28 h 61"/>
                <a:gd name="T16" fmla="*/ 0 w 75"/>
                <a:gd name="T17" fmla="*/ 45 h 61"/>
                <a:gd name="T18" fmla="*/ 5 w 75"/>
                <a:gd name="T19" fmla="*/ 50 h 61"/>
                <a:gd name="T20" fmla="*/ 10 w 75"/>
                <a:gd name="T21" fmla="*/ 50 h 61"/>
                <a:gd name="T22" fmla="*/ 10 w 75"/>
                <a:gd name="T23" fmla="*/ 56 h 61"/>
                <a:gd name="T24" fmla="*/ 14 w 75"/>
                <a:gd name="T25" fmla="*/ 61 h 61"/>
                <a:gd name="T26" fmla="*/ 19 w 75"/>
                <a:gd name="T27" fmla="*/ 56 h 61"/>
                <a:gd name="T28" fmla="*/ 19 w 75"/>
                <a:gd name="T29" fmla="*/ 50 h 61"/>
                <a:gd name="T30" fmla="*/ 56 w 75"/>
                <a:gd name="T31" fmla="*/ 50 h 61"/>
                <a:gd name="T32" fmla="*/ 56 w 75"/>
                <a:gd name="T33" fmla="*/ 56 h 61"/>
                <a:gd name="T34" fmla="*/ 61 w 75"/>
                <a:gd name="T35" fmla="*/ 61 h 61"/>
                <a:gd name="T36" fmla="*/ 66 w 75"/>
                <a:gd name="T37" fmla="*/ 56 h 61"/>
                <a:gd name="T38" fmla="*/ 66 w 75"/>
                <a:gd name="T39" fmla="*/ 50 h 61"/>
                <a:gd name="T40" fmla="*/ 70 w 75"/>
                <a:gd name="T41" fmla="*/ 50 h 61"/>
                <a:gd name="T42" fmla="*/ 75 w 75"/>
                <a:gd name="T43" fmla="*/ 45 h 61"/>
                <a:gd name="T44" fmla="*/ 75 w 75"/>
                <a:gd name="T45" fmla="*/ 28 h 61"/>
                <a:gd name="T46" fmla="*/ 72 w 75"/>
                <a:gd name="T47" fmla="*/ 23 h 61"/>
                <a:gd name="T48" fmla="*/ 18 w 75"/>
                <a:gd name="T49" fmla="*/ 8 h 61"/>
                <a:gd name="T50" fmla="*/ 57 w 75"/>
                <a:gd name="T51" fmla="*/ 8 h 61"/>
                <a:gd name="T52" fmla="*/ 62 w 75"/>
                <a:gd name="T53" fmla="*/ 20 h 61"/>
                <a:gd name="T54" fmla="*/ 13 w 75"/>
                <a:gd name="T55" fmla="*/ 20 h 61"/>
                <a:gd name="T56" fmla="*/ 18 w 75"/>
                <a:gd name="T57" fmla="*/ 8 h 61"/>
                <a:gd name="T58" fmla="*/ 14 w 75"/>
                <a:gd name="T59" fmla="*/ 38 h 61"/>
                <a:gd name="T60" fmla="*/ 9 w 75"/>
                <a:gd name="T61" fmla="*/ 33 h 61"/>
                <a:gd name="T62" fmla="*/ 14 w 75"/>
                <a:gd name="T63" fmla="*/ 28 h 61"/>
                <a:gd name="T64" fmla="*/ 19 w 75"/>
                <a:gd name="T65" fmla="*/ 33 h 61"/>
                <a:gd name="T66" fmla="*/ 14 w 75"/>
                <a:gd name="T67" fmla="*/ 38 h 61"/>
                <a:gd name="T68" fmla="*/ 61 w 75"/>
                <a:gd name="T69" fmla="*/ 38 h 61"/>
                <a:gd name="T70" fmla="*/ 56 w 75"/>
                <a:gd name="T71" fmla="*/ 33 h 61"/>
                <a:gd name="T72" fmla="*/ 61 w 75"/>
                <a:gd name="T73" fmla="*/ 28 h 61"/>
                <a:gd name="T74" fmla="*/ 67 w 75"/>
                <a:gd name="T75" fmla="*/ 33 h 61"/>
                <a:gd name="T76" fmla="*/ 61 w 75"/>
                <a:gd name="T77"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5" h="61">
                  <a:moveTo>
                    <a:pt x="72" y="23"/>
                  </a:moveTo>
                  <a:cubicBezTo>
                    <a:pt x="72" y="22"/>
                    <a:pt x="71" y="22"/>
                    <a:pt x="71" y="22"/>
                  </a:cubicBezTo>
                  <a:cubicBezTo>
                    <a:pt x="63" y="3"/>
                    <a:pt x="63" y="3"/>
                    <a:pt x="63" y="3"/>
                  </a:cubicBezTo>
                  <a:cubicBezTo>
                    <a:pt x="62" y="1"/>
                    <a:pt x="61" y="0"/>
                    <a:pt x="59" y="0"/>
                  </a:cubicBezTo>
                  <a:cubicBezTo>
                    <a:pt x="16" y="0"/>
                    <a:pt x="16" y="0"/>
                    <a:pt x="16" y="0"/>
                  </a:cubicBezTo>
                  <a:cubicBezTo>
                    <a:pt x="14" y="0"/>
                    <a:pt x="13" y="1"/>
                    <a:pt x="13" y="3"/>
                  </a:cubicBezTo>
                  <a:cubicBezTo>
                    <a:pt x="4" y="23"/>
                    <a:pt x="4" y="23"/>
                    <a:pt x="4" y="23"/>
                  </a:cubicBezTo>
                  <a:cubicBezTo>
                    <a:pt x="2" y="23"/>
                    <a:pt x="0" y="25"/>
                    <a:pt x="0" y="28"/>
                  </a:cubicBezTo>
                  <a:cubicBezTo>
                    <a:pt x="0" y="45"/>
                    <a:pt x="0" y="45"/>
                    <a:pt x="0" y="45"/>
                  </a:cubicBezTo>
                  <a:cubicBezTo>
                    <a:pt x="0" y="48"/>
                    <a:pt x="2" y="50"/>
                    <a:pt x="5" y="50"/>
                  </a:cubicBezTo>
                  <a:cubicBezTo>
                    <a:pt x="10" y="50"/>
                    <a:pt x="10" y="50"/>
                    <a:pt x="10" y="50"/>
                  </a:cubicBezTo>
                  <a:cubicBezTo>
                    <a:pt x="10" y="56"/>
                    <a:pt x="10" y="56"/>
                    <a:pt x="10" y="56"/>
                  </a:cubicBezTo>
                  <a:cubicBezTo>
                    <a:pt x="10" y="59"/>
                    <a:pt x="12" y="61"/>
                    <a:pt x="14" y="61"/>
                  </a:cubicBezTo>
                  <a:cubicBezTo>
                    <a:pt x="17" y="61"/>
                    <a:pt x="19" y="59"/>
                    <a:pt x="19" y="56"/>
                  </a:cubicBezTo>
                  <a:cubicBezTo>
                    <a:pt x="19" y="50"/>
                    <a:pt x="19" y="50"/>
                    <a:pt x="19" y="50"/>
                  </a:cubicBezTo>
                  <a:cubicBezTo>
                    <a:pt x="56" y="50"/>
                    <a:pt x="56" y="50"/>
                    <a:pt x="56" y="50"/>
                  </a:cubicBezTo>
                  <a:cubicBezTo>
                    <a:pt x="56" y="56"/>
                    <a:pt x="56" y="56"/>
                    <a:pt x="56" y="56"/>
                  </a:cubicBezTo>
                  <a:cubicBezTo>
                    <a:pt x="56" y="59"/>
                    <a:pt x="58" y="61"/>
                    <a:pt x="61" y="61"/>
                  </a:cubicBezTo>
                  <a:cubicBezTo>
                    <a:pt x="64" y="61"/>
                    <a:pt x="66" y="59"/>
                    <a:pt x="66" y="56"/>
                  </a:cubicBezTo>
                  <a:cubicBezTo>
                    <a:pt x="66" y="50"/>
                    <a:pt x="66" y="50"/>
                    <a:pt x="66" y="50"/>
                  </a:cubicBezTo>
                  <a:cubicBezTo>
                    <a:pt x="70" y="50"/>
                    <a:pt x="70" y="50"/>
                    <a:pt x="70" y="50"/>
                  </a:cubicBezTo>
                  <a:cubicBezTo>
                    <a:pt x="73" y="50"/>
                    <a:pt x="75" y="48"/>
                    <a:pt x="75" y="45"/>
                  </a:cubicBezTo>
                  <a:cubicBezTo>
                    <a:pt x="75" y="28"/>
                    <a:pt x="75" y="28"/>
                    <a:pt x="75" y="28"/>
                  </a:cubicBezTo>
                  <a:cubicBezTo>
                    <a:pt x="75" y="25"/>
                    <a:pt x="74" y="23"/>
                    <a:pt x="72" y="23"/>
                  </a:cubicBezTo>
                  <a:close/>
                  <a:moveTo>
                    <a:pt x="18" y="8"/>
                  </a:moveTo>
                  <a:cubicBezTo>
                    <a:pt x="57" y="8"/>
                    <a:pt x="57" y="8"/>
                    <a:pt x="57" y="8"/>
                  </a:cubicBezTo>
                  <a:cubicBezTo>
                    <a:pt x="62" y="20"/>
                    <a:pt x="62" y="20"/>
                    <a:pt x="62" y="20"/>
                  </a:cubicBezTo>
                  <a:cubicBezTo>
                    <a:pt x="13" y="20"/>
                    <a:pt x="13" y="20"/>
                    <a:pt x="13" y="20"/>
                  </a:cubicBezTo>
                  <a:lnTo>
                    <a:pt x="18" y="8"/>
                  </a:lnTo>
                  <a:close/>
                  <a:moveTo>
                    <a:pt x="14" y="38"/>
                  </a:moveTo>
                  <a:cubicBezTo>
                    <a:pt x="11" y="38"/>
                    <a:pt x="9" y="36"/>
                    <a:pt x="9" y="33"/>
                  </a:cubicBezTo>
                  <a:cubicBezTo>
                    <a:pt x="9" y="30"/>
                    <a:pt x="11" y="28"/>
                    <a:pt x="14" y="28"/>
                  </a:cubicBezTo>
                  <a:cubicBezTo>
                    <a:pt x="17" y="28"/>
                    <a:pt x="19" y="30"/>
                    <a:pt x="19" y="33"/>
                  </a:cubicBezTo>
                  <a:cubicBezTo>
                    <a:pt x="19" y="36"/>
                    <a:pt x="17" y="38"/>
                    <a:pt x="14" y="38"/>
                  </a:cubicBezTo>
                  <a:close/>
                  <a:moveTo>
                    <a:pt x="61" y="38"/>
                  </a:moveTo>
                  <a:cubicBezTo>
                    <a:pt x="58" y="38"/>
                    <a:pt x="56" y="36"/>
                    <a:pt x="56" y="33"/>
                  </a:cubicBezTo>
                  <a:cubicBezTo>
                    <a:pt x="56" y="30"/>
                    <a:pt x="58" y="28"/>
                    <a:pt x="61" y="28"/>
                  </a:cubicBezTo>
                  <a:cubicBezTo>
                    <a:pt x="64" y="28"/>
                    <a:pt x="67" y="30"/>
                    <a:pt x="67" y="33"/>
                  </a:cubicBezTo>
                  <a:cubicBezTo>
                    <a:pt x="67" y="36"/>
                    <a:pt x="64" y="38"/>
                    <a:pt x="61" y="38"/>
                  </a:cubicBezTo>
                  <a:close/>
                </a:path>
              </a:pathLst>
            </a:custGeom>
            <a:solidFill>
              <a:srgbClr val="0078D7"/>
            </a:solidFill>
            <a:ln>
              <a:noFill/>
            </a:ln>
            <a:extLst/>
          </p:spPr>
          <p:txBody>
            <a:bodyPr vert="horz" wrap="square" lIns="91414" tIns="45706" rIns="91414" bIns="45706" numCol="1" anchor="t" anchorCtr="0" compatLnSpc="1">
              <a:prstTxWarp prst="textNoShape">
                <a:avLst/>
              </a:prstTxWarp>
            </a:bodyPr>
            <a:lstStyle/>
            <a:p>
              <a:pPr defTabSz="931505"/>
              <a:endParaRPr lang="en-US" sz="700">
                <a:solidFill>
                  <a:srgbClr val="000000"/>
                </a:solidFill>
                <a:latin typeface="Segoe UI"/>
              </a:endParaRPr>
            </a:p>
          </p:txBody>
        </p:sp>
        <p:sp>
          <p:nvSpPr>
            <p:cNvPr id="19" name="Freeform 18"/>
            <p:cNvSpPr>
              <a:spLocks noChangeAspect="1"/>
            </p:cNvSpPr>
            <p:nvPr/>
          </p:nvSpPr>
          <p:spPr>
            <a:xfrm rot="19720331">
              <a:off x="6211988" y="2313729"/>
              <a:ext cx="151777" cy="70305"/>
            </a:xfrm>
            <a:custGeom>
              <a:avLst/>
              <a:gdLst/>
              <a:ahLst/>
              <a:cxnLst/>
              <a:rect l="l" t="t" r="r" b="b"/>
              <a:pathLst>
                <a:path w="2252662" h="1241074">
                  <a:moveTo>
                    <a:pt x="1168673" y="873897"/>
                  </a:moveTo>
                  <a:cubicBezTo>
                    <a:pt x="1422363" y="887818"/>
                    <a:pt x="1590476" y="1059404"/>
                    <a:pt x="1631156" y="1088674"/>
                  </a:cubicBezTo>
                  <a:lnTo>
                    <a:pt x="1490662" y="1236311"/>
                  </a:lnTo>
                  <a:cubicBezTo>
                    <a:pt x="1370013" y="1185512"/>
                    <a:pt x="1177924" y="929923"/>
                    <a:pt x="778668" y="1241074"/>
                  </a:cubicBezTo>
                  <a:lnTo>
                    <a:pt x="628650" y="1083911"/>
                  </a:lnTo>
                  <a:cubicBezTo>
                    <a:pt x="833438" y="913950"/>
                    <a:pt x="1016459" y="865543"/>
                    <a:pt x="1168673" y="873897"/>
                  </a:cubicBezTo>
                  <a:close/>
                  <a:moveTo>
                    <a:pt x="1167682" y="426778"/>
                  </a:moveTo>
                  <a:cubicBezTo>
                    <a:pt x="1582192" y="444172"/>
                    <a:pt x="1876127" y="724341"/>
                    <a:pt x="1943100" y="771966"/>
                  </a:cubicBezTo>
                  <a:lnTo>
                    <a:pt x="1795462" y="924366"/>
                  </a:lnTo>
                  <a:cubicBezTo>
                    <a:pt x="1635125" y="794985"/>
                    <a:pt x="1131887" y="386997"/>
                    <a:pt x="457200" y="914841"/>
                  </a:cubicBezTo>
                  <a:lnTo>
                    <a:pt x="314325" y="786253"/>
                  </a:lnTo>
                  <a:cubicBezTo>
                    <a:pt x="626864" y="500503"/>
                    <a:pt x="918976" y="416341"/>
                    <a:pt x="1167682" y="426778"/>
                  </a:cubicBezTo>
                  <a:close/>
                  <a:moveTo>
                    <a:pt x="1122266" y="14"/>
                  </a:moveTo>
                  <a:cubicBezTo>
                    <a:pt x="1684635" y="2525"/>
                    <a:pt x="2113756" y="340365"/>
                    <a:pt x="2252662" y="462404"/>
                  </a:cubicBezTo>
                  <a:lnTo>
                    <a:pt x="2114550" y="619567"/>
                  </a:lnTo>
                  <a:cubicBezTo>
                    <a:pt x="1916112" y="495742"/>
                    <a:pt x="1186656" y="-206726"/>
                    <a:pt x="147637" y="619567"/>
                  </a:cubicBezTo>
                  <a:lnTo>
                    <a:pt x="0" y="476692"/>
                  </a:lnTo>
                  <a:cubicBezTo>
                    <a:pt x="399455" y="117718"/>
                    <a:pt x="784845" y="-1493"/>
                    <a:pt x="1122266" y="14"/>
                  </a:cubicBezTo>
                  <a:close/>
                </a:path>
              </a:pathLst>
            </a:cu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247" tIns="93247" rIns="93247" bIns="93247" numCol="1" spcCol="0" rtlCol="0" fromWordArt="0" anchor="b" anchorCtr="0" forceAA="0" compatLnSpc="1">
              <a:prstTxWarp prst="textNoShape">
                <a:avLst/>
              </a:prstTxWarp>
              <a:noAutofit/>
            </a:bodyPr>
            <a:lstStyle/>
            <a:p>
              <a:pPr algn="r" defTabSz="932418"/>
              <a:endParaRPr lang="en-US" sz="500" dirty="0" err="1">
                <a:solidFill>
                  <a:srgbClr val="FFFFFF"/>
                </a:solidFill>
              </a:endParaRPr>
            </a:p>
          </p:txBody>
        </p:sp>
      </p:grpSp>
      <p:grpSp>
        <p:nvGrpSpPr>
          <p:cNvPr id="20" name="Group 19"/>
          <p:cNvGrpSpPr/>
          <p:nvPr/>
        </p:nvGrpSpPr>
        <p:grpSpPr>
          <a:xfrm>
            <a:off x="5702819" y="500598"/>
            <a:ext cx="504812" cy="457649"/>
            <a:chOff x="5492679" y="395611"/>
            <a:chExt cx="504812" cy="457649"/>
          </a:xfrm>
        </p:grpSpPr>
        <p:sp>
          <p:nvSpPr>
            <p:cNvPr id="21" name="TextBox 20"/>
            <p:cNvSpPr txBox="1"/>
            <p:nvPr/>
          </p:nvSpPr>
          <p:spPr>
            <a:xfrm>
              <a:off x="5492679" y="699451"/>
              <a:ext cx="504812" cy="77986"/>
            </a:xfrm>
            <a:prstGeom prst="rect">
              <a:avLst/>
            </a:prstGeom>
            <a:noFill/>
          </p:spPr>
          <p:txBody>
            <a:bodyPr wrap="none" lIns="0" tIns="0" rIns="0" bIns="0" rtlCol="0">
              <a:noAutofit/>
            </a:bodyPr>
            <a:lstStyle/>
            <a:p>
              <a:pPr algn="ctr" defTabSz="931326">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 T-SQL query</a:t>
              </a:r>
            </a:p>
          </p:txBody>
        </p:sp>
        <p:sp>
          <p:nvSpPr>
            <p:cNvPr id="22" name="Right Arrow 21"/>
            <p:cNvSpPr/>
            <p:nvPr/>
          </p:nvSpPr>
          <p:spPr bwMode="auto">
            <a:xfrm rot="5400000">
              <a:off x="5716226" y="790300"/>
              <a:ext cx="57718" cy="68201"/>
            </a:xfrm>
            <a:prstGeom prst="rightArrow">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02" tIns="146241" rIns="182802" bIns="146241" numCol="1" spcCol="0" rtlCol="0" fromWordArt="0" anchor="t" anchorCtr="0" forceAA="0" compatLnSpc="1">
              <a:prstTxWarp prst="textNoShape">
                <a:avLst/>
              </a:prstTxWarp>
              <a:noAutofit/>
            </a:bodyPr>
            <a:lstStyle/>
            <a:p>
              <a:pPr marL="342702" indent="-342702" algn="ctr" defTabSz="931935">
                <a:lnSpc>
                  <a:spcPct val="90000"/>
                </a:lnSpc>
                <a:buFont typeface="Wingdings 3" panose="05040102010807070707" pitchFamily="18" charset="2"/>
                <a:buChar char="Æ"/>
              </a:pPr>
              <a:endParaRPr lang="en-US" sz="800" b="1" dirty="0" err="1">
                <a:solidFill>
                  <a:srgbClr val="FFFFFF"/>
                </a:solidFill>
                <a:latin typeface="Segoe UI Light"/>
                <a:ea typeface="Segoe UI" pitchFamily="34" charset="0"/>
                <a:cs typeface="Segoe UI" pitchFamily="34" charset="0"/>
              </a:endParaRPr>
            </a:p>
          </p:txBody>
        </p:sp>
        <p:grpSp>
          <p:nvGrpSpPr>
            <p:cNvPr id="23" name="Group 22"/>
            <p:cNvGrpSpPr/>
            <p:nvPr/>
          </p:nvGrpSpPr>
          <p:grpSpPr>
            <a:xfrm>
              <a:off x="5515119" y="395611"/>
              <a:ext cx="459934" cy="276896"/>
              <a:chOff x="5575137" y="451594"/>
              <a:chExt cx="339897" cy="204631"/>
            </a:xfrm>
          </p:grpSpPr>
          <p:sp>
            <p:nvSpPr>
              <p:cNvPr id="24" name="Rounded Rectangle 23"/>
              <p:cNvSpPr/>
              <p:nvPr/>
            </p:nvSpPr>
            <p:spPr>
              <a:xfrm>
                <a:off x="5577575" y="467588"/>
                <a:ext cx="234042" cy="166996"/>
              </a:xfrm>
              <a:prstGeom prst="roundRect">
                <a:avLst>
                  <a:gd name="adj" fmla="val 815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a:p>
            </p:txBody>
          </p:sp>
          <p:sp>
            <p:nvSpPr>
              <p:cNvPr id="25" name="Rectangle 24"/>
              <p:cNvSpPr/>
              <p:nvPr/>
            </p:nvSpPr>
            <p:spPr>
              <a:xfrm>
                <a:off x="5839619" y="507561"/>
                <a:ext cx="67956" cy="809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a:p>
            </p:txBody>
          </p:sp>
          <p:grpSp>
            <p:nvGrpSpPr>
              <p:cNvPr id="26" name="Group 25"/>
              <p:cNvGrpSpPr/>
              <p:nvPr/>
            </p:nvGrpSpPr>
            <p:grpSpPr bwMode="black">
              <a:xfrm>
                <a:off x="5575137" y="451594"/>
                <a:ext cx="339897" cy="204631"/>
                <a:chOff x="863600" y="2364105"/>
                <a:chExt cx="876300" cy="527844"/>
              </a:xfrm>
              <a:solidFill>
                <a:schemeClr val="tx1"/>
              </a:solidFill>
            </p:grpSpPr>
            <p:sp>
              <p:nvSpPr>
                <p:cNvPr id="27" name="Freeform 26"/>
                <p:cNvSpPr>
                  <a:spLocks noEditPoints="1"/>
                </p:cNvSpPr>
                <p:nvPr/>
              </p:nvSpPr>
              <p:spPr bwMode="black">
                <a:xfrm>
                  <a:off x="1521931" y="2452282"/>
                  <a:ext cx="217969" cy="439667"/>
                </a:xfrm>
                <a:custGeom>
                  <a:avLst/>
                  <a:gdLst/>
                  <a:ahLst/>
                  <a:cxnLst>
                    <a:cxn ang="0">
                      <a:pos x="260" y="0"/>
                    </a:cxn>
                    <a:cxn ang="0">
                      <a:pos x="7" y="0"/>
                    </a:cxn>
                    <a:cxn ang="0">
                      <a:pos x="0" y="7"/>
                    </a:cxn>
                    <a:cxn ang="0">
                      <a:pos x="0" y="112"/>
                    </a:cxn>
                    <a:cxn ang="0">
                      <a:pos x="0" y="119"/>
                    </a:cxn>
                    <a:cxn ang="0">
                      <a:pos x="0" y="531"/>
                    </a:cxn>
                    <a:cxn ang="0">
                      <a:pos x="7" y="538"/>
                    </a:cxn>
                    <a:cxn ang="0">
                      <a:pos x="260" y="538"/>
                    </a:cxn>
                    <a:cxn ang="0">
                      <a:pos x="267" y="531"/>
                    </a:cxn>
                    <a:cxn ang="0">
                      <a:pos x="267" y="119"/>
                    </a:cxn>
                    <a:cxn ang="0">
                      <a:pos x="267" y="112"/>
                    </a:cxn>
                    <a:cxn ang="0">
                      <a:pos x="267" y="7"/>
                    </a:cxn>
                    <a:cxn ang="0">
                      <a:pos x="260" y="0"/>
                    </a:cxn>
                    <a:cxn ang="0">
                      <a:pos x="32" y="82"/>
                    </a:cxn>
                    <a:cxn ang="0">
                      <a:pos x="32" y="57"/>
                    </a:cxn>
                    <a:cxn ang="0">
                      <a:pos x="39" y="50"/>
                    </a:cxn>
                    <a:cxn ang="0">
                      <a:pos x="228" y="50"/>
                    </a:cxn>
                    <a:cxn ang="0">
                      <a:pos x="235" y="57"/>
                    </a:cxn>
                    <a:cxn ang="0">
                      <a:pos x="235" y="82"/>
                    </a:cxn>
                    <a:cxn ang="0">
                      <a:pos x="228" y="89"/>
                    </a:cxn>
                    <a:cxn ang="0">
                      <a:pos x="39" y="89"/>
                    </a:cxn>
                    <a:cxn ang="0">
                      <a:pos x="32" y="82"/>
                    </a:cxn>
                    <a:cxn ang="0">
                      <a:pos x="213" y="254"/>
                    </a:cxn>
                    <a:cxn ang="0">
                      <a:pos x="195" y="236"/>
                    </a:cxn>
                    <a:cxn ang="0">
                      <a:pos x="213" y="218"/>
                    </a:cxn>
                    <a:cxn ang="0">
                      <a:pos x="232" y="236"/>
                    </a:cxn>
                    <a:cxn ang="0">
                      <a:pos x="213" y="254"/>
                    </a:cxn>
                    <a:cxn ang="0">
                      <a:pos x="213" y="194"/>
                    </a:cxn>
                    <a:cxn ang="0">
                      <a:pos x="189" y="170"/>
                    </a:cxn>
                    <a:cxn ang="0">
                      <a:pos x="213" y="146"/>
                    </a:cxn>
                    <a:cxn ang="0">
                      <a:pos x="238" y="170"/>
                    </a:cxn>
                    <a:cxn ang="0">
                      <a:pos x="213" y="194"/>
                    </a:cxn>
                  </a:cxnLst>
                  <a:rect l="0" t="0" r="r" b="b"/>
                  <a:pathLst>
                    <a:path w="267" h="538">
                      <a:moveTo>
                        <a:pt x="260" y="0"/>
                      </a:moveTo>
                      <a:cubicBezTo>
                        <a:pt x="7" y="0"/>
                        <a:pt x="7" y="0"/>
                        <a:pt x="7" y="0"/>
                      </a:cubicBezTo>
                      <a:cubicBezTo>
                        <a:pt x="3" y="0"/>
                        <a:pt x="0" y="3"/>
                        <a:pt x="0" y="7"/>
                      </a:cubicBezTo>
                      <a:cubicBezTo>
                        <a:pt x="0" y="112"/>
                        <a:pt x="0" y="112"/>
                        <a:pt x="0" y="112"/>
                      </a:cubicBezTo>
                      <a:cubicBezTo>
                        <a:pt x="0" y="119"/>
                        <a:pt x="0" y="119"/>
                        <a:pt x="0" y="119"/>
                      </a:cubicBezTo>
                      <a:cubicBezTo>
                        <a:pt x="0" y="531"/>
                        <a:pt x="0" y="531"/>
                        <a:pt x="0" y="531"/>
                      </a:cubicBezTo>
                      <a:cubicBezTo>
                        <a:pt x="0" y="535"/>
                        <a:pt x="3" y="538"/>
                        <a:pt x="7" y="538"/>
                      </a:cubicBezTo>
                      <a:cubicBezTo>
                        <a:pt x="260" y="538"/>
                        <a:pt x="260" y="538"/>
                        <a:pt x="260" y="538"/>
                      </a:cubicBezTo>
                      <a:cubicBezTo>
                        <a:pt x="264" y="538"/>
                        <a:pt x="267" y="535"/>
                        <a:pt x="267" y="531"/>
                      </a:cubicBezTo>
                      <a:cubicBezTo>
                        <a:pt x="267" y="119"/>
                        <a:pt x="267" y="119"/>
                        <a:pt x="267" y="119"/>
                      </a:cubicBezTo>
                      <a:cubicBezTo>
                        <a:pt x="267" y="112"/>
                        <a:pt x="267" y="112"/>
                        <a:pt x="267" y="112"/>
                      </a:cubicBezTo>
                      <a:cubicBezTo>
                        <a:pt x="267" y="7"/>
                        <a:pt x="267" y="7"/>
                        <a:pt x="267" y="7"/>
                      </a:cubicBezTo>
                      <a:cubicBezTo>
                        <a:pt x="267" y="3"/>
                        <a:pt x="264" y="0"/>
                        <a:pt x="260" y="0"/>
                      </a:cubicBezTo>
                      <a:close/>
                      <a:moveTo>
                        <a:pt x="32" y="82"/>
                      </a:moveTo>
                      <a:cubicBezTo>
                        <a:pt x="32" y="57"/>
                        <a:pt x="32" y="57"/>
                        <a:pt x="32" y="57"/>
                      </a:cubicBezTo>
                      <a:cubicBezTo>
                        <a:pt x="32" y="53"/>
                        <a:pt x="35" y="50"/>
                        <a:pt x="39" y="50"/>
                      </a:cubicBezTo>
                      <a:cubicBezTo>
                        <a:pt x="228" y="50"/>
                        <a:pt x="228" y="50"/>
                        <a:pt x="228" y="50"/>
                      </a:cubicBezTo>
                      <a:cubicBezTo>
                        <a:pt x="232" y="50"/>
                        <a:pt x="235" y="53"/>
                        <a:pt x="235" y="57"/>
                      </a:cubicBezTo>
                      <a:cubicBezTo>
                        <a:pt x="235" y="82"/>
                        <a:pt x="235" y="82"/>
                        <a:pt x="235" y="82"/>
                      </a:cubicBezTo>
                      <a:cubicBezTo>
                        <a:pt x="235" y="86"/>
                        <a:pt x="232" y="89"/>
                        <a:pt x="228" y="89"/>
                      </a:cubicBezTo>
                      <a:cubicBezTo>
                        <a:pt x="39" y="89"/>
                        <a:pt x="39" y="89"/>
                        <a:pt x="39" y="89"/>
                      </a:cubicBezTo>
                      <a:cubicBezTo>
                        <a:pt x="35" y="89"/>
                        <a:pt x="32" y="86"/>
                        <a:pt x="32" y="82"/>
                      </a:cubicBezTo>
                      <a:close/>
                      <a:moveTo>
                        <a:pt x="213" y="254"/>
                      </a:moveTo>
                      <a:cubicBezTo>
                        <a:pt x="203" y="254"/>
                        <a:pt x="195" y="246"/>
                        <a:pt x="195" y="236"/>
                      </a:cubicBezTo>
                      <a:cubicBezTo>
                        <a:pt x="195" y="226"/>
                        <a:pt x="203" y="218"/>
                        <a:pt x="213" y="218"/>
                      </a:cubicBezTo>
                      <a:cubicBezTo>
                        <a:pt x="223" y="218"/>
                        <a:pt x="232" y="226"/>
                        <a:pt x="232" y="236"/>
                      </a:cubicBezTo>
                      <a:cubicBezTo>
                        <a:pt x="232" y="246"/>
                        <a:pt x="223" y="254"/>
                        <a:pt x="213" y="254"/>
                      </a:cubicBezTo>
                      <a:close/>
                      <a:moveTo>
                        <a:pt x="213" y="194"/>
                      </a:moveTo>
                      <a:cubicBezTo>
                        <a:pt x="200" y="194"/>
                        <a:pt x="189" y="183"/>
                        <a:pt x="189" y="170"/>
                      </a:cubicBezTo>
                      <a:cubicBezTo>
                        <a:pt x="189" y="156"/>
                        <a:pt x="200" y="146"/>
                        <a:pt x="213" y="146"/>
                      </a:cubicBezTo>
                      <a:cubicBezTo>
                        <a:pt x="227" y="146"/>
                        <a:pt x="238" y="156"/>
                        <a:pt x="238" y="170"/>
                      </a:cubicBezTo>
                      <a:cubicBezTo>
                        <a:pt x="238" y="183"/>
                        <a:pt x="227" y="194"/>
                        <a:pt x="213" y="194"/>
                      </a:cubicBezTo>
                      <a:close/>
                    </a:path>
                  </a:pathLst>
                </a:custGeom>
                <a:solidFill>
                  <a:srgbClr val="0078D7"/>
                </a:solidFill>
                <a:ln>
                  <a:noFill/>
                  <a:headEnd type="none" w="med" len="med"/>
                  <a:tailEnd type="none" w="med" len="med"/>
                </a:ln>
                <a:extLst/>
              </p:spPr>
              <p:style>
                <a:lnRef idx="2">
                  <a:schemeClr val="accent3">
                    <a:shade val="50000"/>
                  </a:schemeClr>
                </a:lnRef>
                <a:fillRef idx="1">
                  <a:schemeClr val="accent3"/>
                </a:fillRef>
                <a:effectRef idx="0">
                  <a:schemeClr val="accent3"/>
                </a:effectRef>
                <a:fontRef idx="minor">
                  <a:schemeClr val="lt1"/>
                </a:fontRef>
              </p:style>
              <p:txBody>
                <a:bodyPr vert="horz" wrap="square" lIns="91423" tIns="45711" rIns="91423" bIns="45711" numCol="1" rtlCol="0" anchor="ctr" anchorCtr="0" compatLnSpc="1">
                  <a:prstTxWarp prst="textNoShape">
                    <a:avLst/>
                  </a:prstTxWarp>
                </a:bodyPr>
                <a:lstStyle/>
                <a:p>
                  <a:pPr defTabSz="740597"/>
                  <a:endParaRPr lang="en-US" sz="700" spc="-122" dirty="0">
                    <a:solidFill>
                      <a:srgbClr val="000000">
                        <a:lumMod val="50000"/>
                      </a:srgbClr>
                    </a:solidFill>
                    <a:latin typeface="Segoe Light" pitchFamily="34" charset="0"/>
                  </a:endParaRPr>
                </a:p>
              </p:txBody>
            </p:sp>
            <p:sp>
              <p:nvSpPr>
                <p:cNvPr id="28" name="Freeform 88"/>
                <p:cNvSpPr>
                  <a:spLocks noEditPoints="1"/>
                </p:cNvSpPr>
                <p:nvPr/>
              </p:nvSpPr>
              <p:spPr bwMode="black">
                <a:xfrm>
                  <a:off x="863600" y="2364105"/>
                  <a:ext cx="622300" cy="527844"/>
                </a:xfrm>
                <a:custGeom>
                  <a:avLst/>
                  <a:gdLst/>
                  <a:ahLst/>
                  <a:cxnLst>
                    <a:cxn ang="0">
                      <a:pos x="494" y="0"/>
                    </a:cxn>
                    <a:cxn ang="0">
                      <a:pos x="17" y="0"/>
                    </a:cxn>
                    <a:cxn ang="0">
                      <a:pos x="0" y="16"/>
                    </a:cxn>
                    <a:cxn ang="0">
                      <a:pos x="0" y="361"/>
                    </a:cxn>
                    <a:cxn ang="0">
                      <a:pos x="17" y="377"/>
                    </a:cxn>
                    <a:cxn ang="0">
                      <a:pos x="174" y="377"/>
                    </a:cxn>
                    <a:cxn ang="0">
                      <a:pos x="174" y="402"/>
                    </a:cxn>
                    <a:cxn ang="0">
                      <a:pos x="139" y="435"/>
                    </a:cxn>
                    <a:cxn ang="0">
                      <a:pos x="380" y="435"/>
                    </a:cxn>
                    <a:cxn ang="0">
                      <a:pos x="346" y="402"/>
                    </a:cxn>
                    <a:cxn ang="0">
                      <a:pos x="346" y="377"/>
                    </a:cxn>
                    <a:cxn ang="0">
                      <a:pos x="494" y="377"/>
                    </a:cxn>
                    <a:cxn ang="0">
                      <a:pos x="510" y="361"/>
                    </a:cxn>
                    <a:cxn ang="0">
                      <a:pos x="510" y="16"/>
                    </a:cxn>
                    <a:cxn ang="0">
                      <a:pos x="494" y="0"/>
                    </a:cxn>
                    <a:cxn ang="0">
                      <a:pos x="481" y="335"/>
                    </a:cxn>
                    <a:cxn ang="0">
                      <a:pos x="467" y="349"/>
                    </a:cxn>
                    <a:cxn ang="0">
                      <a:pos x="44" y="349"/>
                    </a:cxn>
                    <a:cxn ang="0">
                      <a:pos x="30" y="335"/>
                    </a:cxn>
                    <a:cxn ang="0">
                      <a:pos x="30" y="42"/>
                    </a:cxn>
                    <a:cxn ang="0">
                      <a:pos x="44" y="28"/>
                    </a:cxn>
                    <a:cxn ang="0">
                      <a:pos x="467" y="28"/>
                    </a:cxn>
                    <a:cxn ang="0">
                      <a:pos x="481" y="42"/>
                    </a:cxn>
                    <a:cxn ang="0">
                      <a:pos x="481" y="335"/>
                    </a:cxn>
                  </a:cxnLst>
                  <a:rect l="0" t="0" r="r" b="b"/>
                  <a:pathLst>
                    <a:path w="510" h="435">
                      <a:moveTo>
                        <a:pt x="494" y="0"/>
                      </a:moveTo>
                      <a:cubicBezTo>
                        <a:pt x="17" y="0"/>
                        <a:pt x="17" y="0"/>
                        <a:pt x="17" y="0"/>
                      </a:cubicBezTo>
                      <a:cubicBezTo>
                        <a:pt x="8" y="0"/>
                        <a:pt x="0" y="7"/>
                        <a:pt x="0" y="16"/>
                      </a:cubicBezTo>
                      <a:cubicBezTo>
                        <a:pt x="0" y="361"/>
                        <a:pt x="0" y="361"/>
                        <a:pt x="0" y="361"/>
                      </a:cubicBezTo>
                      <a:cubicBezTo>
                        <a:pt x="0" y="370"/>
                        <a:pt x="8" y="377"/>
                        <a:pt x="17" y="377"/>
                      </a:cubicBezTo>
                      <a:cubicBezTo>
                        <a:pt x="174" y="377"/>
                        <a:pt x="174" y="377"/>
                        <a:pt x="174" y="377"/>
                      </a:cubicBezTo>
                      <a:cubicBezTo>
                        <a:pt x="174" y="402"/>
                        <a:pt x="174" y="402"/>
                        <a:pt x="174" y="402"/>
                      </a:cubicBezTo>
                      <a:cubicBezTo>
                        <a:pt x="139" y="435"/>
                        <a:pt x="139" y="435"/>
                        <a:pt x="139" y="435"/>
                      </a:cubicBezTo>
                      <a:cubicBezTo>
                        <a:pt x="380" y="435"/>
                        <a:pt x="380" y="435"/>
                        <a:pt x="380" y="435"/>
                      </a:cubicBezTo>
                      <a:cubicBezTo>
                        <a:pt x="346" y="402"/>
                        <a:pt x="346" y="402"/>
                        <a:pt x="346" y="402"/>
                      </a:cubicBezTo>
                      <a:cubicBezTo>
                        <a:pt x="346" y="377"/>
                        <a:pt x="346" y="377"/>
                        <a:pt x="346" y="377"/>
                      </a:cubicBezTo>
                      <a:cubicBezTo>
                        <a:pt x="494" y="377"/>
                        <a:pt x="494" y="377"/>
                        <a:pt x="494" y="377"/>
                      </a:cubicBezTo>
                      <a:cubicBezTo>
                        <a:pt x="503" y="377"/>
                        <a:pt x="510" y="370"/>
                        <a:pt x="510" y="361"/>
                      </a:cubicBezTo>
                      <a:cubicBezTo>
                        <a:pt x="510" y="16"/>
                        <a:pt x="510" y="16"/>
                        <a:pt x="510" y="16"/>
                      </a:cubicBezTo>
                      <a:cubicBezTo>
                        <a:pt x="510" y="7"/>
                        <a:pt x="503" y="0"/>
                        <a:pt x="494" y="0"/>
                      </a:cubicBezTo>
                      <a:close/>
                      <a:moveTo>
                        <a:pt x="481" y="335"/>
                      </a:moveTo>
                      <a:cubicBezTo>
                        <a:pt x="481" y="343"/>
                        <a:pt x="475" y="349"/>
                        <a:pt x="467" y="349"/>
                      </a:cubicBezTo>
                      <a:cubicBezTo>
                        <a:pt x="44" y="349"/>
                        <a:pt x="44" y="349"/>
                        <a:pt x="44" y="349"/>
                      </a:cubicBezTo>
                      <a:cubicBezTo>
                        <a:pt x="36" y="349"/>
                        <a:pt x="30" y="343"/>
                        <a:pt x="30" y="335"/>
                      </a:cubicBezTo>
                      <a:cubicBezTo>
                        <a:pt x="30" y="42"/>
                        <a:pt x="30" y="42"/>
                        <a:pt x="30" y="42"/>
                      </a:cubicBezTo>
                      <a:cubicBezTo>
                        <a:pt x="30" y="34"/>
                        <a:pt x="36" y="28"/>
                        <a:pt x="44" y="28"/>
                      </a:cubicBezTo>
                      <a:cubicBezTo>
                        <a:pt x="467" y="28"/>
                        <a:pt x="467" y="28"/>
                        <a:pt x="467" y="28"/>
                      </a:cubicBezTo>
                      <a:cubicBezTo>
                        <a:pt x="475" y="28"/>
                        <a:pt x="481" y="34"/>
                        <a:pt x="481" y="42"/>
                      </a:cubicBezTo>
                      <a:lnTo>
                        <a:pt x="481" y="335"/>
                      </a:lnTo>
                      <a:close/>
                    </a:path>
                  </a:pathLst>
                </a:custGeom>
                <a:solidFill>
                  <a:srgbClr val="0078D7"/>
                </a:solidFill>
                <a:ln>
                  <a:noFill/>
                  <a:headEnd type="none" w="med" len="med"/>
                  <a:tailEnd type="none" w="med" len="med"/>
                </a:ln>
                <a:extLst/>
              </p:spPr>
              <p:style>
                <a:lnRef idx="2">
                  <a:schemeClr val="accent3">
                    <a:shade val="50000"/>
                  </a:schemeClr>
                </a:lnRef>
                <a:fillRef idx="1">
                  <a:schemeClr val="accent3"/>
                </a:fillRef>
                <a:effectRef idx="0">
                  <a:schemeClr val="accent3"/>
                </a:effectRef>
                <a:fontRef idx="minor">
                  <a:schemeClr val="lt1"/>
                </a:fontRef>
              </p:style>
              <p:txBody>
                <a:bodyPr vert="horz" wrap="square" lIns="91423" tIns="45711" rIns="91423" bIns="45711" numCol="1" rtlCol="0" anchor="ctr" anchorCtr="0" compatLnSpc="1">
                  <a:prstTxWarp prst="textNoShape">
                    <a:avLst/>
                  </a:prstTxWarp>
                </a:bodyPr>
                <a:lstStyle/>
                <a:p>
                  <a:pPr defTabSz="740597"/>
                  <a:endParaRPr lang="en-US" sz="700" spc="-122" dirty="0">
                    <a:solidFill>
                      <a:srgbClr val="000000">
                        <a:lumMod val="50000"/>
                      </a:srgbClr>
                    </a:solidFill>
                    <a:latin typeface="Segoe Light" pitchFamily="34" charset="0"/>
                  </a:endParaRPr>
                </a:p>
              </p:txBody>
            </p:sp>
          </p:grpSp>
        </p:grpSp>
      </p:grpSp>
      <p:grpSp>
        <p:nvGrpSpPr>
          <p:cNvPr id="29" name="Group 28"/>
          <p:cNvGrpSpPr/>
          <p:nvPr/>
        </p:nvGrpSpPr>
        <p:grpSpPr>
          <a:xfrm>
            <a:off x="5870579" y="1232880"/>
            <a:ext cx="169292" cy="200146"/>
            <a:chOff x="5619698" y="1186314"/>
            <a:chExt cx="169292" cy="200146"/>
          </a:xfrm>
        </p:grpSpPr>
        <p:sp>
          <p:nvSpPr>
            <p:cNvPr id="30" name="Freeform 29"/>
            <p:cNvSpPr>
              <a:spLocks noChangeAspect="1"/>
            </p:cNvSpPr>
            <p:nvPr/>
          </p:nvSpPr>
          <p:spPr bwMode="auto">
            <a:xfrm rot="5400000">
              <a:off x="5604271" y="1201741"/>
              <a:ext cx="200146" cy="169292"/>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97984 w 1481959"/>
                <a:gd name="connsiteY12" fmla="*/ 478826 h 962317"/>
                <a:gd name="connsiteX13" fmla="*/ 709855 w 1481959"/>
                <a:gd name="connsiteY13" fmla="*/ 368988 h 962317"/>
                <a:gd name="connsiteX14" fmla="*/ 720565 w 1481959"/>
                <a:gd name="connsiteY14" fmla="*/ 351055 h 962317"/>
                <a:gd name="connsiteX15" fmla="*/ 722022 w 1481959"/>
                <a:gd name="connsiteY15" fmla="*/ 347917 h 962317"/>
                <a:gd name="connsiteX16" fmla="*/ 723721 w 1481959"/>
                <a:gd name="connsiteY16" fmla="*/ 338718 h 962317"/>
                <a:gd name="connsiteX17" fmla="*/ 723262 w 1481959"/>
                <a:gd name="connsiteY17" fmla="*/ 334338 h 962317"/>
                <a:gd name="connsiteX18" fmla="*/ 723111 w 1481959"/>
                <a:gd name="connsiteY18" fmla="*/ 333602 h 962317"/>
                <a:gd name="connsiteX19" fmla="*/ 714729 w 1481959"/>
                <a:gd name="connsiteY19" fmla="*/ 315979 h 962317"/>
                <a:gd name="connsiteX20" fmla="*/ 678087 w 1481959"/>
                <a:gd name="connsiteY20" fmla="*/ 280035 h 962317"/>
                <a:gd name="connsiteX21" fmla="*/ 668098 w 1481959"/>
                <a:gd name="connsiteY21" fmla="*/ 262301 h 962317"/>
                <a:gd name="connsiteX22" fmla="*/ 678350 w 1481959"/>
                <a:gd name="connsiteY22" fmla="*/ 258990 h 962317"/>
                <a:gd name="connsiteX23" fmla="*/ 72174 w 1481959"/>
                <a:gd name="connsiteY23" fmla="*/ 72174 h 962317"/>
                <a:gd name="connsiteX24" fmla="*/ 72174 w 1481959"/>
                <a:gd name="connsiteY24" fmla="*/ 887737 h 962317"/>
                <a:gd name="connsiteX25" fmla="*/ 1402569 w 1481959"/>
                <a:gd name="connsiteY25" fmla="*/ 887737 h 962317"/>
                <a:gd name="connsiteX26" fmla="*/ 1402569 w 1481959"/>
                <a:gd name="connsiteY26" fmla="*/ 72174 h 962317"/>
                <a:gd name="connsiteX27" fmla="*/ 72174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97984 w 1481959"/>
                <a:gd name="connsiteY11" fmla="*/ 478826 h 962317"/>
                <a:gd name="connsiteX12" fmla="*/ 709855 w 1481959"/>
                <a:gd name="connsiteY12" fmla="*/ 368988 h 962317"/>
                <a:gd name="connsiteX13" fmla="*/ 720565 w 1481959"/>
                <a:gd name="connsiteY13" fmla="*/ 351055 h 962317"/>
                <a:gd name="connsiteX14" fmla="*/ 722022 w 1481959"/>
                <a:gd name="connsiteY14" fmla="*/ 347917 h 962317"/>
                <a:gd name="connsiteX15" fmla="*/ 723721 w 1481959"/>
                <a:gd name="connsiteY15" fmla="*/ 338718 h 962317"/>
                <a:gd name="connsiteX16" fmla="*/ 723262 w 1481959"/>
                <a:gd name="connsiteY16" fmla="*/ 334338 h 962317"/>
                <a:gd name="connsiteX17" fmla="*/ 723111 w 1481959"/>
                <a:gd name="connsiteY17" fmla="*/ 333602 h 962317"/>
                <a:gd name="connsiteX18" fmla="*/ 714729 w 1481959"/>
                <a:gd name="connsiteY18" fmla="*/ 315979 h 962317"/>
                <a:gd name="connsiteX19" fmla="*/ 678087 w 1481959"/>
                <a:gd name="connsiteY19" fmla="*/ 280035 h 962317"/>
                <a:gd name="connsiteX20" fmla="*/ 668098 w 1481959"/>
                <a:gd name="connsiteY20" fmla="*/ 262301 h 962317"/>
                <a:gd name="connsiteX21" fmla="*/ 678350 w 1481959"/>
                <a:gd name="connsiteY21" fmla="*/ 258990 h 962317"/>
                <a:gd name="connsiteX22" fmla="*/ 72174 w 1481959"/>
                <a:gd name="connsiteY22" fmla="*/ 72174 h 962317"/>
                <a:gd name="connsiteX23" fmla="*/ 72174 w 1481959"/>
                <a:gd name="connsiteY23" fmla="*/ 887737 h 962317"/>
                <a:gd name="connsiteX24" fmla="*/ 1402569 w 1481959"/>
                <a:gd name="connsiteY24" fmla="*/ 887737 h 962317"/>
                <a:gd name="connsiteX25" fmla="*/ 1402569 w 1481959"/>
                <a:gd name="connsiteY25" fmla="*/ 72174 h 962317"/>
                <a:gd name="connsiteX26" fmla="*/ 72174 w 1481959"/>
                <a:gd name="connsiteY26" fmla="*/ 72174 h 962317"/>
                <a:gd name="connsiteX27" fmla="*/ 65620 w 1481959"/>
                <a:gd name="connsiteY27" fmla="*/ 0 h 962317"/>
                <a:gd name="connsiteX28" fmla="*/ 1416339 w 1481959"/>
                <a:gd name="connsiteY28" fmla="*/ 0 h 962317"/>
                <a:gd name="connsiteX29" fmla="*/ 1481959 w 1481959"/>
                <a:gd name="connsiteY29" fmla="*/ 65621 h 962317"/>
                <a:gd name="connsiteX30" fmla="*/ 1481959 w 1481959"/>
                <a:gd name="connsiteY30" fmla="*/ 896697 h 962317"/>
                <a:gd name="connsiteX31" fmla="*/ 1416339 w 1481959"/>
                <a:gd name="connsiteY31" fmla="*/ 962317 h 962317"/>
                <a:gd name="connsiteX32" fmla="*/ 65620 w 1481959"/>
                <a:gd name="connsiteY32" fmla="*/ 962317 h 962317"/>
                <a:gd name="connsiteX33" fmla="*/ 0 w 1481959"/>
                <a:gd name="connsiteY33" fmla="*/ 896697 h 962317"/>
                <a:gd name="connsiteX34" fmla="*/ 0 w 1481959"/>
                <a:gd name="connsiteY34" fmla="*/ 65621 h 962317"/>
                <a:gd name="connsiteX35" fmla="*/ 65620 w 1481959"/>
                <a:gd name="connsiteY35"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597984 w 1481959"/>
                <a:gd name="connsiteY10" fmla="*/ 478826 h 962317"/>
                <a:gd name="connsiteX11" fmla="*/ 709855 w 1481959"/>
                <a:gd name="connsiteY11" fmla="*/ 368988 h 962317"/>
                <a:gd name="connsiteX12" fmla="*/ 720565 w 1481959"/>
                <a:gd name="connsiteY12" fmla="*/ 351055 h 962317"/>
                <a:gd name="connsiteX13" fmla="*/ 722022 w 1481959"/>
                <a:gd name="connsiteY13" fmla="*/ 347917 h 962317"/>
                <a:gd name="connsiteX14" fmla="*/ 723721 w 1481959"/>
                <a:gd name="connsiteY14" fmla="*/ 338718 h 962317"/>
                <a:gd name="connsiteX15" fmla="*/ 723262 w 1481959"/>
                <a:gd name="connsiteY15" fmla="*/ 334338 h 962317"/>
                <a:gd name="connsiteX16" fmla="*/ 723111 w 1481959"/>
                <a:gd name="connsiteY16" fmla="*/ 333602 h 962317"/>
                <a:gd name="connsiteX17" fmla="*/ 714729 w 1481959"/>
                <a:gd name="connsiteY17" fmla="*/ 315979 h 962317"/>
                <a:gd name="connsiteX18" fmla="*/ 678087 w 1481959"/>
                <a:gd name="connsiteY18" fmla="*/ 280035 h 962317"/>
                <a:gd name="connsiteX19" fmla="*/ 668098 w 1481959"/>
                <a:gd name="connsiteY19" fmla="*/ 262301 h 962317"/>
                <a:gd name="connsiteX20" fmla="*/ 678350 w 1481959"/>
                <a:gd name="connsiteY20" fmla="*/ 258990 h 962317"/>
                <a:gd name="connsiteX21" fmla="*/ 72174 w 1481959"/>
                <a:gd name="connsiteY21" fmla="*/ 72174 h 962317"/>
                <a:gd name="connsiteX22" fmla="*/ 72174 w 1481959"/>
                <a:gd name="connsiteY22" fmla="*/ 887737 h 962317"/>
                <a:gd name="connsiteX23" fmla="*/ 1402569 w 1481959"/>
                <a:gd name="connsiteY23" fmla="*/ 887737 h 962317"/>
                <a:gd name="connsiteX24" fmla="*/ 1402569 w 1481959"/>
                <a:gd name="connsiteY24" fmla="*/ 72174 h 962317"/>
                <a:gd name="connsiteX25" fmla="*/ 72174 w 1481959"/>
                <a:gd name="connsiteY25" fmla="*/ 72174 h 962317"/>
                <a:gd name="connsiteX26" fmla="*/ 65620 w 1481959"/>
                <a:gd name="connsiteY26" fmla="*/ 0 h 962317"/>
                <a:gd name="connsiteX27" fmla="*/ 1416339 w 1481959"/>
                <a:gd name="connsiteY27" fmla="*/ 0 h 962317"/>
                <a:gd name="connsiteX28" fmla="*/ 1481959 w 1481959"/>
                <a:gd name="connsiteY28" fmla="*/ 65621 h 962317"/>
                <a:gd name="connsiteX29" fmla="*/ 1481959 w 1481959"/>
                <a:gd name="connsiteY29" fmla="*/ 896697 h 962317"/>
                <a:gd name="connsiteX30" fmla="*/ 1416339 w 1481959"/>
                <a:gd name="connsiteY30" fmla="*/ 962317 h 962317"/>
                <a:gd name="connsiteX31" fmla="*/ 65620 w 1481959"/>
                <a:gd name="connsiteY31" fmla="*/ 962317 h 962317"/>
                <a:gd name="connsiteX32" fmla="*/ 0 w 1481959"/>
                <a:gd name="connsiteY32" fmla="*/ 896697 h 962317"/>
                <a:gd name="connsiteX33" fmla="*/ 0 w 1481959"/>
                <a:gd name="connsiteY33" fmla="*/ 65621 h 962317"/>
                <a:gd name="connsiteX34" fmla="*/ 65620 w 1481959"/>
                <a:gd name="connsiteY34"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597984 w 1481959"/>
                <a:gd name="connsiteY9" fmla="*/ 478826 h 962317"/>
                <a:gd name="connsiteX10" fmla="*/ 709855 w 1481959"/>
                <a:gd name="connsiteY10" fmla="*/ 368988 h 962317"/>
                <a:gd name="connsiteX11" fmla="*/ 720565 w 1481959"/>
                <a:gd name="connsiteY11" fmla="*/ 351055 h 962317"/>
                <a:gd name="connsiteX12" fmla="*/ 722022 w 1481959"/>
                <a:gd name="connsiteY12" fmla="*/ 347917 h 962317"/>
                <a:gd name="connsiteX13" fmla="*/ 723721 w 1481959"/>
                <a:gd name="connsiteY13" fmla="*/ 338718 h 962317"/>
                <a:gd name="connsiteX14" fmla="*/ 723262 w 1481959"/>
                <a:gd name="connsiteY14" fmla="*/ 334338 h 962317"/>
                <a:gd name="connsiteX15" fmla="*/ 723111 w 1481959"/>
                <a:gd name="connsiteY15" fmla="*/ 333602 h 962317"/>
                <a:gd name="connsiteX16" fmla="*/ 714729 w 1481959"/>
                <a:gd name="connsiteY16" fmla="*/ 315979 h 962317"/>
                <a:gd name="connsiteX17" fmla="*/ 678087 w 1481959"/>
                <a:gd name="connsiteY17" fmla="*/ 280035 h 962317"/>
                <a:gd name="connsiteX18" fmla="*/ 668098 w 1481959"/>
                <a:gd name="connsiteY18" fmla="*/ 262301 h 962317"/>
                <a:gd name="connsiteX19" fmla="*/ 678350 w 1481959"/>
                <a:gd name="connsiteY19" fmla="*/ 258990 h 962317"/>
                <a:gd name="connsiteX20" fmla="*/ 72174 w 1481959"/>
                <a:gd name="connsiteY20" fmla="*/ 72174 h 962317"/>
                <a:gd name="connsiteX21" fmla="*/ 72174 w 1481959"/>
                <a:gd name="connsiteY21" fmla="*/ 887737 h 962317"/>
                <a:gd name="connsiteX22" fmla="*/ 1402569 w 1481959"/>
                <a:gd name="connsiteY22" fmla="*/ 887737 h 962317"/>
                <a:gd name="connsiteX23" fmla="*/ 1402569 w 1481959"/>
                <a:gd name="connsiteY23" fmla="*/ 72174 h 962317"/>
                <a:gd name="connsiteX24" fmla="*/ 72174 w 1481959"/>
                <a:gd name="connsiteY24" fmla="*/ 72174 h 962317"/>
                <a:gd name="connsiteX25" fmla="*/ 65620 w 1481959"/>
                <a:gd name="connsiteY25" fmla="*/ 0 h 962317"/>
                <a:gd name="connsiteX26" fmla="*/ 1416339 w 1481959"/>
                <a:gd name="connsiteY26" fmla="*/ 0 h 962317"/>
                <a:gd name="connsiteX27" fmla="*/ 1481959 w 1481959"/>
                <a:gd name="connsiteY27" fmla="*/ 65621 h 962317"/>
                <a:gd name="connsiteX28" fmla="*/ 1481959 w 1481959"/>
                <a:gd name="connsiteY28" fmla="*/ 896697 h 962317"/>
                <a:gd name="connsiteX29" fmla="*/ 1416339 w 1481959"/>
                <a:gd name="connsiteY29" fmla="*/ 962317 h 962317"/>
                <a:gd name="connsiteX30" fmla="*/ 65620 w 1481959"/>
                <a:gd name="connsiteY30" fmla="*/ 962317 h 962317"/>
                <a:gd name="connsiteX31" fmla="*/ 0 w 1481959"/>
                <a:gd name="connsiteY31" fmla="*/ 896697 h 962317"/>
                <a:gd name="connsiteX32" fmla="*/ 0 w 1481959"/>
                <a:gd name="connsiteY32" fmla="*/ 65621 h 962317"/>
                <a:gd name="connsiteX33" fmla="*/ 65620 w 1481959"/>
                <a:gd name="connsiteY33"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597984 w 1481959"/>
                <a:gd name="connsiteY8" fmla="*/ 478826 h 962317"/>
                <a:gd name="connsiteX9" fmla="*/ 709855 w 1481959"/>
                <a:gd name="connsiteY9" fmla="*/ 368988 h 962317"/>
                <a:gd name="connsiteX10" fmla="*/ 720565 w 1481959"/>
                <a:gd name="connsiteY10" fmla="*/ 351055 h 962317"/>
                <a:gd name="connsiteX11" fmla="*/ 722022 w 1481959"/>
                <a:gd name="connsiteY11" fmla="*/ 347917 h 962317"/>
                <a:gd name="connsiteX12" fmla="*/ 723721 w 1481959"/>
                <a:gd name="connsiteY12" fmla="*/ 338718 h 962317"/>
                <a:gd name="connsiteX13" fmla="*/ 723262 w 1481959"/>
                <a:gd name="connsiteY13" fmla="*/ 334338 h 962317"/>
                <a:gd name="connsiteX14" fmla="*/ 723111 w 1481959"/>
                <a:gd name="connsiteY14" fmla="*/ 333602 h 962317"/>
                <a:gd name="connsiteX15" fmla="*/ 714729 w 1481959"/>
                <a:gd name="connsiteY15" fmla="*/ 315979 h 962317"/>
                <a:gd name="connsiteX16" fmla="*/ 678087 w 1481959"/>
                <a:gd name="connsiteY16" fmla="*/ 280035 h 962317"/>
                <a:gd name="connsiteX17" fmla="*/ 668098 w 1481959"/>
                <a:gd name="connsiteY17" fmla="*/ 262301 h 962317"/>
                <a:gd name="connsiteX18" fmla="*/ 678350 w 1481959"/>
                <a:gd name="connsiteY18" fmla="*/ 258990 h 962317"/>
                <a:gd name="connsiteX19" fmla="*/ 72174 w 1481959"/>
                <a:gd name="connsiteY19" fmla="*/ 72174 h 962317"/>
                <a:gd name="connsiteX20" fmla="*/ 72174 w 1481959"/>
                <a:gd name="connsiteY20" fmla="*/ 887737 h 962317"/>
                <a:gd name="connsiteX21" fmla="*/ 1402569 w 1481959"/>
                <a:gd name="connsiteY21" fmla="*/ 887737 h 962317"/>
                <a:gd name="connsiteX22" fmla="*/ 1402569 w 1481959"/>
                <a:gd name="connsiteY22" fmla="*/ 72174 h 962317"/>
                <a:gd name="connsiteX23" fmla="*/ 72174 w 1481959"/>
                <a:gd name="connsiteY23" fmla="*/ 72174 h 962317"/>
                <a:gd name="connsiteX24" fmla="*/ 65620 w 1481959"/>
                <a:gd name="connsiteY24" fmla="*/ 0 h 962317"/>
                <a:gd name="connsiteX25" fmla="*/ 1416339 w 1481959"/>
                <a:gd name="connsiteY25" fmla="*/ 0 h 962317"/>
                <a:gd name="connsiteX26" fmla="*/ 1481959 w 1481959"/>
                <a:gd name="connsiteY26" fmla="*/ 65621 h 962317"/>
                <a:gd name="connsiteX27" fmla="*/ 1481959 w 1481959"/>
                <a:gd name="connsiteY27" fmla="*/ 896697 h 962317"/>
                <a:gd name="connsiteX28" fmla="*/ 1416339 w 1481959"/>
                <a:gd name="connsiteY28" fmla="*/ 962317 h 962317"/>
                <a:gd name="connsiteX29" fmla="*/ 65620 w 1481959"/>
                <a:gd name="connsiteY29" fmla="*/ 962317 h 962317"/>
                <a:gd name="connsiteX30" fmla="*/ 0 w 1481959"/>
                <a:gd name="connsiteY30" fmla="*/ 896697 h 962317"/>
                <a:gd name="connsiteX31" fmla="*/ 0 w 1481959"/>
                <a:gd name="connsiteY31" fmla="*/ 65621 h 962317"/>
                <a:gd name="connsiteX32" fmla="*/ 65620 w 1481959"/>
                <a:gd name="connsiteY32"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597984 w 1481959"/>
                <a:gd name="connsiteY7" fmla="*/ 478826 h 962317"/>
                <a:gd name="connsiteX8" fmla="*/ 709855 w 1481959"/>
                <a:gd name="connsiteY8" fmla="*/ 368988 h 962317"/>
                <a:gd name="connsiteX9" fmla="*/ 720565 w 1481959"/>
                <a:gd name="connsiteY9" fmla="*/ 351055 h 962317"/>
                <a:gd name="connsiteX10" fmla="*/ 722022 w 1481959"/>
                <a:gd name="connsiteY10" fmla="*/ 347917 h 962317"/>
                <a:gd name="connsiteX11" fmla="*/ 723721 w 1481959"/>
                <a:gd name="connsiteY11" fmla="*/ 338718 h 962317"/>
                <a:gd name="connsiteX12" fmla="*/ 723262 w 1481959"/>
                <a:gd name="connsiteY12" fmla="*/ 334338 h 962317"/>
                <a:gd name="connsiteX13" fmla="*/ 723111 w 1481959"/>
                <a:gd name="connsiteY13" fmla="*/ 333602 h 962317"/>
                <a:gd name="connsiteX14" fmla="*/ 714729 w 1481959"/>
                <a:gd name="connsiteY14" fmla="*/ 315979 h 962317"/>
                <a:gd name="connsiteX15" fmla="*/ 678087 w 1481959"/>
                <a:gd name="connsiteY15" fmla="*/ 280035 h 962317"/>
                <a:gd name="connsiteX16" fmla="*/ 668098 w 1481959"/>
                <a:gd name="connsiteY16" fmla="*/ 262301 h 962317"/>
                <a:gd name="connsiteX17" fmla="*/ 678350 w 1481959"/>
                <a:gd name="connsiteY17" fmla="*/ 258990 h 962317"/>
                <a:gd name="connsiteX18" fmla="*/ 72174 w 1481959"/>
                <a:gd name="connsiteY18" fmla="*/ 72174 h 962317"/>
                <a:gd name="connsiteX19" fmla="*/ 72174 w 1481959"/>
                <a:gd name="connsiteY19" fmla="*/ 887737 h 962317"/>
                <a:gd name="connsiteX20" fmla="*/ 1402569 w 1481959"/>
                <a:gd name="connsiteY20" fmla="*/ 887737 h 962317"/>
                <a:gd name="connsiteX21" fmla="*/ 1402569 w 1481959"/>
                <a:gd name="connsiteY21" fmla="*/ 72174 h 962317"/>
                <a:gd name="connsiteX22" fmla="*/ 72174 w 1481959"/>
                <a:gd name="connsiteY22" fmla="*/ 72174 h 962317"/>
                <a:gd name="connsiteX23" fmla="*/ 65620 w 1481959"/>
                <a:gd name="connsiteY23" fmla="*/ 0 h 962317"/>
                <a:gd name="connsiteX24" fmla="*/ 1416339 w 1481959"/>
                <a:gd name="connsiteY24" fmla="*/ 0 h 962317"/>
                <a:gd name="connsiteX25" fmla="*/ 1481959 w 1481959"/>
                <a:gd name="connsiteY25" fmla="*/ 65621 h 962317"/>
                <a:gd name="connsiteX26" fmla="*/ 1481959 w 1481959"/>
                <a:gd name="connsiteY26" fmla="*/ 896697 h 962317"/>
                <a:gd name="connsiteX27" fmla="*/ 1416339 w 1481959"/>
                <a:gd name="connsiteY27" fmla="*/ 962317 h 962317"/>
                <a:gd name="connsiteX28" fmla="*/ 65620 w 1481959"/>
                <a:gd name="connsiteY28" fmla="*/ 962317 h 962317"/>
                <a:gd name="connsiteX29" fmla="*/ 0 w 1481959"/>
                <a:gd name="connsiteY29" fmla="*/ 896697 h 962317"/>
                <a:gd name="connsiteX30" fmla="*/ 0 w 1481959"/>
                <a:gd name="connsiteY30" fmla="*/ 65621 h 962317"/>
                <a:gd name="connsiteX31" fmla="*/ 65620 w 1481959"/>
                <a:gd name="connsiteY31"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709855 w 1481959"/>
                <a:gd name="connsiteY7" fmla="*/ 368988 h 962317"/>
                <a:gd name="connsiteX8" fmla="*/ 720565 w 1481959"/>
                <a:gd name="connsiteY8" fmla="*/ 351055 h 962317"/>
                <a:gd name="connsiteX9" fmla="*/ 722022 w 1481959"/>
                <a:gd name="connsiteY9" fmla="*/ 347917 h 962317"/>
                <a:gd name="connsiteX10" fmla="*/ 723721 w 1481959"/>
                <a:gd name="connsiteY10" fmla="*/ 338718 h 962317"/>
                <a:gd name="connsiteX11" fmla="*/ 723262 w 1481959"/>
                <a:gd name="connsiteY11" fmla="*/ 334338 h 962317"/>
                <a:gd name="connsiteX12" fmla="*/ 723111 w 1481959"/>
                <a:gd name="connsiteY12" fmla="*/ 333602 h 962317"/>
                <a:gd name="connsiteX13" fmla="*/ 714729 w 1481959"/>
                <a:gd name="connsiteY13" fmla="*/ 315979 h 962317"/>
                <a:gd name="connsiteX14" fmla="*/ 678087 w 1481959"/>
                <a:gd name="connsiteY14" fmla="*/ 280035 h 962317"/>
                <a:gd name="connsiteX15" fmla="*/ 668098 w 1481959"/>
                <a:gd name="connsiteY15" fmla="*/ 262301 h 962317"/>
                <a:gd name="connsiteX16" fmla="*/ 678350 w 1481959"/>
                <a:gd name="connsiteY16" fmla="*/ 258990 h 962317"/>
                <a:gd name="connsiteX17" fmla="*/ 72174 w 1481959"/>
                <a:gd name="connsiteY17" fmla="*/ 72174 h 962317"/>
                <a:gd name="connsiteX18" fmla="*/ 72174 w 1481959"/>
                <a:gd name="connsiteY18" fmla="*/ 887737 h 962317"/>
                <a:gd name="connsiteX19" fmla="*/ 1402569 w 1481959"/>
                <a:gd name="connsiteY19" fmla="*/ 887737 h 962317"/>
                <a:gd name="connsiteX20" fmla="*/ 1402569 w 1481959"/>
                <a:gd name="connsiteY20" fmla="*/ 72174 h 962317"/>
                <a:gd name="connsiteX21" fmla="*/ 72174 w 1481959"/>
                <a:gd name="connsiteY21" fmla="*/ 72174 h 962317"/>
                <a:gd name="connsiteX22" fmla="*/ 65620 w 1481959"/>
                <a:gd name="connsiteY22" fmla="*/ 0 h 962317"/>
                <a:gd name="connsiteX23" fmla="*/ 1416339 w 1481959"/>
                <a:gd name="connsiteY23" fmla="*/ 0 h 962317"/>
                <a:gd name="connsiteX24" fmla="*/ 1481959 w 1481959"/>
                <a:gd name="connsiteY24" fmla="*/ 65621 h 962317"/>
                <a:gd name="connsiteX25" fmla="*/ 1481959 w 1481959"/>
                <a:gd name="connsiteY25" fmla="*/ 896697 h 962317"/>
                <a:gd name="connsiteX26" fmla="*/ 1416339 w 1481959"/>
                <a:gd name="connsiteY26" fmla="*/ 962317 h 962317"/>
                <a:gd name="connsiteX27" fmla="*/ 65620 w 1481959"/>
                <a:gd name="connsiteY27" fmla="*/ 962317 h 962317"/>
                <a:gd name="connsiteX28" fmla="*/ 0 w 1481959"/>
                <a:gd name="connsiteY28" fmla="*/ 896697 h 962317"/>
                <a:gd name="connsiteX29" fmla="*/ 0 w 1481959"/>
                <a:gd name="connsiteY29" fmla="*/ 65621 h 962317"/>
                <a:gd name="connsiteX30" fmla="*/ 65620 w 1481959"/>
                <a:gd name="connsiteY30"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709855 w 1481959"/>
                <a:gd name="connsiteY6" fmla="*/ 368988 h 962317"/>
                <a:gd name="connsiteX7" fmla="*/ 720565 w 1481959"/>
                <a:gd name="connsiteY7" fmla="*/ 351055 h 962317"/>
                <a:gd name="connsiteX8" fmla="*/ 722022 w 1481959"/>
                <a:gd name="connsiteY8" fmla="*/ 347917 h 962317"/>
                <a:gd name="connsiteX9" fmla="*/ 723721 w 1481959"/>
                <a:gd name="connsiteY9" fmla="*/ 338718 h 962317"/>
                <a:gd name="connsiteX10" fmla="*/ 723262 w 1481959"/>
                <a:gd name="connsiteY10" fmla="*/ 334338 h 962317"/>
                <a:gd name="connsiteX11" fmla="*/ 723111 w 1481959"/>
                <a:gd name="connsiteY11" fmla="*/ 333602 h 962317"/>
                <a:gd name="connsiteX12" fmla="*/ 714729 w 1481959"/>
                <a:gd name="connsiteY12" fmla="*/ 315979 h 962317"/>
                <a:gd name="connsiteX13" fmla="*/ 678087 w 1481959"/>
                <a:gd name="connsiteY13" fmla="*/ 280035 h 962317"/>
                <a:gd name="connsiteX14" fmla="*/ 668098 w 1481959"/>
                <a:gd name="connsiteY14" fmla="*/ 262301 h 962317"/>
                <a:gd name="connsiteX15" fmla="*/ 678350 w 1481959"/>
                <a:gd name="connsiteY15" fmla="*/ 258990 h 962317"/>
                <a:gd name="connsiteX16" fmla="*/ 72174 w 1481959"/>
                <a:gd name="connsiteY16" fmla="*/ 72174 h 962317"/>
                <a:gd name="connsiteX17" fmla="*/ 72174 w 1481959"/>
                <a:gd name="connsiteY17" fmla="*/ 887737 h 962317"/>
                <a:gd name="connsiteX18" fmla="*/ 1402569 w 1481959"/>
                <a:gd name="connsiteY18" fmla="*/ 887737 h 962317"/>
                <a:gd name="connsiteX19" fmla="*/ 1402569 w 1481959"/>
                <a:gd name="connsiteY19" fmla="*/ 72174 h 962317"/>
                <a:gd name="connsiteX20" fmla="*/ 72174 w 1481959"/>
                <a:gd name="connsiteY20" fmla="*/ 72174 h 962317"/>
                <a:gd name="connsiteX21" fmla="*/ 65620 w 1481959"/>
                <a:gd name="connsiteY21" fmla="*/ 0 h 962317"/>
                <a:gd name="connsiteX22" fmla="*/ 1416339 w 1481959"/>
                <a:gd name="connsiteY22" fmla="*/ 0 h 962317"/>
                <a:gd name="connsiteX23" fmla="*/ 1481959 w 1481959"/>
                <a:gd name="connsiteY23" fmla="*/ 65621 h 962317"/>
                <a:gd name="connsiteX24" fmla="*/ 1481959 w 1481959"/>
                <a:gd name="connsiteY24" fmla="*/ 896697 h 962317"/>
                <a:gd name="connsiteX25" fmla="*/ 1416339 w 1481959"/>
                <a:gd name="connsiteY25" fmla="*/ 962317 h 962317"/>
                <a:gd name="connsiteX26" fmla="*/ 65620 w 1481959"/>
                <a:gd name="connsiteY26" fmla="*/ 962317 h 962317"/>
                <a:gd name="connsiteX27" fmla="*/ 0 w 1481959"/>
                <a:gd name="connsiteY27" fmla="*/ 896697 h 962317"/>
                <a:gd name="connsiteX28" fmla="*/ 0 w 1481959"/>
                <a:gd name="connsiteY28" fmla="*/ 65621 h 962317"/>
                <a:gd name="connsiteX29" fmla="*/ 65620 w 1481959"/>
                <a:gd name="connsiteY29"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709855 w 1481959"/>
                <a:gd name="connsiteY5" fmla="*/ 368988 h 962317"/>
                <a:gd name="connsiteX6" fmla="*/ 720565 w 1481959"/>
                <a:gd name="connsiteY6" fmla="*/ 351055 h 962317"/>
                <a:gd name="connsiteX7" fmla="*/ 722022 w 1481959"/>
                <a:gd name="connsiteY7" fmla="*/ 347917 h 962317"/>
                <a:gd name="connsiteX8" fmla="*/ 723721 w 1481959"/>
                <a:gd name="connsiteY8" fmla="*/ 338718 h 962317"/>
                <a:gd name="connsiteX9" fmla="*/ 723262 w 1481959"/>
                <a:gd name="connsiteY9" fmla="*/ 334338 h 962317"/>
                <a:gd name="connsiteX10" fmla="*/ 723111 w 1481959"/>
                <a:gd name="connsiteY10" fmla="*/ 333602 h 962317"/>
                <a:gd name="connsiteX11" fmla="*/ 714729 w 1481959"/>
                <a:gd name="connsiteY11" fmla="*/ 315979 h 962317"/>
                <a:gd name="connsiteX12" fmla="*/ 678087 w 1481959"/>
                <a:gd name="connsiteY12" fmla="*/ 280035 h 962317"/>
                <a:gd name="connsiteX13" fmla="*/ 668098 w 1481959"/>
                <a:gd name="connsiteY13" fmla="*/ 262301 h 962317"/>
                <a:gd name="connsiteX14" fmla="*/ 678350 w 1481959"/>
                <a:gd name="connsiteY14" fmla="*/ 258990 h 962317"/>
                <a:gd name="connsiteX15" fmla="*/ 72174 w 1481959"/>
                <a:gd name="connsiteY15" fmla="*/ 72174 h 962317"/>
                <a:gd name="connsiteX16" fmla="*/ 72174 w 1481959"/>
                <a:gd name="connsiteY16" fmla="*/ 887737 h 962317"/>
                <a:gd name="connsiteX17" fmla="*/ 1402569 w 1481959"/>
                <a:gd name="connsiteY17" fmla="*/ 887737 h 962317"/>
                <a:gd name="connsiteX18" fmla="*/ 1402569 w 1481959"/>
                <a:gd name="connsiteY18" fmla="*/ 72174 h 962317"/>
                <a:gd name="connsiteX19" fmla="*/ 72174 w 1481959"/>
                <a:gd name="connsiteY19" fmla="*/ 72174 h 962317"/>
                <a:gd name="connsiteX20" fmla="*/ 65620 w 1481959"/>
                <a:gd name="connsiteY20" fmla="*/ 0 h 962317"/>
                <a:gd name="connsiteX21" fmla="*/ 1416339 w 1481959"/>
                <a:gd name="connsiteY21" fmla="*/ 0 h 962317"/>
                <a:gd name="connsiteX22" fmla="*/ 1481959 w 1481959"/>
                <a:gd name="connsiteY22" fmla="*/ 65621 h 962317"/>
                <a:gd name="connsiteX23" fmla="*/ 1481959 w 1481959"/>
                <a:gd name="connsiteY23" fmla="*/ 896697 h 962317"/>
                <a:gd name="connsiteX24" fmla="*/ 1416339 w 1481959"/>
                <a:gd name="connsiteY24" fmla="*/ 962317 h 962317"/>
                <a:gd name="connsiteX25" fmla="*/ 65620 w 1481959"/>
                <a:gd name="connsiteY25" fmla="*/ 962317 h 962317"/>
                <a:gd name="connsiteX26" fmla="*/ 0 w 1481959"/>
                <a:gd name="connsiteY26" fmla="*/ 896697 h 962317"/>
                <a:gd name="connsiteX27" fmla="*/ 0 w 1481959"/>
                <a:gd name="connsiteY27" fmla="*/ 65621 h 962317"/>
                <a:gd name="connsiteX28" fmla="*/ 65620 w 1481959"/>
                <a:gd name="connsiteY28"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723721 w 1481959"/>
                <a:gd name="connsiteY7" fmla="*/ 338718 h 962317"/>
                <a:gd name="connsiteX8" fmla="*/ 723262 w 1481959"/>
                <a:gd name="connsiteY8" fmla="*/ 334338 h 962317"/>
                <a:gd name="connsiteX9" fmla="*/ 723111 w 1481959"/>
                <a:gd name="connsiteY9" fmla="*/ 333602 h 962317"/>
                <a:gd name="connsiteX10" fmla="*/ 714729 w 1481959"/>
                <a:gd name="connsiteY10" fmla="*/ 315979 h 962317"/>
                <a:gd name="connsiteX11" fmla="*/ 678087 w 1481959"/>
                <a:gd name="connsiteY11" fmla="*/ 280035 h 962317"/>
                <a:gd name="connsiteX12" fmla="*/ 668098 w 1481959"/>
                <a:gd name="connsiteY12" fmla="*/ 262301 h 962317"/>
                <a:gd name="connsiteX13" fmla="*/ 678350 w 1481959"/>
                <a:gd name="connsiteY13" fmla="*/ 258990 h 962317"/>
                <a:gd name="connsiteX14" fmla="*/ 72174 w 1481959"/>
                <a:gd name="connsiteY14" fmla="*/ 72174 h 962317"/>
                <a:gd name="connsiteX15" fmla="*/ 72174 w 1481959"/>
                <a:gd name="connsiteY15" fmla="*/ 887737 h 962317"/>
                <a:gd name="connsiteX16" fmla="*/ 1402569 w 1481959"/>
                <a:gd name="connsiteY16" fmla="*/ 887737 h 962317"/>
                <a:gd name="connsiteX17" fmla="*/ 1402569 w 1481959"/>
                <a:gd name="connsiteY17" fmla="*/ 72174 h 962317"/>
                <a:gd name="connsiteX18" fmla="*/ 72174 w 1481959"/>
                <a:gd name="connsiteY18" fmla="*/ 72174 h 962317"/>
                <a:gd name="connsiteX19" fmla="*/ 65620 w 1481959"/>
                <a:gd name="connsiteY19" fmla="*/ 0 h 962317"/>
                <a:gd name="connsiteX20" fmla="*/ 1416339 w 1481959"/>
                <a:gd name="connsiteY20" fmla="*/ 0 h 962317"/>
                <a:gd name="connsiteX21" fmla="*/ 1481959 w 1481959"/>
                <a:gd name="connsiteY21" fmla="*/ 65621 h 962317"/>
                <a:gd name="connsiteX22" fmla="*/ 1481959 w 1481959"/>
                <a:gd name="connsiteY22" fmla="*/ 896697 h 962317"/>
                <a:gd name="connsiteX23" fmla="*/ 1416339 w 1481959"/>
                <a:gd name="connsiteY23" fmla="*/ 962317 h 962317"/>
                <a:gd name="connsiteX24" fmla="*/ 65620 w 1481959"/>
                <a:gd name="connsiteY24" fmla="*/ 962317 h 962317"/>
                <a:gd name="connsiteX25" fmla="*/ 0 w 1481959"/>
                <a:gd name="connsiteY25" fmla="*/ 896697 h 962317"/>
                <a:gd name="connsiteX26" fmla="*/ 0 w 1481959"/>
                <a:gd name="connsiteY26" fmla="*/ 65621 h 962317"/>
                <a:gd name="connsiteX27" fmla="*/ 65620 w 1481959"/>
                <a:gd name="connsiteY27"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723721 w 1481959"/>
                <a:gd name="connsiteY7" fmla="*/ 338718 h 962317"/>
                <a:gd name="connsiteX8" fmla="*/ 723262 w 1481959"/>
                <a:gd name="connsiteY8" fmla="*/ 334338 h 962317"/>
                <a:gd name="connsiteX9" fmla="*/ 714729 w 1481959"/>
                <a:gd name="connsiteY9" fmla="*/ 315979 h 962317"/>
                <a:gd name="connsiteX10" fmla="*/ 678087 w 1481959"/>
                <a:gd name="connsiteY10" fmla="*/ 280035 h 962317"/>
                <a:gd name="connsiteX11" fmla="*/ 668098 w 1481959"/>
                <a:gd name="connsiteY11" fmla="*/ 262301 h 962317"/>
                <a:gd name="connsiteX12" fmla="*/ 678350 w 1481959"/>
                <a:gd name="connsiteY12" fmla="*/ 258990 h 962317"/>
                <a:gd name="connsiteX13" fmla="*/ 72174 w 1481959"/>
                <a:gd name="connsiteY13" fmla="*/ 72174 h 962317"/>
                <a:gd name="connsiteX14" fmla="*/ 72174 w 1481959"/>
                <a:gd name="connsiteY14" fmla="*/ 887737 h 962317"/>
                <a:gd name="connsiteX15" fmla="*/ 1402569 w 1481959"/>
                <a:gd name="connsiteY15" fmla="*/ 887737 h 962317"/>
                <a:gd name="connsiteX16" fmla="*/ 1402569 w 1481959"/>
                <a:gd name="connsiteY16" fmla="*/ 72174 h 962317"/>
                <a:gd name="connsiteX17" fmla="*/ 72174 w 1481959"/>
                <a:gd name="connsiteY17" fmla="*/ 72174 h 962317"/>
                <a:gd name="connsiteX18" fmla="*/ 65620 w 1481959"/>
                <a:gd name="connsiteY18" fmla="*/ 0 h 962317"/>
                <a:gd name="connsiteX19" fmla="*/ 1416339 w 1481959"/>
                <a:gd name="connsiteY19" fmla="*/ 0 h 962317"/>
                <a:gd name="connsiteX20" fmla="*/ 1481959 w 1481959"/>
                <a:gd name="connsiteY20" fmla="*/ 65621 h 962317"/>
                <a:gd name="connsiteX21" fmla="*/ 1481959 w 1481959"/>
                <a:gd name="connsiteY21" fmla="*/ 896697 h 962317"/>
                <a:gd name="connsiteX22" fmla="*/ 1416339 w 1481959"/>
                <a:gd name="connsiteY22" fmla="*/ 962317 h 962317"/>
                <a:gd name="connsiteX23" fmla="*/ 65620 w 1481959"/>
                <a:gd name="connsiteY23" fmla="*/ 962317 h 962317"/>
                <a:gd name="connsiteX24" fmla="*/ 0 w 1481959"/>
                <a:gd name="connsiteY24" fmla="*/ 896697 h 962317"/>
                <a:gd name="connsiteX25" fmla="*/ 0 w 1481959"/>
                <a:gd name="connsiteY25" fmla="*/ 65621 h 962317"/>
                <a:gd name="connsiteX26" fmla="*/ 65620 w 1481959"/>
                <a:gd name="connsiteY2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723721 w 1481959"/>
                <a:gd name="connsiteY7" fmla="*/ 338718 h 962317"/>
                <a:gd name="connsiteX8" fmla="*/ 723262 w 1481959"/>
                <a:gd name="connsiteY8" fmla="*/ 334338 h 962317"/>
                <a:gd name="connsiteX9" fmla="*/ 678087 w 1481959"/>
                <a:gd name="connsiteY9" fmla="*/ 280035 h 962317"/>
                <a:gd name="connsiteX10" fmla="*/ 668098 w 1481959"/>
                <a:gd name="connsiteY10" fmla="*/ 262301 h 962317"/>
                <a:gd name="connsiteX11" fmla="*/ 678350 w 1481959"/>
                <a:gd name="connsiteY11" fmla="*/ 258990 h 962317"/>
                <a:gd name="connsiteX12" fmla="*/ 72174 w 1481959"/>
                <a:gd name="connsiteY12" fmla="*/ 72174 h 962317"/>
                <a:gd name="connsiteX13" fmla="*/ 72174 w 1481959"/>
                <a:gd name="connsiteY13" fmla="*/ 887737 h 962317"/>
                <a:gd name="connsiteX14" fmla="*/ 1402569 w 1481959"/>
                <a:gd name="connsiteY14" fmla="*/ 887737 h 962317"/>
                <a:gd name="connsiteX15" fmla="*/ 1402569 w 1481959"/>
                <a:gd name="connsiteY15" fmla="*/ 72174 h 962317"/>
                <a:gd name="connsiteX16" fmla="*/ 72174 w 1481959"/>
                <a:gd name="connsiteY16" fmla="*/ 72174 h 962317"/>
                <a:gd name="connsiteX17" fmla="*/ 65620 w 1481959"/>
                <a:gd name="connsiteY17" fmla="*/ 0 h 962317"/>
                <a:gd name="connsiteX18" fmla="*/ 1416339 w 1481959"/>
                <a:gd name="connsiteY18" fmla="*/ 0 h 962317"/>
                <a:gd name="connsiteX19" fmla="*/ 1481959 w 1481959"/>
                <a:gd name="connsiteY19" fmla="*/ 65621 h 962317"/>
                <a:gd name="connsiteX20" fmla="*/ 1481959 w 1481959"/>
                <a:gd name="connsiteY20" fmla="*/ 896697 h 962317"/>
                <a:gd name="connsiteX21" fmla="*/ 1416339 w 1481959"/>
                <a:gd name="connsiteY21" fmla="*/ 962317 h 962317"/>
                <a:gd name="connsiteX22" fmla="*/ 65620 w 1481959"/>
                <a:gd name="connsiteY22" fmla="*/ 962317 h 962317"/>
                <a:gd name="connsiteX23" fmla="*/ 0 w 1481959"/>
                <a:gd name="connsiteY23" fmla="*/ 896697 h 962317"/>
                <a:gd name="connsiteX24" fmla="*/ 0 w 1481959"/>
                <a:gd name="connsiteY24" fmla="*/ 65621 h 962317"/>
                <a:gd name="connsiteX25" fmla="*/ 65620 w 1481959"/>
                <a:gd name="connsiteY25"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723721 w 1481959"/>
                <a:gd name="connsiteY7" fmla="*/ 338718 h 962317"/>
                <a:gd name="connsiteX8" fmla="*/ 723262 w 1481959"/>
                <a:gd name="connsiteY8" fmla="*/ 334338 h 962317"/>
                <a:gd name="connsiteX9" fmla="*/ 678087 w 1481959"/>
                <a:gd name="connsiteY9" fmla="*/ 280035 h 962317"/>
                <a:gd name="connsiteX10" fmla="*/ 668098 w 1481959"/>
                <a:gd name="connsiteY10" fmla="*/ 262301 h 962317"/>
                <a:gd name="connsiteX11" fmla="*/ 72174 w 1481959"/>
                <a:gd name="connsiteY11" fmla="*/ 72174 h 962317"/>
                <a:gd name="connsiteX12" fmla="*/ 72174 w 1481959"/>
                <a:gd name="connsiteY12" fmla="*/ 887737 h 962317"/>
                <a:gd name="connsiteX13" fmla="*/ 1402569 w 1481959"/>
                <a:gd name="connsiteY13" fmla="*/ 887737 h 962317"/>
                <a:gd name="connsiteX14" fmla="*/ 1402569 w 1481959"/>
                <a:gd name="connsiteY14" fmla="*/ 72174 h 962317"/>
                <a:gd name="connsiteX15" fmla="*/ 72174 w 1481959"/>
                <a:gd name="connsiteY15" fmla="*/ 72174 h 962317"/>
                <a:gd name="connsiteX16" fmla="*/ 65620 w 1481959"/>
                <a:gd name="connsiteY16" fmla="*/ 0 h 962317"/>
                <a:gd name="connsiteX17" fmla="*/ 1416339 w 1481959"/>
                <a:gd name="connsiteY17" fmla="*/ 0 h 962317"/>
                <a:gd name="connsiteX18" fmla="*/ 1481959 w 1481959"/>
                <a:gd name="connsiteY18" fmla="*/ 65621 h 962317"/>
                <a:gd name="connsiteX19" fmla="*/ 1481959 w 1481959"/>
                <a:gd name="connsiteY19" fmla="*/ 896697 h 962317"/>
                <a:gd name="connsiteX20" fmla="*/ 1416339 w 1481959"/>
                <a:gd name="connsiteY20" fmla="*/ 962317 h 962317"/>
                <a:gd name="connsiteX21" fmla="*/ 65620 w 1481959"/>
                <a:gd name="connsiteY21" fmla="*/ 962317 h 962317"/>
                <a:gd name="connsiteX22" fmla="*/ 0 w 1481959"/>
                <a:gd name="connsiteY22" fmla="*/ 896697 h 962317"/>
                <a:gd name="connsiteX23" fmla="*/ 0 w 1481959"/>
                <a:gd name="connsiteY23" fmla="*/ 65621 h 962317"/>
                <a:gd name="connsiteX24" fmla="*/ 65620 w 1481959"/>
                <a:gd name="connsiteY24"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723721 w 1481959"/>
                <a:gd name="connsiteY7" fmla="*/ 338718 h 962317"/>
                <a:gd name="connsiteX8" fmla="*/ 678087 w 1481959"/>
                <a:gd name="connsiteY8" fmla="*/ 280035 h 962317"/>
                <a:gd name="connsiteX9" fmla="*/ 668098 w 1481959"/>
                <a:gd name="connsiteY9" fmla="*/ 262301 h 962317"/>
                <a:gd name="connsiteX10" fmla="*/ 72174 w 1481959"/>
                <a:gd name="connsiteY10" fmla="*/ 72174 h 962317"/>
                <a:gd name="connsiteX11" fmla="*/ 72174 w 1481959"/>
                <a:gd name="connsiteY11" fmla="*/ 887737 h 962317"/>
                <a:gd name="connsiteX12" fmla="*/ 1402569 w 1481959"/>
                <a:gd name="connsiteY12" fmla="*/ 887737 h 962317"/>
                <a:gd name="connsiteX13" fmla="*/ 1402569 w 1481959"/>
                <a:gd name="connsiteY13" fmla="*/ 72174 h 962317"/>
                <a:gd name="connsiteX14" fmla="*/ 72174 w 1481959"/>
                <a:gd name="connsiteY14" fmla="*/ 72174 h 962317"/>
                <a:gd name="connsiteX15" fmla="*/ 65620 w 1481959"/>
                <a:gd name="connsiteY15" fmla="*/ 0 h 962317"/>
                <a:gd name="connsiteX16" fmla="*/ 1416339 w 1481959"/>
                <a:gd name="connsiteY16" fmla="*/ 0 h 962317"/>
                <a:gd name="connsiteX17" fmla="*/ 1481959 w 1481959"/>
                <a:gd name="connsiteY17" fmla="*/ 65621 h 962317"/>
                <a:gd name="connsiteX18" fmla="*/ 1481959 w 1481959"/>
                <a:gd name="connsiteY18" fmla="*/ 896697 h 962317"/>
                <a:gd name="connsiteX19" fmla="*/ 1416339 w 1481959"/>
                <a:gd name="connsiteY19" fmla="*/ 962317 h 962317"/>
                <a:gd name="connsiteX20" fmla="*/ 65620 w 1481959"/>
                <a:gd name="connsiteY20" fmla="*/ 962317 h 962317"/>
                <a:gd name="connsiteX21" fmla="*/ 0 w 1481959"/>
                <a:gd name="connsiteY21" fmla="*/ 896697 h 962317"/>
                <a:gd name="connsiteX22" fmla="*/ 0 w 1481959"/>
                <a:gd name="connsiteY22" fmla="*/ 65621 h 962317"/>
                <a:gd name="connsiteX23" fmla="*/ 65620 w 1481959"/>
                <a:gd name="connsiteY23"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722022 w 1481959"/>
                <a:gd name="connsiteY6" fmla="*/ 347917 h 962317"/>
                <a:gd name="connsiteX7" fmla="*/ 678087 w 1481959"/>
                <a:gd name="connsiteY7" fmla="*/ 280035 h 962317"/>
                <a:gd name="connsiteX8" fmla="*/ 668098 w 1481959"/>
                <a:gd name="connsiteY8" fmla="*/ 262301 h 962317"/>
                <a:gd name="connsiteX9" fmla="*/ 72174 w 1481959"/>
                <a:gd name="connsiteY9" fmla="*/ 72174 h 962317"/>
                <a:gd name="connsiteX10" fmla="*/ 72174 w 1481959"/>
                <a:gd name="connsiteY10" fmla="*/ 887737 h 962317"/>
                <a:gd name="connsiteX11" fmla="*/ 1402569 w 1481959"/>
                <a:gd name="connsiteY11" fmla="*/ 887737 h 962317"/>
                <a:gd name="connsiteX12" fmla="*/ 1402569 w 1481959"/>
                <a:gd name="connsiteY12" fmla="*/ 72174 h 962317"/>
                <a:gd name="connsiteX13" fmla="*/ 72174 w 1481959"/>
                <a:gd name="connsiteY13" fmla="*/ 72174 h 962317"/>
                <a:gd name="connsiteX14" fmla="*/ 65620 w 1481959"/>
                <a:gd name="connsiteY14" fmla="*/ 0 h 962317"/>
                <a:gd name="connsiteX15" fmla="*/ 1416339 w 1481959"/>
                <a:gd name="connsiteY15" fmla="*/ 0 h 962317"/>
                <a:gd name="connsiteX16" fmla="*/ 1481959 w 1481959"/>
                <a:gd name="connsiteY16" fmla="*/ 65621 h 962317"/>
                <a:gd name="connsiteX17" fmla="*/ 1481959 w 1481959"/>
                <a:gd name="connsiteY17" fmla="*/ 896697 h 962317"/>
                <a:gd name="connsiteX18" fmla="*/ 1416339 w 1481959"/>
                <a:gd name="connsiteY18" fmla="*/ 962317 h 962317"/>
                <a:gd name="connsiteX19" fmla="*/ 65620 w 1481959"/>
                <a:gd name="connsiteY19" fmla="*/ 962317 h 962317"/>
                <a:gd name="connsiteX20" fmla="*/ 0 w 1481959"/>
                <a:gd name="connsiteY20" fmla="*/ 896697 h 962317"/>
                <a:gd name="connsiteX21" fmla="*/ 0 w 1481959"/>
                <a:gd name="connsiteY21" fmla="*/ 65621 h 962317"/>
                <a:gd name="connsiteX22" fmla="*/ 65620 w 1481959"/>
                <a:gd name="connsiteY22"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720565 w 1481959"/>
                <a:gd name="connsiteY5" fmla="*/ 351055 h 962317"/>
                <a:gd name="connsiteX6" fmla="*/ 678087 w 1481959"/>
                <a:gd name="connsiteY6" fmla="*/ 280035 h 962317"/>
                <a:gd name="connsiteX7" fmla="*/ 668098 w 1481959"/>
                <a:gd name="connsiteY7" fmla="*/ 262301 h 962317"/>
                <a:gd name="connsiteX8" fmla="*/ 72174 w 1481959"/>
                <a:gd name="connsiteY8" fmla="*/ 72174 h 962317"/>
                <a:gd name="connsiteX9" fmla="*/ 72174 w 1481959"/>
                <a:gd name="connsiteY9" fmla="*/ 887737 h 962317"/>
                <a:gd name="connsiteX10" fmla="*/ 1402569 w 1481959"/>
                <a:gd name="connsiteY10" fmla="*/ 887737 h 962317"/>
                <a:gd name="connsiteX11" fmla="*/ 1402569 w 1481959"/>
                <a:gd name="connsiteY11" fmla="*/ 72174 h 962317"/>
                <a:gd name="connsiteX12" fmla="*/ 72174 w 1481959"/>
                <a:gd name="connsiteY12" fmla="*/ 72174 h 962317"/>
                <a:gd name="connsiteX13" fmla="*/ 65620 w 1481959"/>
                <a:gd name="connsiteY13" fmla="*/ 0 h 962317"/>
                <a:gd name="connsiteX14" fmla="*/ 1416339 w 1481959"/>
                <a:gd name="connsiteY14" fmla="*/ 0 h 962317"/>
                <a:gd name="connsiteX15" fmla="*/ 1481959 w 1481959"/>
                <a:gd name="connsiteY15" fmla="*/ 65621 h 962317"/>
                <a:gd name="connsiteX16" fmla="*/ 1481959 w 1481959"/>
                <a:gd name="connsiteY16" fmla="*/ 896697 h 962317"/>
                <a:gd name="connsiteX17" fmla="*/ 1416339 w 1481959"/>
                <a:gd name="connsiteY17" fmla="*/ 962317 h 962317"/>
                <a:gd name="connsiteX18" fmla="*/ 65620 w 1481959"/>
                <a:gd name="connsiteY18" fmla="*/ 962317 h 962317"/>
                <a:gd name="connsiteX19" fmla="*/ 0 w 1481959"/>
                <a:gd name="connsiteY19" fmla="*/ 896697 h 962317"/>
                <a:gd name="connsiteX20" fmla="*/ 0 w 1481959"/>
                <a:gd name="connsiteY20" fmla="*/ 65621 h 962317"/>
                <a:gd name="connsiteX21" fmla="*/ 65620 w 1481959"/>
                <a:gd name="connsiteY21"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709855 w 1481959"/>
                <a:gd name="connsiteY4" fmla="*/ 368988 h 962317"/>
                <a:gd name="connsiteX5" fmla="*/ 678087 w 1481959"/>
                <a:gd name="connsiteY5" fmla="*/ 280035 h 962317"/>
                <a:gd name="connsiteX6" fmla="*/ 668098 w 1481959"/>
                <a:gd name="connsiteY6" fmla="*/ 262301 h 962317"/>
                <a:gd name="connsiteX7" fmla="*/ 72174 w 1481959"/>
                <a:gd name="connsiteY7" fmla="*/ 72174 h 962317"/>
                <a:gd name="connsiteX8" fmla="*/ 72174 w 1481959"/>
                <a:gd name="connsiteY8" fmla="*/ 887737 h 962317"/>
                <a:gd name="connsiteX9" fmla="*/ 1402569 w 1481959"/>
                <a:gd name="connsiteY9" fmla="*/ 887737 h 962317"/>
                <a:gd name="connsiteX10" fmla="*/ 1402569 w 1481959"/>
                <a:gd name="connsiteY10" fmla="*/ 72174 h 962317"/>
                <a:gd name="connsiteX11" fmla="*/ 72174 w 1481959"/>
                <a:gd name="connsiteY11" fmla="*/ 72174 h 962317"/>
                <a:gd name="connsiteX12" fmla="*/ 65620 w 1481959"/>
                <a:gd name="connsiteY12" fmla="*/ 0 h 962317"/>
                <a:gd name="connsiteX13" fmla="*/ 1416339 w 1481959"/>
                <a:gd name="connsiteY13" fmla="*/ 0 h 962317"/>
                <a:gd name="connsiteX14" fmla="*/ 1481959 w 1481959"/>
                <a:gd name="connsiteY14" fmla="*/ 65621 h 962317"/>
                <a:gd name="connsiteX15" fmla="*/ 1481959 w 1481959"/>
                <a:gd name="connsiteY15" fmla="*/ 896697 h 962317"/>
                <a:gd name="connsiteX16" fmla="*/ 1416339 w 1481959"/>
                <a:gd name="connsiteY16" fmla="*/ 962317 h 962317"/>
                <a:gd name="connsiteX17" fmla="*/ 65620 w 1481959"/>
                <a:gd name="connsiteY17" fmla="*/ 962317 h 962317"/>
                <a:gd name="connsiteX18" fmla="*/ 0 w 1481959"/>
                <a:gd name="connsiteY18" fmla="*/ 896697 h 962317"/>
                <a:gd name="connsiteX19" fmla="*/ 0 w 1481959"/>
                <a:gd name="connsiteY19" fmla="*/ 65621 h 962317"/>
                <a:gd name="connsiteX20" fmla="*/ 65620 w 1481959"/>
                <a:gd name="connsiteY20"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1006067 w 1481959"/>
                <a:gd name="connsiteY3" fmla="*/ 292305 h 962317"/>
                <a:gd name="connsiteX4" fmla="*/ 678087 w 1481959"/>
                <a:gd name="connsiteY4" fmla="*/ 280035 h 962317"/>
                <a:gd name="connsiteX5" fmla="*/ 668098 w 1481959"/>
                <a:gd name="connsiteY5" fmla="*/ 262301 h 962317"/>
                <a:gd name="connsiteX6" fmla="*/ 72174 w 1481959"/>
                <a:gd name="connsiteY6" fmla="*/ 72174 h 962317"/>
                <a:gd name="connsiteX7" fmla="*/ 72174 w 1481959"/>
                <a:gd name="connsiteY7" fmla="*/ 887737 h 962317"/>
                <a:gd name="connsiteX8" fmla="*/ 1402569 w 1481959"/>
                <a:gd name="connsiteY8" fmla="*/ 887737 h 962317"/>
                <a:gd name="connsiteX9" fmla="*/ 1402569 w 1481959"/>
                <a:gd name="connsiteY9" fmla="*/ 72174 h 962317"/>
                <a:gd name="connsiteX10" fmla="*/ 72174 w 1481959"/>
                <a:gd name="connsiteY10" fmla="*/ 72174 h 962317"/>
                <a:gd name="connsiteX11" fmla="*/ 65620 w 1481959"/>
                <a:gd name="connsiteY11" fmla="*/ 0 h 962317"/>
                <a:gd name="connsiteX12" fmla="*/ 1416339 w 1481959"/>
                <a:gd name="connsiteY12" fmla="*/ 0 h 962317"/>
                <a:gd name="connsiteX13" fmla="*/ 1481959 w 1481959"/>
                <a:gd name="connsiteY13" fmla="*/ 65621 h 962317"/>
                <a:gd name="connsiteX14" fmla="*/ 1481959 w 1481959"/>
                <a:gd name="connsiteY14" fmla="*/ 896697 h 962317"/>
                <a:gd name="connsiteX15" fmla="*/ 1416339 w 1481959"/>
                <a:gd name="connsiteY15" fmla="*/ 962317 h 962317"/>
                <a:gd name="connsiteX16" fmla="*/ 65620 w 1481959"/>
                <a:gd name="connsiteY16" fmla="*/ 962317 h 962317"/>
                <a:gd name="connsiteX17" fmla="*/ 0 w 1481959"/>
                <a:gd name="connsiteY17" fmla="*/ 896697 h 962317"/>
                <a:gd name="connsiteX18" fmla="*/ 0 w 1481959"/>
                <a:gd name="connsiteY18" fmla="*/ 65621 h 962317"/>
                <a:gd name="connsiteX19" fmla="*/ 65620 w 1481959"/>
                <a:gd name="connsiteY19" fmla="*/ 0 h 962317"/>
                <a:gd name="connsiteX0" fmla="*/ 668098 w 1481959"/>
                <a:gd name="connsiteY0" fmla="*/ 262301 h 962317"/>
                <a:gd name="connsiteX1" fmla="*/ 688805 w 1481959"/>
                <a:gd name="connsiteY1" fmla="*/ 259224 h 962317"/>
                <a:gd name="connsiteX2" fmla="*/ 971484 w 1481959"/>
                <a:gd name="connsiteY2" fmla="*/ 259224 h 962317"/>
                <a:gd name="connsiteX3" fmla="*/ 678087 w 1481959"/>
                <a:gd name="connsiteY3" fmla="*/ 280035 h 962317"/>
                <a:gd name="connsiteX4" fmla="*/ 668098 w 1481959"/>
                <a:gd name="connsiteY4" fmla="*/ 262301 h 962317"/>
                <a:gd name="connsiteX5" fmla="*/ 72174 w 1481959"/>
                <a:gd name="connsiteY5" fmla="*/ 72174 h 962317"/>
                <a:gd name="connsiteX6" fmla="*/ 72174 w 1481959"/>
                <a:gd name="connsiteY6" fmla="*/ 887737 h 962317"/>
                <a:gd name="connsiteX7" fmla="*/ 1402569 w 1481959"/>
                <a:gd name="connsiteY7" fmla="*/ 887737 h 962317"/>
                <a:gd name="connsiteX8" fmla="*/ 1402569 w 1481959"/>
                <a:gd name="connsiteY8" fmla="*/ 72174 h 962317"/>
                <a:gd name="connsiteX9" fmla="*/ 72174 w 1481959"/>
                <a:gd name="connsiteY9" fmla="*/ 72174 h 962317"/>
                <a:gd name="connsiteX10" fmla="*/ 65620 w 1481959"/>
                <a:gd name="connsiteY10" fmla="*/ 0 h 962317"/>
                <a:gd name="connsiteX11" fmla="*/ 1416339 w 1481959"/>
                <a:gd name="connsiteY11" fmla="*/ 0 h 962317"/>
                <a:gd name="connsiteX12" fmla="*/ 1481959 w 1481959"/>
                <a:gd name="connsiteY12" fmla="*/ 65621 h 962317"/>
                <a:gd name="connsiteX13" fmla="*/ 1481959 w 1481959"/>
                <a:gd name="connsiteY13" fmla="*/ 896697 h 962317"/>
                <a:gd name="connsiteX14" fmla="*/ 1416339 w 1481959"/>
                <a:gd name="connsiteY14" fmla="*/ 962317 h 962317"/>
                <a:gd name="connsiteX15" fmla="*/ 65620 w 1481959"/>
                <a:gd name="connsiteY15" fmla="*/ 962317 h 962317"/>
                <a:gd name="connsiteX16" fmla="*/ 0 w 1481959"/>
                <a:gd name="connsiteY16" fmla="*/ 896697 h 962317"/>
                <a:gd name="connsiteX17" fmla="*/ 0 w 1481959"/>
                <a:gd name="connsiteY17" fmla="*/ 65621 h 962317"/>
                <a:gd name="connsiteX18" fmla="*/ 65620 w 1481959"/>
                <a:gd name="connsiteY18" fmla="*/ 0 h 962317"/>
                <a:gd name="connsiteX0" fmla="*/ 668098 w 1481959"/>
                <a:gd name="connsiteY0" fmla="*/ 262301 h 962317"/>
                <a:gd name="connsiteX1" fmla="*/ 688805 w 1481959"/>
                <a:gd name="connsiteY1" fmla="*/ 259224 h 962317"/>
                <a:gd name="connsiteX2" fmla="*/ 678087 w 1481959"/>
                <a:gd name="connsiteY2" fmla="*/ 280035 h 962317"/>
                <a:gd name="connsiteX3" fmla="*/ 668098 w 1481959"/>
                <a:gd name="connsiteY3" fmla="*/ 262301 h 962317"/>
                <a:gd name="connsiteX4" fmla="*/ 72174 w 1481959"/>
                <a:gd name="connsiteY4" fmla="*/ 72174 h 962317"/>
                <a:gd name="connsiteX5" fmla="*/ 72174 w 1481959"/>
                <a:gd name="connsiteY5" fmla="*/ 887737 h 962317"/>
                <a:gd name="connsiteX6" fmla="*/ 1402569 w 1481959"/>
                <a:gd name="connsiteY6" fmla="*/ 887737 h 962317"/>
                <a:gd name="connsiteX7" fmla="*/ 1402569 w 1481959"/>
                <a:gd name="connsiteY7" fmla="*/ 72174 h 962317"/>
                <a:gd name="connsiteX8" fmla="*/ 72174 w 1481959"/>
                <a:gd name="connsiteY8" fmla="*/ 72174 h 962317"/>
                <a:gd name="connsiteX9" fmla="*/ 65620 w 1481959"/>
                <a:gd name="connsiteY9" fmla="*/ 0 h 962317"/>
                <a:gd name="connsiteX10" fmla="*/ 1416339 w 1481959"/>
                <a:gd name="connsiteY10" fmla="*/ 0 h 962317"/>
                <a:gd name="connsiteX11" fmla="*/ 1481959 w 1481959"/>
                <a:gd name="connsiteY11" fmla="*/ 65621 h 962317"/>
                <a:gd name="connsiteX12" fmla="*/ 1481959 w 1481959"/>
                <a:gd name="connsiteY12" fmla="*/ 896697 h 962317"/>
                <a:gd name="connsiteX13" fmla="*/ 1416339 w 1481959"/>
                <a:gd name="connsiteY13" fmla="*/ 962317 h 962317"/>
                <a:gd name="connsiteX14" fmla="*/ 65620 w 1481959"/>
                <a:gd name="connsiteY14" fmla="*/ 962317 h 962317"/>
                <a:gd name="connsiteX15" fmla="*/ 0 w 1481959"/>
                <a:gd name="connsiteY15" fmla="*/ 896697 h 962317"/>
                <a:gd name="connsiteX16" fmla="*/ 0 w 1481959"/>
                <a:gd name="connsiteY16" fmla="*/ 65621 h 962317"/>
                <a:gd name="connsiteX17" fmla="*/ 65620 w 1481959"/>
                <a:gd name="connsiteY17" fmla="*/ 0 h 962317"/>
                <a:gd name="connsiteX0" fmla="*/ 678087 w 1481959"/>
                <a:gd name="connsiteY0" fmla="*/ 280035 h 962317"/>
                <a:gd name="connsiteX1" fmla="*/ 688805 w 1481959"/>
                <a:gd name="connsiteY1" fmla="*/ 259224 h 962317"/>
                <a:gd name="connsiteX2" fmla="*/ 678087 w 1481959"/>
                <a:gd name="connsiteY2" fmla="*/ 280035 h 962317"/>
                <a:gd name="connsiteX3" fmla="*/ 72174 w 1481959"/>
                <a:gd name="connsiteY3" fmla="*/ 72174 h 962317"/>
                <a:gd name="connsiteX4" fmla="*/ 72174 w 1481959"/>
                <a:gd name="connsiteY4" fmla="*/ 887737 h 962317"/>
                <a:gd name="connsiteX5" fmla="*/ 1402569 w 1481959"/>
                <a:gd name="connsiteY5" fmla="*/ 887737 h 962317"/>
                <a:gd name="connsiteX6" fmla="*/ 1402569 w 1481959"/>
                <a:gd name="connsiteY6" fmla="*/ 72174 h 962317"/>
                <a:gd name="connsiteX7" fmla="*/ 72174 w 1481959"/>
                <a:gd name="connsiteY7" fmla="*/ 72174 h 962317"/>
                <a:gd name="connsiteX8" fmla="*/ 65620 w 1481959"/>
                <a:gd name="connsiteY8" fmla="*/ 0 h 962317"/>
                <a:gd name="connsiteX9" fmla="*/ 1416339 w 1481959"/>
                <a:gd name="connsiteY9" fmla="*/ 0 h 962317"/>
                <a:gd name="connsiteX10" fmla="*/ 1481959 w 1481959"/>
                <a:gd name="connsiteY10" fmla="*/ 65621 h 962317"/>
                <a:gd name="connsiteX11" fmla="*/ 1481959 w 1481959"/>
                <a:gd name="connsiteY11" fmla="*/ 896697 h 962317"/>
                <a:gd name="connsiteX12" fmla="*/ 1416339 w 1481959"/>
                <a:gd name="connsiteY12" fmla="*/ 962317 h 962317"/>
                <a:gd name="connsiteX13" fmla="*/ 65620 w 1481959"/>
                <a:gd name="connsiteY13" fmla="*/ 962317 h 962317"/>
                <a:gd name="connsiteX14" fmla="*/ 0 w 1481959"/>
                <a:gd name="connsiteY14" fmla="*/ 896697 h 962317"/>
                <a:gd name="connsiteX15" fmla="*/ 0 w 1481959"/>
                <a:gd name="connsiteY15" fmla="*/ 65621 h 962317"/>
                <a:gd name="connsiteX16" fmla="*/ 65620 w 1481959"/>
                <a:gd name="connsiteY16" fmla="*/ 0 h 962317"/>
                <a:gd name="connsiteX0" fmla="*/ 72174 w 1481959"/>
                <a:gd name="connsiteY0" fmla="*/ 72174 h 962317"/>
                <a:gd name="connsiteX1" fmla="*/ 72174 w 1481959"/>
                <a:gd name="connsiteY1" fmla="*/ 887737 h 962317"/>
                <a:gd name="connsiteX2" fmla="*/ 1402569 w 1481959"/>
                <a:gd name="connsiteY2" fmla="*/ 887737 h 962317"/>
                <a:gd name="connsiteX3" fmla="*/ 1402569 w 1481959"/>
                <a:gd name="connsiteY3" fmla="*/ 72174 h 962317"/>
                <a:gd name="connsiteX4" fmla="*/ 72174 w 1481959"/>
                <a:gd name="connsiteY4" fmla="*/ 72174 h 962317"/>
                <a:gd name="connsiteX5" fmla="*/ 65620 w 1481959"/>
                <a:gd name="connsiteY5" fmla="*/ 0 h 962317"/>
                <a:gd name="connsiteX6" fmla="*/ 1416339 w 1481959"/>
                <a:gd name="connsiteY6" fmla="*/ 0 h 962317"/>
                <a:gd name="connsiteX7" fmla="*/ 1481959 w 1481959"/>
                <a:gd name="connsiteY7" fmla="*/ 65621 h 962317"/>
                <a:gd name="connsiteX8" fmla="*/ 1481959 w 1481959"/>
                <a:gd name="connsiteY8" fmla="*/ 896697 h 962317"/>
                <a:gd name="connsiteX9" fmla="*/ 1416339 w 1481959"/>
                <a:gd name="connsiteY9" fmla="*/ 962317 h 962317"/>
                <a:gd name="connsiteX10" fmla="*/ 65620 w 1481959"/>
                <a:gd name="connsiteY10" fmla="*/ 962317 h 962317"/>
                <a:gd name="connsiteX11" fmla="*/ 0 w 1481959"/>
                <a:gd name="connsiteY11" fmla="*/ 896697 h 962317"/>
                <a:gd name="connsiteX12" fmla="*/ 0 w 1481959"/>
                <a:gd name="connsiteY12" fmla="*/ 65621 h 962317"/>
                <a:gd name="connsiteX13" fmla="*/ 65620 w 1481959"/>
                <a:gd name="connsiteY13" fmla="*/ 0 h 962317"/>
                <a:gd name="connsiteX0" fmla="*/ 72174 w 1481959"/>
                <a:gd name="connsiteY0" fmla="*/ 72174 h 962317"/>
                <a:gd name="connsiteX1" fmla="*/ 1402569 w 1481959"/>
                <a:gd name="connsiteY1" fmla="*/ 887737 h 962317"/>
                <a:gd name="connsiteX2" fmla="*/ 1402569 w 1481959"/>
                <a:gd name="connsiteY2" fmla="*/ 72174 h 962317"/>
                <a:gd name="connsiteX3" fmla="*/ 72174 w 1481959"/>
                <a:gd name="connsiteY3" fmla="*/ 72174 h 962317"/>
                <a:gd name="connsiteX4" fmla="*/ 65620 w 1481959"/>
                <a:gd name="connsiteY4" fmla="*/ 0 h 962317"/>
                <a:gd name="connsiteX5" fmla="*/ 1416339 w 1481959"/>
                <a:gd name="connsiteY5" fmla="*/ 0 h 962317"/>
                <a:gd name="connsiteX6" fmla="*/ 1481959 w 1481959"/>
                <a:gd name="connsiteY6" fmla="*/ 65621 h 962317"/>
                <a:gd name="connsiteX7" fmla="*/ 1481959 w 1481959"/>
                <a:gd name="connsiteY7" fmla="*/ 896697 h 962317"/>
                <a:gd name="connsiteX8" fmla="*/ 1416339 w 1481959"/>
                <a:gd name="connsiteY8" fmla="*/ 962317 h 962317"/>
                <a:gd name="connsiteX9" fmla="*/ 65620 w 1481959"/>
                <a:gd name="connsiteY9" fmla="*/ 962317 h 962317"/>
                <a:gd name="connsiteX10" fmla="*/ 0 w 1481959"/>
                <a:gd name="connsiteY10" fmla="*/ 896697 h 962317"/>
                <a:gd name="connsiteX11" fmla="*/ 0 w 1481959"/>
                <a:gd name="connsiteY11" fmla="*/ 65621 h 962317"/>
                <a:gd name="connsiteX12" fmla="*/ 65620 w 1481959"/>
                <a:gd name="connsiteY12" fmla="*/ 0 h 962317"/>
                <a:gd name="connsiteX0" fmla="*/ 1402569 w 1481959"/>
                <a:gd name="connsiteY0" fmla="*/ 72174 h 962317"/>
                <a:gd name="connsiteX1" fmla="*/ 1402569 w 1481959"/>
                <a:gd name="connsiteY1" fmla="*/ 887737 h 962317"/>
                <a:gd name="connsiteX2" fmla="*/ 1402569 w 1481959"/>
                <a:gd name="connsiteY2" fmla="*/ 72174 h 962317"/>
                <a:gd name="connsiteX3" fmla="*/ 65620 w 1481959"/>
                <a:gd name="connsiteY3" fmla="*/ 0 h 962317"/>
                <a:gd name="connsiteX4" fmla="*/ 1416339 w 1481959"/>
                <a:gd name="connsiteY4" fmla="*/ 0 h 962317"/>
                <a:gd name="connsiteX5" fmla="*/ 1481959 w 1481959"/>
                <a:gd name="connsiteY5" fmla="*/ 65621 h 962317"/>
                <a:gd name="connsiteX6" fmla="*/ 1481959 w 1481959"/>
                <a:gd name="connsiteY6" fmla="*/ 896697 h 962317"/>
                <a:gd name="connsiteX7" fmla="*/ 1416339 w 1481959"/>
                <a:gd name="connsiteY7" fmla="*/ 962317 h 962317"/>
                <a:gd name="connsiteX8" fmla="*/ 65620 w 1481959"/>
                <a:gd name="connsiteY8" fmla="*/ 962317 h 962317"/>
                <a:gd name="connsiteX9" fmla="*/ 0 w 1481959"/>
                <a:gd name="connsiteY9" fmla="*/ 896697 h 962317"/>
                <a:gd name="connsiteX10" fmla="*/ 0 w 1481959"/>
                <a:gd name="connsiteY10" fmla="*/ 65621 h 962317"/>
                <a:gd name="connsiteX11" fmla="*/ 65620 w 1481959"/>
                <a:gd name="connsiteY11" fmla="*/ 0 h 962317"/>
                <a:gd name="connsiteX0" fmla="*/ 65620 w 1481959"/>
                <a:gd name="connsiteY0" fmla="*/ 0 h 962317"/>
                <a:gd name="connsiteX1" fmla="*/ 1416339 w 1481959"/>
                <a:gd name="connsiteY1" fmla="*/ 0 h 962317"/>
                <a:gd name="connsiteX2" fmla="*/ 1481959 w 1481959"/>
                <a:gd name="connsiteY2" fmla="*/ 65621 h 962317"/>
                <a:gd name="connsiteX3" fmla="*/ 1481959 w 1481959"/>
                <a:gd name="connsiteY3" fmla="*/ 896697 h 962317"/>
                <a:gd name="connsiteX4" fmla="*/ 1416339 w 1481959"/>
                <a:gd name="connsiteY4" fmla="*/ 962317 h 962317"/>
                <a:gd name="connsiteX5" fmla="*/ 65620 w 1481959"/>
                <a:gd name="connsiteY5" fmla="*/ 962317 h 962317"/>
                <a:gd name="connsiteX6" fmla="*/ 0 w 1481959"/>
                <a:gd name="connsiteY6" fmla="*/ 896697 h 962317"/>
                <a:gd name="connsiteX7" fmla="*/ 0 w 1481959"/>
                <a:gd name="connsiteY7" fmla="*/ 65621 h 962317"/>
                <a:gd name="connsiteX8" fmla="*/ 65620 w 1481959"/>
                <a:gd name="connsiteY8"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1959" h="962317">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rgbClr val="A80000"/>
            </a:solidFill>
            <a:ln w="9525" cap="flat" cmpd="sng" algn="ctr">
              <a:solidFill>
                <a:srgbClr val="A80000"/>
              </a:solidFill>
              <a:prstDash val="solid"/>
            </a:ln>
            <a:effectLst/>
          </p:spPr>
          <p:txBody>
            <a:bodyPr rot="0" spcFirstLastPara="0" vertOverflow="overflow" horzOverflow="overflow" vert="horz" wrap="square" lIns="91401" tIns="45700" rIns="45700" bIns="91401" numCol="1" spcCol="0" rtlCol="0" fromWordArt="0" anchor="b" anchorCtr="0" forceAA="0" compatLnSpc="1">
              <a:prstTxWarp prst="textNoShape">
                <a:avLst/>
              </a:prstTxWarp>
              <a:noAutofit/>
            </a:bodyPr>
            <a:lstStyle/>
            <a:p>
              <a:pPr algn="ctr" defTabSz="913572">
                <a:defRPr/>
              </a:pPr>
              <a:endParaRPr lang="en-US" sz="500" kern="0" spc="-50" dirty="0">
                <a:ln>
                  <a:solidFill>
                    <a:srgbClr val="FFFFFF">
                      <a:alpha val="0"/>
                    </a:srgbClr>
                  </a:solidFill>
                </a:ln>
                <a:solidFill>
                  <a:srgbClr val="000000"/>
                </a:solidFill>
                <a:latin typeface="Segoe UI"/>
                <a:ea typeface="Segoe UI" pitchFamily="34" charset="0"/>
                <a:cs typeface="Segoe UI" pitchFamily="34" charset="0"/>
              </a:endParaRPr>
            </a:p>
          </p:txBody>
        </p:sp>
        <p:sp>
          <p:nvSpPr>
            <p:cNvPr id="31" name="Rectangle 30"/>
            <p:cNvSpPr/>
            <p:nvPr/>
          </p:nvSpPr>
          <p:spPr>
            <a:xfrm rot="10800000">
              <a:off x="5631500" y="1195372"/>
              <a:ext cx="145688" cy="182029"/>
            </a:xfrm>
            <a:prstGeom prst="rect">
              <a:avLst/>
            </a:prstGeom>
            <a:solidFill>
              <a:schemeClr val="bg1"/>
            </a:solidFill>
            <a:ln>
              <a:solidFill>
                <a:srgbClr val="A8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01" tIns="45700" rIns="91401" bIns="45700" numCol="1" spcCol="0" rtlCol="0" fromWordArt="0" anchor="ctr" anchorCtr="0" forceAA="0" compatLnSpc="1">
              <a:prstTxWarp prst="textNoShape">
                <a:avLst/>
              </a:prstTxWarp>
              <a:noAutofit/>
            </a:bodyPr>
            <a:lstStyle/>
            <a:p>
              <a:pPr algn="ctr" defTabSz="931326"/>
              <a:endParaRPr lang="en-US" sz="700">
                <a:solidFill>
                  <a:prstClr val="white"/>
                </a:solidFill>
              </a:endParaRPr>
            </a:p>
          </p:txBody>
        </p:sp>
        <p:cxnSp>
          <p:nvCxnSpPr>
            <p:cNvPr id="32" name="Straight Connector 31"/>
            <p:cNvCxnSpPr/>
            <p:nvPr/>
          </p:nvCxnSpPr>
          <p:spPr>
            <a:xfrm>
              <a:off x="5668782" y="1193405"/>
              <a:ext cx="0" cy="187723"/>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705317" y="1193405"/>
              <a:ext cx="0" cy="187723"/>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5739906" y="1193405"/>
              <a:ext cx="0" cy="187723"/>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622230" y="1254279"/>
              <a:ext cx="156194" cy="0"/>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622230" y="1285816"/>
              <a:ext cx="156194" cy="0"/>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5622711" y="1317354"/>
              <a:ext cx="156194" cy="0"/>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622711" y="1348891"/>
              <a:ext cx="156194" cy="0"/>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5622663" y="1222742"/>
              <a:ext cx="156194" cy="0"/>
            </a:xfrm>
            <a:prstGeom prst="line">
              <a:avLst/>
            </a:prstGeom>
            <a:ln w="12700">
              <a:solidFill>
                <a:srgbClr val="A80000"/>
              </a:solidFill>
            </a:ln>
          </p:spPr>
          <p:style>
            <a:lnRef idx="1">
              <a:schemeClr val="accent1"/>
            </a:lnRef>
            <a:fillRef idx="0">
              <a:schemeClr val="accent1"/>
            </a:fillRef>
            <a:effectRef idx="0">
              <a:schemeClr val="accent1"/>
            </a:effectRef>
            <a:fontRef idx="minor">
              <a:schemeClr val="tx1"/>
            </a:fontRef>
          </p:style>
        </p:cxnSp>
      </p:grpSp>
      <p:sp>
        <p:nvSpPr>
          <p:cNvPr id="40" name="Right Brace 39"/>
          <p:cNvSpPr/>
          <p:nvPr/>
        </p:nvSpPr>
        <p:spPr>
          <a:xfrm rot="16200000" flipH="1" flipV="1">
            <a:off x="5918380" y="1078830"/>
            <a:ext cx="73690" cy="1500726"/>
          </a:xfrm>
          <a:prstGeom prst="rightBrace">
            <a:avLst>
              <a:gd name="adj1" fmla="val 43816"/>
              <a:gd name="adj2" fmla="val 50000"/>
            </a:avLst>
          </a:prstGeom>
          <a:ln>
            <a:solidFill>
              <a:srgbClr val="D83B01"/>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388" tIns="45694" rIns="91388" bIns="45694" numCol="1" spcCol="0" rtlCol="0" fromWordArt="0" anchor="ctr" anchorCtr="0" forceAA="0" compatLnSpc="1">
            <a:prstTxWarp prst="textNoShape">
              <a:avLst/>
            </a:prstTxWarp>
            <a:noAutofit/>
          </a:bodyPr>
          <a:lstStyle/>
          <a:p>
            <a:pPr algn="ctr" defTabSz="931147"/>
            <a:endParaRPr lang="en-US" sz="700">
              <a:solidFill>
                <a:srgbClr val="000000"/>
              </a:solidFill>
            </a:endParaRPr>
          </a:p>
        </p:txBody>
      </p:sp>
      <p:sp>
        <p:nvSpPr>
          <p:cNvPr id="41" name="TextBox 40"/>
          <p:cNvSpPr txBox="1"/>
          <p:nvPr/>
        </p:nvSpPr>
        <p:spPr>
          <a:xfrm>
            <a:off x="4862918" y="2941712"/>
            <a:ext cx="2203322" cy="461665"/>
          </a:xfrm>
          <a:prstGeom prst="rect">
            <a:avLst/>
          </a:prstGeom>
          <a:noFill/>
        </p:spPr>
        <p:txBody>
          <a:bodyPr wrap="square" lIns="91440" tIns="0" rIns="0" bIns="45720" rtlCol="0">
            <a:spAutoFit/>
          </a:bodyPr>
          <a:lstStyle/>
          <a:p>
            <a:pPr marL="112713" indent="-112713" defTabSz="931684">
              <a:buFont typeface="Arial" panose="020B0604020202020204" pitchFamily="34" charset="0"/>
              <a:buChar char="•"/>
            </a:pPr>
            <a:r>
              <a:rPr lang="en-US" sz="900" dirty="0">
                <a:solidFill>
                  <a:srgbClr val="FF8C00"/>
                </a:solidFill>
                <a:latin typeface="Segoe UI Light" panose="020B0502040204020203" pitchFamily="34" charset="0"/>
                <a:cs typeface="Segoe UI Light" panose="020B0502040204020203" pitchFamily="34" charset="0"/>
              </a:rPr>
              <a:t>Manage structured &amp; unstructured data</a:t>
            </a:r>
          </a:p>
          <a:p>
            <a:pPr marL="112713" indent="-112713" defTabSz="931684">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Simple T-SQL</a:t>
            </a:r>
            <a:r>
              <a:rPr lang="en-US" sz="900" dirty="0">
                <a:solidFill>
                  <a:srgbClr val="FF8C00"/>
                </a:solidFill>
                <a:latin typeface="Segoe UI Black" panose="020B0A02040204020203" pitchFamily="34" charset="0"/>
                <a:ea typeface="Segoe UI Black" panose="020B0A02040204020203" pitchFamily="34" charset="0"/>
                <a:cs typeface="Segoe UI Black" panose="020B0A02040204020203" pitchFamily="34" charset="0"/>
              </a:rPr>
              <a:t> </a:t>
            </a:r>
            <a:r>
              <a:rPr lang="en-US" sz="900" dirty="0">
                <a:solidFill>
                  <a:srgbClr val="FF8C00"/>
                </a:solidFill>
                <a:latin typeface="Segoe UI Light" panose="020B0502040204020203" pitchFamily="34" charset="0"/>
                <a:cs typeface="Segoe UI Light" panose="020B0502040204020203" pitchFamily="34" charset="0"/>
              </a:rPr>
              <a:t>to query Hadoop (HDFS)</a:t>
            </a:r>
          </a:p>
          <a:p>
            <a:pPr marL="112713" indent="-112713" defTabSz="931684">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JSON support</a:t>
            </a:r>
          </a:p>
        </p:txBody>
      </p:sp>
      <p:sp>
        <p:nvSpPr>
          <p:cNvPr id="42" name="Vertical Scroll 41"/>
          <p:cNvSpPr/>
          <p:nvPr/>
        </p:nvSpPr>
        <p:spPr bwMode="auto">
          <a:xfrm>
            <a:off x="5695211" y="1944077"/>
            <a:ext cx="520028" cy="388611"/>
          </a:xfrm>
          <a:prstGeom prst="verticalScroll">
            <a:avLst>
              <a:gd name="adj" fmla="val 14679"/>
            </a:avLst>
          </a:prstGeom>
          <a:solidFill>
            <a:schemeClr val="bg1"/>
          </a:solidFill>
          <a:ln>
            <a:solidFill>
              <a:srgbClr val="FF8C0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73152" tIns="91440" rIns="0" bIns="0" numCol="1" spcCol="0" rtlCol="0" fromWordArt="0" anchor="t" anchorCtr="0" forceAA="0" compatLnSpc="1">
            <a:prstTxWarp prst="textNoShape">
              <a:avLst/>
            </a:prstTxWarp>
            <a:noAutofit/>
          </a:bodyPr>
          <a:lstStyle/>
          <a:p>
            <a:pPr defTabSz="931505">
              <a:lnSpc>
                <a:spcPts val="0"/>
              </a:lnSpc>
              <a:spcAft>
                <a:spcPts val="600"/>
              </a:spcAft>
            </a:pPr>
            <a:r>
              <a:rPr lang="en-US" sz="700" dirty="0">
                <a:solidFill>
                  <a:srgbClr val="FF8C00"/>
                </a:solidFill>
                <a:latin typeface="Segoe UI"/>
              </a:rPr>
              <a:t>Quote:</a:t>
            </a:r>
            <a:endParaRPr lang="en-US" sz="200" dirty="0">
              <a:solidFill>
                <a:srgbClr val="FF8C00"/>
              </a:solidFill>
              <a:latin typeface="Segoe UI"/>
            </a:endParaRPr>
          </a:p>
          <a:p>
            <a:pPr defTabSz="931505">
              <a:lnSpc>
                <a:spcPts val="0"/>
              </a:lnSpc>
              <a:spcAft>
                <a:spcPts val="600"/>
              </a:spcAft>
            </a:pPr>
            <a:endParaRPr lang="en-US" sz="200" dirty="0">
              <a:solidFill>
                <a:srgbClr val="FF8C00"/>
              </a:solidFill>
              <a:latin typeface="Segoe UI"/>
            </a:endParaRPr>
          </a:p>
          <a:p>
            <a:pPr defTabSz="931505">
              <a:lnSpc>
                <a:spcPts val="0"/>
              </a:lnSpc>
              <a:spcAft>
                <a:spcPts val="600"/>
              </a:spcAft>
            </a:pPr>
            <a:r>
              <a:rPr lang="en-US" sz="600" dirty="0">
                <a:solidFill>
                  <a:srgbClr val="FF8C00"/>
                </a:solidFill>
                <a:latin typeface="Segoe UI"/>
              </a:rPr>
              <a:t>$658.39</a:t>
            </a:r>
          </a:p>
          <a:p>
            <a:pPr defTabSz="931505">
              <a:lnSpc>
                <a:spcPts val="0"/>
              </a:lnSpc>
              <a:spcAft>
                <a:spcPts val="600"/>
              </a:spcAft>
            </a:pPr>
            <a:endParaRPr lang="en-US" sz="100" dirty="0">
              <a:solidFill>
                <a:srgbClr val="C00000"/>
              </a:solidFill>
              <a:latin typeface="Segoe UI"/>
            </a:endParaRPr>
          </a:p>
        </p:txBody>
      </p:sp>
      <p:sp>
        <p:nvSpPr>
          <p:cNvPr id="43" name="Rectangle 42"/>
          <p:cNvSpPr/>
          <p:nvPr/>
        </p:nvSpPr>
        <p:spPr>
          <a:xfrm>
            <a:off x="4862282" y="3463548"/>
            <a:ext cx="2199789" cy="3328411"/>
          </a:xfrm>
          <a:prstGeom prst="rect">
            <a:avLst/>
          </a:prstGeom>
          <a:solidFill>
            <a:srgbClr val="F2F2F2"/>
          </a:solidFill>
          <a:ln>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0078D7"/>
                </a:solidFill>
                <a:latin typeface="Segoe UI Semibold" panose="020B0702040204020203" pitchFamily="34" charset="0"/>
                <a:cs typeface="Segoe UI Semibold" panose="020B0702040204020203" pitchFamily="34" charset="0"/>
              </a:rPr>
              <a:t>Stretch database</a:t>
            </a:r>
          </a:p>
        </p:txBody>
      </p:sp>
      <p:grpSp>
        <p:nvGrpSpPr>
          <p:cNvPr id="44" name="Group 43"/>
          <p:cNvGrpSpPr/>
          <p:nvPr/>
        </p:nvGrpSpPr>
        <p:grpSpPr>
          <a:xfrm>
            <a:off x="5031775" y="5219285"/>
            <a:ext cx="417058" cy="660581"/>
            <a:chOff x="4692376" y="5990313"/>
            <a:chExt cx="417058" cy="660581"/>
          </a:xfrm>
        </p:grpSpPr>
        <p:grpSp>
          <p:nvGrpSpPr>
            <p:cNvPr id="45" name="Group 44"/>
            <p:cNvGrpSpPr>
              <a:grpSpLocks noChangeAspect="1"/>
            </p:cNvGrpSpPr>
            <p:nvPr/>
          </p:nvGrpSpPr>
          <p:grpSpPr>
            <a:xfrm>
              <a:off x="4692376" y="6109303"/>
              <a:ext cx="417058" cy="541591"/>
              <a:chOff x="1545413" y="5096400"/>
              <a:chExt cx="822960" cy="1068695"/>
            </a:xfrm>
          </p:grpSpPr>
          <p:sp>
            <p:nvSpPr>
              <p:cNvPr id="47" name="Rectangle 46"/>
              <p:cNvSpPr/>
              <p:nvPr/>
            </p:nvSpPr>
            <p:spPr bwMode="auto">
              <a:xfrm>
                <a:off x="1575439" y="5172501"/>
                <a:ext cx="771581" cy="907576"/>
              </a:xfrm>
              <a:prstGeom prst="rect">
                <a:avLst/>
              </a:prstGeom>
              <a:solidFill>
                <a:sysClr val="window" lastClr="FFFFFF"/>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a:lnSpc>
                    <a:spcPct val="90000"/>
                  </a:lnSpc>
                  <a:buFont typeface="Wingdings 3" panose="05040102010807070707" pitchFamily="18" charset="2"/>
                  <a:buChar char="Æ"/>
                  <a:defRPr/>
                </a:pPr>
                <a:endParaRPr lang="en-US" sz="2000" b="1" kern="0" dirty="0" err="1">
                  <a:solidFill>
                    <a:srgbClr val="C00000"/>
                  </a:solidFill>
                  <a:latin typeface="Calibri Light" panose="020F0302020204030204"/>
                  <a:ea typeface="Segoe UI" pitchFamily="34" charset="0"/>
                  <a:cs typeface="Segoe UI" pitchFamily="34" charset="0"/>
                </a:endParaRPr>
              </a:p>
            </p:txBody>
          </p:sp>
          <p:grpSp>
            <p:nvGrpSpPr>
              <p:cNvPr id="48" name="Group 47"/>
              <p:cNvGrpSpPr/>
              <p:nvPr/>
            </p:nvGrpSpPr>
            <p:grpSpPr>
              <a:xfrm>
                <a:off x="1545413" y="5096400"/>
                <a:ext cx="822960" cy="1068695"/>
                <a:chOff x="862365" y="2464581"/>
                <a:chExt cx="822960" cy="1068695"/>
              </a:xfrm>
            </p:grpSpPr>
            <p:sp>
              <p:nvSpPr>
                <p:cNvPr id="49" name="Oval 48"/>
                <p:cNvSpPr>
                  <a:spLocks noChangeArrowheads="1"/>
                </p:cNvSpPr>
                <p:nvPr/>
              </p:nvSpPr>
              <p:spPr bwMode="auto">
                <a:xfrm>
                  <a:off x="876444" y="2464581"/>
                  <a:ext cx="794803" cy="151025"/>
                </a:xfrm>
                <a:prstGeom prst="ellipse">
                  <a:avLst/>
                </a:prstGeom>
                <a:solidFill>
                  <a:srgbClr val="7E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kern="0">
                    <a:solidFill>
                      <a:srgbClr val="C00000"/>
                    </a:solidFill>
                    <a:latin typeface="Segoe UI"/>
                  </a:endParaRPr>
                </a:p>
              </p:txBody>
            </p:sp>
            <p:sp>
              <p:nvSpPr>
                <p:cNvPr id="50" name="Freeform 123"/>
                <p:cNvSpPr>
                  <a:spLocks noEditPoints="1"/>
                </p:cNvSpPr>
                <p:nvPr/>
              </p:nvSpPr>
              <p:spPr bwMode="auto">
                <a:xfrm>
                  <a:off x="862365" y="2569532"/>
                  <a:ext cx="822960" cy="963744"/>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kern="0" dirty="0">
                    <a:solidFill>
                      <a:srgbClr val="C00000"/>
                    </a:solidFill>
                    <a:latin typeface="Segoe UI"/>
                  </a:endParaRPr>
                </a:p>
              </p:txBody>
            </p:sp>
          </p:grpSp>
        </p:grpSp>
        <p:sp>
          <p:nvSpPr>
            <p:cNvPr id="46" name="Rectangle 45"/>
            <p:cNvSpPr/>
            <p:nvPr/>
          </p:nvSpPr>
          <p:spPr>
            <a:xfrm>
              <a:off x="4736841" y="5990313"/>
              <a:ext cx="315792" cy="76944"/>
            </a:xfrm>
            <a:prstGeom prst="rect">
              <a:avLst/>
            </a:prstGeom>
          </p:spPr>
          <p:txBody>
            <a:bodyPr wrap="none" lIns="0" tIns="0" rIns="0" bIns="0">
              <a:spAutoFit/>
            </a:bodyPr>
            <a:lstStyle/>
            <a:p>
              <a:pPr algn="ctr" defTabSz="931505"/>
              <a:r>
                <a:rPr lang="en-US" sz="500" dirty="0">
                  <a:ln>
                    <a:solidFill>
                      <a:srgbClr val="FFFFFF">
                        <a:alpha val="0"/>
                      </a:srgbClr>
                    </a:solidFill>
                  </a:ln>
                  <a:solidFill>
                    <a:srgbClr val="A80000"/>
                  </a:solidFill>
                  <a:latin typeface="Segoe UI Semibold" panose="020B0702040204020203" pitchFamily="34" charset="0"/>
                  <a:cs typeface="Segoe UI Semibold" panose="020B0702040204020203" pitchFamily="34" charset="0"/>
                </a:rPr>
                <a:t>SQL Server</a:t>
              </a:r>
            </a:p>
          </p:txBody>
        </p:sp>
      </p:grpSp>
      <p:grpSp>
        <p:nvGrpSpPr>
          <p:cNvPr id="51" name="Group 50"/>
          <p:cNvGrpSpPr/>
          <p:nvPr/>
        </p:nvGrpSpPr>
        <p:grpSpPr>
          <a:xfrm>
            <a:off x="6448883" y="5717366"/>
            <a:ext cx="570120" cy="419376"/>
            <a:chOff x="6132728" y="6083825"/>
            <a:chExt cx="570120" cy="419376"/>
          </a:xfrm>
        </p:grpSpPr>
        <p:sp>
          <p:nvSpPr>
            <p:cNvPr id="52" name="TextBox 51"/>
            <p:cNvSpPr txBox="1"/>
            <p:nvPr/>
          </p:nvSpPr>
          <p:spPr>
            <a:xfrm>
              <a:off x="6132728" y="6083825"/>
              <a:ext cx="570120" cy="69250"/>
            </a:xfrm>
            <a:prstGeom prst="rect">
              <a:avLst/>
            </a:prstGeom>
            <a:noFill/>
          </p:spPr>
          <p:txBody>
            <a:bodyPr wrap="square" lIns="0" tIns="0" rIns="0" bIns="0" rtlCol="0">
              <a:spAutoFit/>
            </a:bodyPr>
            <a:lstStyle/>
            <a:p>
              <a:pPr algn="ctr" defTabSz="931505">
                <a:lnSpc>
                  <a:spcPct val="90000"/>
                </a:lnSpc>
                <a:spcAft>
                  <a:spcPts val="600"/>
                </a:spcAft>
              </a:pPr>
              <a:r>
                <a:rPr lang="en-US" sz="500" dirty="0">
                  <a:solidFill>
                    <a:srgbClr val="002050"/>
                  </a:solidFill>
                  <a:latin typeface="Segoe UI Semibold" panose="020B0702040204020203" pitchFamily="34" charset="0"/>
                  <a:cs typeface="Segoe UI Semibold" panose="020B0702040204020203" pitchFamily="34" charset="0"/>
                </a:rPr>
                <a:t>App</a:t>
              </a:r>
            </a:p>
          </p:txBody>
        </p:sp>
        <p:grpSp>
          <p:nvGrpSpPr>
            <p:cNvPr id="53" name="Group 52"/>
            <p:cNvGrpSpPr/>
            <p:nvPr/>
          </p:nvGrpSpPr>
          <p:grpSpPr>
            <a:xfrm>
              <a:off x="6183834" y="6189147"/>
              <a:ext cx="471177" cy="314054"/>
              <a:chOff x="5681973" y="4013629"/>
              <a:chExt cx="682170" cy="454688"/>
            </a:xfrm>
          </p:grpSpPr>
          <p:sp>
            <p:nvSpPr>
              <p:cNvPr id="54" name="Rectangle 53"/>
              <p:cNvSpPr/>
              <p:nvPr/>
            </p:nvSpPr>
            <p:spPr>
              <a:xfrm>
                <a:off x="5682336" y="4046634"/>
                <a:ext cx="681807" cy="420867"/>
              </a:xfrm>
              <a:prstGeom prst="rect">
                <a:avLst/>
              </a:prstGeom>
              <a:solidFill>
                <a:srgbClr val="0078D7"/>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55" name="Rectangle 54"/>
              <p:cNvSpPr/>
              <p:nvPr/>
            </p:nvSpPr>
            <p:spPr>
              <a:xfrm>
                <a:off x="5682336" y="4013629"/>
                <a:ext cx="681807" cy="33129"/>
              </a:xfrm>
              <a:prstGeom prst="rect">
                <a:avLst/>
              </a:prstGeom>
              <a:solidFill>
                <a:srgbClr val="002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56" name="Rounded Rectangle 55"/>
              <p:cNvSpPr/>
              <p:nvPr/>
            </p:nvSpPr>
            <p:spPr>
              <a:xfrm>
                <a:off x="5697658" y="4063518"/>
                <a:ext cx="651164" cy="387100"/>
              </a:xfrm>
              <a:prstGeom prst="roundRect">
                <a:avLst>
                  <a:gd name="adj" fmla="val 19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57" name="Multiply 56"/>
              <p:cNvSpPr/>
              <p:nvPr/>
            </p:nvSpPr>
            <p:spPr>
              <a:xfrm>
                <a:off x="6331982" y="4016681"/>
                <a:ext cx="27025" cy="27025"/>
              </a:xfrm>
              <a:prstGeom prst="mathMultiply">
                <a:avLst>
                  <a:gd name="adj1" fmla="val 126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58" name="Rectangle 57"/>
              <p:cNvSpPr/>
              <p:nvPr/>
            </p:nvSpPr>
            <p:spPr>
              <a:xfrm>
                <a:off x="6304519" y="4023026"/>
                <a:ext cx="17643" cy="14335"/>
              </a:xfrm>
              <a:prstGeom prst="rect">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59" name="Rectangle 58"/>
              <p:cNvSpPr/>
              <p:nvPr/>
            </p:nvSpPr>
            <p:spPr>
              <a:xfrm>
                <a:off x="6274363" y="4033490"/>
                <a:ext cx="17643" cy="47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60" name="Freeform 59"/>
              <p:cNvSpPr>
                <a:spLocks noChangeAspect="1"/>
              </p:cNvSpPr>
              <p:nvPr/>
            </p:nvSpPr>
            <p:spPr bwMode="auto">
              <a:xfrm>
                <a:off x="5910221" y="4149091"/>
                <a:ext cx="220940" cy="220220"/>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72174 w 1481959"/>
                  <a:gd name="connsiteY28" fmla="*/ 72174 h 962317"/>
                  <a:gd name="connsiteX29" fmla="*/ 65620 w 1481959"/>
                  <a:gd name="connsiteY29" fmla="*/ 0 h 962317"/>
                  <a:gd name="connsiteX30" fmla="*/ 1416339 w 1481959"/>
                  <a:gd name="connsiteY30" fmla="*/ 0 h 962317"/>
                  <a:gd name="connsiteX31" fmla="*/ 1481959 w 1481959"/>
                  <a:gd name="connsiteY31" fmla="*/ 65621 h 962317"/>
                  <a:gd name="connsiteX32" fmla="*/ 1481959 w 1481959"/>
                  <a:gd name="connsiteY32" fmla="*/ 896697 h 962317"/>
                  <a:gd name="connsiteX33" fmla="*/ 1416339 w 1481959"/>
                  <a:gd name="connsiteY33" fmla="*/ 962317 h 962317"/>
                  <a:gd name="connsiteX34" fmla="*/ 65620 w 1481959"/>
                  <a:gd name="connsiteY34" fmla="*/ 962317 h 962317"/>
                  <a:gd name="connsiteX35" fmla="*/ 0 w 1481959"/>
                  <a:gd name="connsiteY35" fmla="*/ 896697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1402569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65620 w 1481959"/>
                  <a:gd name="connsiteY35"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1402569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0 w 1481959"/>
                  <a:gd name="connsiteY28" fmla="*/ 896697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0" fmla="*/ 612731 w 1416340"/>
                  <a:gd name="connsiteY0" fmla="*/ 258990 h 962317"/>
                  <a:gd name="connsiteX1" fmla="*/ 623186 w 1416340"/>
                  <a:gd name="connsiteY1" fmla="*/ 259224 h 962317"/>
                  <a:gd name="connsiteX2" fmla="*/ 905865 w 1416340"/>
                  <a:gd name="connsiteY2" fmla="*/ 259224 h 962317"/>
                  <a:gd name="connsiteX3" fmla="*/ 940448 w 1416340"/>
                  <a:gd name="connsiteY3" fmla="*/ 292305 h 962317"/>
                  <a:gd name="connsiteX4" fmla="*/ 940448 w 1416340"/>
                  <a:gd name="connsiteY4" fmla="*/ 576488 h 962317"/>
                  <a:gd name="connsiteX5" fmla="*/ 938650 w 1416340"/>
                  <a:gd name="connsiteY5" fmla="*/ 595185 h 962317"/>
                  <a:gd name="connsiteX6" fmla="*/ 931226 w 1416340"/>
                  <a:gd name="connsiteY6" fmla="*/ 596703 h 962317"/>
                  <a:gd name="connsiteX7" fmla="*/ 880858 w 1416340"/>
                  <a:gd name="connsiteY7" fmla="*/ 546841 h 962317"/>
                  <a:gd name="connsiteX8" fmla="*/ 837449 w 1416340"/>
                  <a:gd name="connsiteY8" fmla="*/ 547059 h 962317"/>
                  <a:gd name="connsiteX9" fmla="*/ 646106 w 1416340"/>
                  <a:gd name="connsiteY9" fmla="*/ 740344 h 962317"/>
                  <a:gd name="connsiteX10" fmla="*/ 596120 w 1416340"/>
                  <a:gd name="connsiteY10" fmla="*/ 719332 h 962317"/>
                  <a:gd name="connsiteX11" fmla="*/ 469817 w 1416340"/>
                  <a:gd name="connsiteY11" fmla="*/ 593028 h 962317"/>
                  <a:gd name="connsiteX12" fmla="*/ 455091 w 1416340"/>
                  <a:gd name="connsiteY12" fmla="*/ 557602 h 962317"/>
                  <a:gd name="connsiteX13" fmla="*/ 532365 w 1416340"/>
                  <a:gd name="connsiteY13" fmla="*/ 478826 h 962317"/>
                  <a:gd name="connsiteX14" fmla="*/ 644236 w 1416340"/>
                  <a:gd name="connsiteY14" fmla="*/ 368988 h 962317"/>
                  <a:gd name="connsiteX15" fmla="*/ 654946 w 1416340"/>
                  <a:gd name="connsiteY15" fmla="*/ 351055 h 962317"/>
                  <a:gd name="connsiteX16" fmla="*/ 656403 w 1416340"/>
                  <a:gd name="connsiteY16" fmla="*/ 347917 h 962317"/>
                  <a:gd name="connsiteX17" fmla="*/ 658102 w 1416340"/>
                  <a:gd name="connsiteY17" fmla="*/ 338718 h 962317"/>
                  <a:gd name="connsiteX18" fmla="*/ 657643 w 1416340"/>
                  <a:gd name="connsiteY18" fmla="*/ 334338 h 962317"/>
                  <a:gd name="connsiteX19" fmla="*/ 657492 w 1416340"/>
                  <a:gd name="connsiteY19" fmla="*/ 333602 h 962317"/>
                  <a:gd name="connsiteX20" fmla="*/ 649110 w 1416340"/>
                  <a:gd name="connsiteY20" fmla="*/ 315979 h 962317"/>
                  <a:gd name="connsiteX21" fmla="*/ 612468 w 1416340"/>
                  <a:gd name="connsiteY21" fmla="*/ 280035 h 962317"/>
                  <a:gd name="connsiteX22" fmla="*/ 602479 w 1416340"/>
                  <a:gd name="connsiteY22" fmla="*/ 262301 h 962317"/>
                  <a:gd name="connsiteX23" fmla="*/ 612731 w 1416340"/>
                  <a:gd name="connsiteY23" fmla="*/ 258990 h 962317"/>
                  <a:gd name="connsiteX24" fmla="*/ 1336950 w 1416340"/>
                  <a:gd name="connsiteY24" fmla="*/ 72174 h 962317"/>
                  <a:gd name="connsiteX25" fmla="*/ 6555 w 1416340"/>
                  <a:gd name="connsiteY25" fmla="*/ 887737 h 962317"/>
                  <a:gd name="connsiteX26" fmla="*/ 1336950 w 1416340"/>
                  <a:gd name="connsiteY26" fmla="*/ 887737 h 962317"/>
                  <a:gd name="connsiteX27" fmla="*/ 1336950 w 1416340"/>
                  <a:gd name="connsiteY27" fmla="*/ 72174 h 962317"/>
                  <a:gd name="connsiteX28" fmla="*/ 1 w 1416340"/>
                  <a:gd name="connsiteY28" fmla="*/ 962317 h 962317"/>
                  <a:gd name="connsiteX29" fmla="*/ 1350720 w 1416340"/>
                  <a:gd name="connsiteY29" fmla="*/ 0 h 962317"/>
                  <a:gd name="connsiteX30" fmla="*/ 1416340 w 1416340"/>
                  <a:gd name="connsiteY30" fmla="*/ 65621 h 962317"/>
                  <a:gd name="connsiteX31" fmla="*/ 1416340 w 1416340"/>
                  <a:gd name="connsiteY31" fmla="*/ 896697 h 962317"/>
                  <a:gd name="connsiteX32" fmla="*/ 1350720 w 1416340"/>
                  <a:gd name="connsiteY32" fmla="*/ 962317 h 962317"/>
                  <a:gd name="connsiteX33" fmla="*/ 1 w 1416340"/>
                  <a:gd name="connsiteY33" fmla="*/ 962317 h 962317"/>
                  <a:gd name="connsiteX0" fmla="*/ 612730 w 1416339"/>
                  <a:gd name="connsiteY0" fmla="*/ 258990 h 962317"/>
                  <a:gd name="connsiteX1" fmla="*/ 623185 w 1416339"/>
                  <a:gd name="connsiteY1" fmla="*/ 259224 h 962317"/>
                  <a:gd name="connsiteX2" fmla="*/ 905864 w 1416339"/>
                  <a:gd name="connsiteY2" fmla="*/ 259224 h 962317"/>
                  <a:gd name="connsiteX3" fmla="*/ 940447 w 1416339"/>
                  <a:gd name="connsiteY3" fmla="*/ 292305 h 962317"/>
                  <a:gd name="connsiteX4" fmla="*/ 940447 w 1416339"/>
                  <a:gd name="connsiteY4" fmla="*/ 576488 h 962317"/>
                  <a:gd name="connsiteX5" fmla="*/ 938649 w 1416339"/>
                  <a:gd name="connsiteY5" fmla="*/ 595185 h 962317"/>
                  <a:gd name="connsiteX6" fmla="*/ 931225 w 1416339"/>
                  <a:gd name="connsiteY6" fmla="*/ 596703 h 962317"/>
                  <a:gd name="connsiteX7" fmla="*/ 880857 w 1416339"/>
                  <a:gd name="connsiteY7" fmla="*/ 546841 h 962317"/>
                  <a:gd name="connsiteX8" fmla="*/ 837448 w 1416339"/>
                  <a:gd name="connsiteY8" fmla="*/ 547059 h 962317"/>
                  <a:gd name="connsiteX9" fmla="*/ 646105 w 1416339"/>
                  <a:gd name="connsiteY9" fmla="*/ 740344 h 962317"/>
                  <a:gd name="connsiteX10" fmla="*/ 596119 w 1416339"/>
                  <a:gd name="connsiteY10" fmla="*/ 719332 h 962317"/>
                  <a:gd name="connsiteX11" fmla="*/ 469816 w 1416339"/>
                  <a:gd name="connsiteY11" fmla="*/ 593028 h 962317"/>
                  <a:gd name="connsiteX12" fmla="*/ 455090 w 1416339"/>
                  <a:gd name="connsiteY12" fmla="*/ 557602 h 962317"/>
                  <a:gd name="connsiteX13" fmla="*/ 532364 w 1416339"/>
                  <a:gd name="connsiteY13" fmla="*/ 478826 h 962317"/>
                  <a:gd name="connsiteX14" fmla="*/ 644235 w 1416339"/>
                  <a:gd name="connsiteY14" fmla="*/ 368988 h 962317"/>
                  <a:gd name="connsiteX15" fmla="*/ 654945 w 1416339"/>
                  <a:gd name="connsiteY15" fmla="*/ 351055 h 962317"/>
                  <a:gd name="connsiteX16" fmla="*/ 656402 w 1416339"/>
                  <a:gd name="connsiteY16" fmla="*/ 347917 h 962317"/>
                  <a:gd name="connsiteX17" fmla="*/ 658101 w 1416339"/>
                  <a:gd name="connsiteY17" fmla="*/ 338718 h 962317"/>
                  <a:gd name="connsiteX18" fmla="*/ 657642 w 1416339"/>
                  <a:gd name="connsiteY18" fmla="*/ 334338 h 962317"/>
                  <a:gd name="connsiteX19" fmla="*/ 657491 w 1416339"/>
                  <a:gd name="connsiteY19" fmla="*/ 333602 h 962317"/>
                  <a:gd name="connsiteX20" fmla="*/ 649109 w 1416339"/>
                  <a:gd name="connsiteY20" fmla="*/ 315979 h 962317"/>
                  <a:gd name="connsiteX21" fmla="*/ 612467 w 1416339"/>
                  <a:gd name="connsiteY21" fmla="*/ 280035 h 962317"/>
                  <a:gd name="connsiteX22" fmla="*/ 602478 w 1416339"/>
                  <a:gd name="connsiteY22" fmla="*/ 262301 h 962317"/>
                  <a:gd name="connsiteX23" fmla="*/ 612730 w 1416339"/>
                  <a:gd name="connsiteY23" fmla="*/ 258990 h 962317"/>
                  <a:gd name="connsiteX24" fmla="*/ 1336949 w 1416339"/>
                  <a:gd name="connsiteY24" fmla="*/ 72174 h 962317"/>
                  <a:gd name="connsiteX25" fmla="*/ 1336949 w 1416339"/>
                  <a:gd name="connsiteY25" fmla="*/ 887737 h 962317"/>
                  <a:gd name="connsiteX26" fmla="*/ 1336949 w 1416339"/>
                  <a:gd name="connsiteY26" fmla="*/ 72174 h 962317"/>
                  <a:gd name="connsiteX27" fmla="*/ 0 w 1416339"/>
                  <a:gd name="connsiteY27" fmla="*/ 962317 h 962317"/>
                  <a:gd name="connsiteX28" fmla="*/ 1350719 w 1416339"/>
                  <a:gd name="connsiteY28" fmla="*/ 0 h 962317"/>
                  <a:gd name="connsiteX29" fmla="*/ 1416339 w 1416339"/>
                  <a:gd name="connsiteY29" fmla="*/ 65621 h 962317"/>
                  <a:gd name="connsiteX30" fmla="*/ 1416339 w 1416339"/>
                  <a:gd name="connsiteY30" fmla="*/ 896697 h 962317"/>
                  <a:gd name="connsiteX31" fmla="*/ 1350719 w 1416339"/>
                  <a:gd name="connsiteY31" fmla="*/ 962317 h 962317"/>
                  <a:gd name="connsiteX32" fmla="*/ 0 w 1416339"/>
                  <a:gd name="connsiteY32" fmla="*/ 962317 h 962317"/>
                  <a:gd name="connsiteX0" fmla="*/ 158634 w 962243"/>
                  <a:gd name="connsiteY0" fmla="*/ 258990 h 962317"/>
                  <a:gd name="connsiteX1" fmla="*/ 169089 w 962243"/>
                  <a:gd name="connsiteY1" fmla="*/ 259224 h 962317"/>
                  <a:gd name="connsiteX2" fmla="*/ 451768 w 962243"/>
                  <a:gd name="connsiteY2" fmla="*/ 259224 h 962317"/>
                  <a:gd name="connsiteX3" fmla="*/ 486351 w 962243"/>
                  <a:gd name="connsiteY3" fmla="*/ 292305 h 962317"/>
                  <a:gd name="connsiteX4" fmla="*/ 486351 w 962243"/>
                  <a:gd name="connsiteY4" fmla="*/ 576488 h 962317"/>
                  <a:gd name="connsiteX5" fmla="*/ 484553 w 962243"/>
                  <a:gd name="connsiteY5" fmla="*/ 595185 h 962317"/>
                  <a:gd name="connsiteX6" fmla="*/ 477129 w 962243"/>
                  <a:gd name="connsiteY6" fmla="*/ 596703 h 962317"/>
                  <a:gd name="connsiteX7" fmla="*/ 426761 w 962243"/>
                  <a:gd name="connsiteY7" fmla="*/ 546841 h 962317"/>
                  <a:gd name="connsiteX8" fmla="*/ 383352 w 962243"/>
                  <a:gd name="connsiteY8" fmla="*/ 547059 h 962317"/>
                  <a:gd name="connsiteX9" fmla="*/ 192009 w 962243"/>
                  <a:gd name="connsiteY9" fmla="*/ 740344 h 962317"/>
                  <a:gd name="connsiteX10" fmla="*/ 142023 w 962243"/>
                  <a:gd name="connsiteY10" fmla="*/ 719332 h 962317"/>
                  <a:gd name="connsiteX11" fmla="*/ 15720 w 962243"/>
                  <a:gd name="connsiteY11" fmla="*/ 593028 h 962317"/>
                  <a:gd name="connsiteX12" fmla="*/ 994 w 962243"/>
                  <a:gd name="connsiteY12" fmla="*/ 557602 h 962317"/>
                  <a:gd name="connsiteX13" fmla="*/ 78268 w 962243"/>
                  <a:gd name="connsiteY13" fmla="*/ 478826 h 962317"/>
                  <a:gd name="connsiteX14" fmla="*/ 190139 w 962243"/>
                  <a:gd name="connsiteY14" fmla="*/ 368988 h 962317"/>
                  <a:gd name="connsiteX15" fmla="*/ 200849 w 962243"/>
                  <a:gd name="connsiteY15" fmla="*/ 351055 h 962317"/>
                  <a:gd name="connsiteX16" fmla="*/ 202306 w 962243"/>
                  <a:gd name="connsiteY16" fmla="*/ 347917 h 962317"/>
                  <a:gd name="connsiteX17" fmla="*/ 204005 w 962243"/>
                  <a:gd name="connsiteY17" fmla="*/ 338718 h 962317"/>
                  <a:gd name="connsiteX18" fmla="*/ 203546 w 962243"/>
                  <a:gd name="connsiteY18" fmla="*/ 334338 h 962317"/>
                  <a:gd name="connsiteX19" fmla="*/ 203395 w 962243"/>
                  <a:gd name="connsiteY19" fmla="*/ 333602 h 962317"/>
                  <a:gd name="connsiteX20" fmla="*/ 195013 w 962243"/>
                  <a:gd name="connsiteY20" fmla="*/ 315979 h 962317"/>
                  <a:gd name="connsiteX21" fmla="*/ 158371 w 962243"/>
                  <a:gd name="connsiteY21" fmla="*/ 280035 h 962317"/>
                  <a:gd name="connsiteX22" fmla="*/ 148382 w 962243"/>
                  <a:gd name="connsiteY22" fmla="*/ 262301 h 962317"/>
                  <a:gd name="connsiteX23" fmla="*/ 158634 w 962243"/>
                  <a:gd name="connsiteY23" fmla="*/ 258990 h 962317"/>
                  <a:gd name="connsiteX24" fmla="*/ 882853 w 962243"/>
                  <a:gd name="connsiteY24" fmla="*/ 72174 h 962317"/>
                  <a:gd name="connsiteX25" fmla="*/ 882853 w 962243"/>
                  <a:gd name="connsiteY25" fmla="*/ 887737 h 962317"/>
                  <a:gd name="connsiteX26" fmla="*/ 882853 w 962243"/>
                  <a:gd name="connsiteY26" fmla="*/ 72174 h 962317"/>
                  <a:gd name="connsiteX27" fmla="*/ 896623 w 962243"/>
                  <a:gd name="connsiteY27" fmla="*/ 962317 h 962317"/>
                  <a:gd name="connsiteX28" fmla="*/ 896623 w 962243"/>
                  <a:gd name="connsiteY28" fmla="*/ 0 h 962317"/>
                  <a:gd name="connsiteX29" fmla="*/ 962243 w 962243"/>
                  <a:gd name="connsiteY29" fmla="*/ 65621 h 962317"/>
                  <a:gd name="connsiteX30" fmla="*/ 962243 w 962243"/>
                  <a:gd name="connsiteY30" fmla="*/ 896697 h 962317"/>
                  <a:gd name="connsiteX31" fmla="*/ 896623 w 962243"/>
                  <a:gd name="connsiteY31" fmla="*/ 962317 h 962317"/>
                  <a:gd name="connsiteX0" fmla="*/ 158633 w 962242"/>
                  <a:gd name="connsiteY0" fmla="*/ 193369 h 896696"/>
                  <a:gd name="connsiteX1" fmla="*/ 169088 w 962242"/>
                  <a:gd name="connsiteY1" fmla="*/ 193603 h 896696"/>
                  <a:gd name="connsiteX2" fmla="*/ 451767 w 962242"/>
                  <a:gd name="connsiteY2" fmla="*/ 193603 h 896696"/>
                  <a:gd name="connsiteX3" fmla="*/ 486350 w 962242"/>
                  <a:gd name="connsiteY3" fmla="*/ 226684 h 896696"/>
                  <a:gd name="connsiteX4" fmla="*/ 486350 w 962242"/>
                  <a:gd name="connsiteY4" fmla="*/ 510867 h 896696"/>
                  <a:gd name="connsiteX5" fmla="*/ 484552 w 962242"/>
                  <a:gd name="connsiteY5" fmla="*/ 529564 h 896696"/>
                  <a:gd name="connsiteX6" fmla="*/ 477128 w 962242"/>
                  <a:gd name="connsiteY6" fmla="*/ 531082 h 896696"/>
                  <a:gd name="connsiteX7" fmla="*/ 426760 w 962242"/>
                  <a:gd name="connsiteY7" fmla="*/ 481220 h 896696"/>
                  <a:gd name="connsiteX8" fmla="*/ 383351 w 962242"/>
                  <a:gd name="connsiteY8" fmla="*/ 481438 h 896696"/>
                  <a:gd name="connsiteX9" fmla="*/ 192008 w 962242"/>
                  <a:gd name="connsiteY9" fmla="*/ 674723 h 896696"/>
                  <a:gd name="connsiteX10" fmla="*/ 142022 w 962242"/>
                  <a:gd name="connsiteY10" fmla="*/ 653711 h 896696"/>
                  <a:gd name="connsiteX11" fmla="*/ 15719 w 962242"/>
                  <a:gd name="connsiteY11" fmla="*/ 527407 h 896696"/>
                  <a:gd name="connsiteX12" fmla="*/ 993 w 962242"/>
                  <a:gd name="connsiteY12" fmla="*/ 491981 h 896696"/>
                  <a:gd name="connsiteX13" fmla="*/ 78267 w 962242"/>
                  <a:gd name="connsiteY13" fmla="*/ 413205 h 896696"/>
                  <a:gd name="connsiteX14" fmla="*/ 190138 w 962242"/>
                  <a:gd name="connsiteY14" fmla="*/ 303367 h 896696"/>
                  <a:gd name="connsiteX15" fmla="*/ 200848 w 962242"/>
                  <a:gd name="connsiteY15" fmla="*/ 285434 h 896696"/>
                  <a:gd name="connsiteX16" fmla="*/ 202305 w 962242"/>
                  <a:gd name="connsiteY16" fmla="*/ 282296 h 896696"/>
                  <a:gd name="connsiteX17" fmla="*/ 204004 w 962242"/>
                  <a:gd name="connsiteY17" fmla="*/ 273097 h 896696"/>
                  <a:gd name="connsiteX18" fmla="*/ 203545 w 962242"/>
                  <a:gd name="connsiteY18" fmla="*/ 268717 h 896696"/>
                  <a:gd name="connsiteX19" fmla="*/ 203394 w 962242"/>
                  <a:gd name="connsiteY19" fmla="*/ 267981 h 896696"/>
                  <a:gd name="connsiteX20" fmla="*/ 195012 w 962242"/>
                  <a:gd name="connsiteY20" fmla="*/ 250358 h 896696"/>
                  <a:gd name="connsiteX21" fmla="*/ 158370 w 962242"/>
                  <a:gd name="connsiteY21" fmla="*/ 214414 h 896696"/>
                  <a:gd name="connsiteX22" fmla="*/ 148381 w 962242"/>
                  <a:gd name="connsiteY22" fmla="*/ 196680 h 896696"/>
                  <a:gd name="connsiteX23" fmla="*/ 158633 w 962242"/>
                  <a:gd name="connsiteY23" fmla="*/ 193369 h 896696"/>
                  <a:gd name="connsiteX24" fmla="*/ 882852 w 962242"/>
                  <a:gd name="connsiteY24" fmla="*/ 6553 h 896696"/>
                  <a:gd name="connsiteX25" fmla="*/ 882852 w 962242"/>
                  <a:gd name="connsiteY25" fmla="*/ 822116 h 896696"/>
                  <a:gd name="connsiteX26" fmla="*/ 882852 w 962242"/>
                  <a:gd name="connsiteY26" fmla="*/ 6553 h 896696"/>
                  <a:gd name="connsiteX27" fmla="*/ 896622 w 962242"/>
                  <a:gd name="connsiteY27" fmla="*/ 896696 h 896696"/>
                  <a:gd name="connsiteX28" fmla="*/ 962242 w 962242"/>
                  <a:gd name="connsiteY28" fmla="*/ 0 h 896696"/>
                  <a:gd name="connsiteX29" fmla="*/ 962242 w 962242"/>
                  <a:gd name="connsiteY29" fmla="*/ 831076 h 896696"/>
                  <a:gd name="connsiteX30" fmla="*/ 896622 w 962242"/>
                  <a:gd name="connsiteY30" fmla="*/ 896696 h 896696"/>
                  <a:gd name="connsiteX0" fmla="*/ 158633 w 962242"/>
                  <a:gd name="connsiteY0" fmla="*/ 186816 h 890143"/>
                  <a:gd name="connsiteX1" fmla="*/ 169088 w 962242"/>
                  <a:gd name="connsiteY1" fmla="*/ 187050 h 890143"/>
                  <a:gd name="connsiteX2" fmla="*/ 451767 w 962242"/>
                  <a:gd name="connsiteY2" fmla="*/ 187050 h 890143"/>
                  <a:gd name="connsiteX3" fmla="*/ 486350 w 962242"/>
                  <a:gd name="connsiteY3" fmla="*/ 220131 h 890143"/>
                  <a:gd name="connsiteX4" fmla="*/ 486350 w 962242"/>
                  <a:gd name="connsiteY4" fmla="*/ 504314 h 890143"/>
                  <a:gd name="connsiteX5" fmla="*/ 484552 w 962242"/>
                  <a:gd name="connsiteY5" fmla="*/ 523011 h 890143"/>
                  <a:gd name="connsiteX6" fmla="*/ 477128 w 962242"/>
                  <a:gd name="connsiteY6" fmla="*/ 524529 h 890143"/>
                  <a:gd name="connsiteX7" fmla="*/ 426760 w 962242"/>
                  <a:gd name="connsiteY7" fmla="*/ 474667 h 890143"/>
                  <a:gd name="connsiteX8" fmla="*/ 383351 w 962242"/>
                  <a:gd name="connsiteY8" fmla="*/ 474885 h 890143"/>
                  <a:gd name="connsiteX9" fmla="*/ 192008 w 962242"/>
                  <a:gd name="connsiteY9" fmla="*/ 668170 h 890143"/>
                  <a:gd name="connsiteX10" fmla="*/ 142022 w 962242"/>
                  <a:gd name="connsiteY10" fmla="*/ 647158 h 890143"/>
                  <a:gd name="connsiteX11" fmla="*/ 15719 w 962242"/>
                  <a:gd name="connsiteY11" fmla="*/ 520854 h 890143"/>
                  <a:gd name="connsiteX12" fmla="*/ 993 w 962242"/>
                  <a:gd name="connsiteY12" fmla="*/ 485428 h 890143"/>
                  <a:gd name="connsiteX13" fmla="*/ 78267 w 962242"/>
                  <a:gd name="connsiteY13" fmla="*/ 406652 h 890143"/>
                  <a:gd name="connsiteX14" fmla="*/ 190138 w 962242"/>
                  <a:gd name="connsiteY14" fmla="*/ 296814 h 890143"/>
                  <a:gd name="connsiteX15" fmla="*/ 200848 w 962242"/>
                  <a:gd name="connsiteY15" fmla="*/ 278881 h 890143"/>
                  <a:gd name="connsiteX16" fmla="*/ 202305 w 962242"/>
                  <a:gd name="connsiteY16" fmla="*/ 275743 h 890143"/>
                  <a:gd name="connsiteX17" fmla="*/ 204004 w 962242"/>
                  <a:gd name="connsiteY17" fmla="*/ 266544 h 890143"/>
                  <a:gd name="connsiteX18" fmla="*/ 203545 w 962242"/>
                  <a:gd name="connsiteY18" fmla="*/ 262164 h 890143"/>
                  <a:gd name="connsiteX19" fmla="*/ 203394 w 962242"/>
                  <a:gd name="connsiteY19" fmla="*/ 261428 h 890143"/>
                  <a:gd name="connsiteX20" fmla="*/ 195012 w 962242"/>
                  <a:gd name="connsiteY20" fmla="*/ 243805 h 890143"/>
                  <a:gd name="connsiteX21" fmla="*/ 158370 w 962242"/>
                  <a:gd name="connsiteY21" fmla="*/ 207861 h 890143"/>
                  <a:gd name="connsiteX22" fmla="*/ 148381 w 962242"/>
                  <a:gd name="connsiteY22" fmla="*/ 190127 h 890143"/>
                  <a:gd name="connsiteX23" fmla="*/ 158633 w 962242"/>
                  <a:gd name="connsiteY23" fmla="*/ 186816 h 890143"/>
                  <a:gd name="connsiteX24" fmla="*/ 882852 w 962242"/>
                  <a:gd name="connsiteY24" fmla="*/ 0 h 890143"/>
                  <a:gd name="connsiteX25" fmla="*/ 882852 w 962242"/>
                  <a:gd name="connsiteY25" fmla="*/ 815563 h 890143"/>
                  <a:gd name="connsiteX26" fmla="*/ 882852 w 962242"/>
                  <a:gd name="connsiteY26" fmla="*/ 0 h 890143"/>
                  <a:gd name="connsiteX27" fmla="*/ 896622 w 962242"/>
                  <a:gd name="connsiteY27" fmla="*/ 890143 h 890143"/>
                  <a:gd name="connsiteX28" fmla="*/ 962242 w 962242"/>
                  <a:gd name="connsiteY28" fmla="*/ 824523 h 890143"/>
                  <a:gd name="connsiteX29" fmla="*/ 896622 w 962242"/>
                  <a:gd name="connsiteY29" fmla="*/ 890143 h 890143"/>
                  <a:gd name="connsiteX0" fmla="*/ 158633 w 962242"/>
                  <a:gd name="connsiteY0" fmla="*/ 56 h 703383"/>
                  <a:gd name="connsiteX1" fmla="*/ 169088 w 962242"/>
                  <a:gd name="connsiteY1" fmla="*/ 290 h 703383"/>
                  <a:gd name="connsiteX2" fmla="*/ 451767 w 962242"/>
                  <a:gd name="connsiteY2" fmla="*/ 290 h 703383"/>
                  <a:gd name="connsiteX3" fmla="*/ 486350 w 962242"/>
                  <a:gd name="connsiteY3" fmla="*/ 33371 h 703383"/>
                  <a:gd name="connsiteX4" fmla="*/ 486350 w 962242"/>
                  <a:gd name="connsiteY4" fmla="*/ 317554 h 703383"/>
                  <a:gd name="connsiteX5" fmla="*/ 484552 w 962242"/>
                  <a:gd name="connsiteY5" fmla="*/ 336251 h 703383"/>
                  <a:gd name="connsiteX6" fmla="*/ 477128 w 962242"/>
                  <a:gd name="connsiteY6" fmla="*/ 337769 h 703383"/>
                  <a:gd name="connsiteX7" fmla="*/ 426760 w 962242"/>
                  <a:gd name="connsiteY7" fmla="*/ 287907 h 703383"/>
                  <a:gd name="connsiteX8" fmla="*/ 383351 w 962242"/>
                  <a:gd name="connsiteY8" fmla="*/ 288125 h 703383"/>
                  <a:gd name="connsiteX9" fmla="*/ 192008 w 962242"/>
                  <a:gd name="connsiteY9" fmla="*/ 481410 h 703383"/>
                  <a:gd name="connsiteX10" fmla="*/ 142022 w 962242"/>
                  <a:gd name="connsiteY10" fmla="*/ 460398 h 703383"/>
                  <a:gd name="connsiteX11" fmla="*/ 15719 w 962242"/>
                  <a:gd name="connsiteY11" fmla="*/ 334094 h 703383"/>
                  <a:gd name="connsiteX12" fmla="*/ 993 w 962242"/>
                  <a:gd name="connsiteY12" fmla="*/ 298668 h 703383"/>
                  <a:gd name="connsiteX13" fmla="*/ 78267 w 962242"/>
                  <a:gd name="connsiteY13" fmla="*/ 219892 h 703383"/>
                  <a:gd name="connsiteX14" fmla="*/ 190138 w 962242"/>
                  <a:gd name="connsiteY14" fmla="*/ 110054 h 703383"/>
                  <a:gd name="connsiteX15" fmla="*/ 200848 w 962242"/>
                  <a:gd name="connsiteY15" fmla="*/ 92121 h 703383"/>
                  <a:gd name="connsiteX16" fmla="*/ 202305 w 962242"/>
                  <a:gd name="connsiteY16" fmla="*/ 88983 h 703383"/>
                  <a:gd name="connsiteX17" fmla="*/ 204004 w 962242"/>
                  <a:gd name="connsiteY17" fmla="*/ 79784 h 703383"/>
                  <a:gd name="connsiteX18" fmla="*/ 203545 w 962242"/>
                  <a:gd name="connsiteY18" fmla="*/ 75404 h 703383"/>
                  <a:gd name="connsiteX19" fmla="*/ 203394 w 962242"/>
                  <a:gd name="connsiteY19" fmla="*/ 74668 h 703383"/>
                  <a:gd name="connsiteX20" fmla="*/ 195012 w 962242"/>
                  <a:gd name="connsiteY20" fmla="*/ 57045 h 703383"/>
                  <a:gd name="connsiteX21" fmla="*/ 158370 w 962242"/>
                  <a:gd name="connsiteY21" fmla="*/ 21101 h 703383"/>
                  <a:gd name="connsiteX22" fmla="*/ 148381 w 962242"/>
                  <a:gd name="connsiteY22" fmla="*/ 3367 h 703383"/>
                  <a:gd name="connsiteX23" fmla="*/ 158633 w 962242"/>
                  <a:gd name="connsiteY23" fmla="*/ 56 h 703383"/>
                  <a:gd name="connsiteX24" fmla="*/ 896622 w 962242"/>
                  <a:gd name="connsiteY24" fmla="*/ 703383 h 703383"/>
                  <a:gd name="connsiteX25" fmla="*/ 962242 w 962242"/>
                  <a:gd name="connsiteY25" fmla="*/ 637763 h 703383"/>
                  <a:gd name="connsiteX26" fmla="*/ 896622 w 962242"/>
                  <a:gd name="connsiteY26" fmla="*/ 703383 h 703383"/>
                  <a:gd name="connsiteX0" fmla="*/ 158633 w 486646"/>
                  <a:gd name="connsiteY0" fmla="*/ 55 h 485063"/>
                  <a:gd name="connsiteX1" fmla="*/ 169088 w 486646"/>
                  <a:gd name="connsiteY1" fmla="*/ 289 h 485063"/>
                  <a:gd name="connsiteX2" fmla="*/ 451767 w 486646"/>
                  <a:gd name="connsiteY2" fmla="*/ 289 h 485063"/>
                  <a:gd name="connsiteX3" fmla="*/ 486350 w 486646"/>
                  <a:gd name="connsiteY3" fmla="*/ 33370 h 485063"/>
                  <a:gd name="connsiteX4" fmla="*/ 486350 w 486646"/>
                  <a:gd name="connsiteY4" fmla="*/ 317553 h 485063"/>
                  <a:gd name="connsiteX5" fmla="*/ 484552 w 486646"/>
                  <a:gd name="connsiteY5" fmla="*/ 336250 h 485063"/>
                  <a:gd name="connsiteX6" fmla="*/ 477128 w 486646"/>
                  <a:gd name="connsiteY6" fmla="*/ 337768 h 485063"/>
                  <a:gd name="connsiteX7" fmla="*/ 426760 w 486646"/>
                  <a:gd name="connsiteY7" fmla="*/ 287906 h 485063"/>
                  <a:gd name="connsiteX8" fmla="*/ 383351 w 486646"/>
                  <a:gd name="connsiteY8" fmla="*/ 288124 h 485063"/>
                  <a:gd name="connsiteX9" fmla="*/ 192008 w 486646"/>
                  <a:gd name="connsiteY9" fmla="*/ 481409 h 485063"/>
                  <a:gd name="connsiteX10" fmla="*/ 142022 w 486646"/>
                  <a:gd name="connsiteY10" fmla="*/ 460397 h 485063"/>
                  <a:gd name="connsiteX11" fmla="*/ 15719 w 486646"/>
                  <a:gd name="connsiteY11" fmla="*/ 334093 h 485063"/>
                  <a:gd name="connsiteX12" fmla="*/ 993 w 486646"/>
                  <a:gd name="connsiteY12" fmla="*/ 298667 h 485063"/>
                  <a:gd name="connsiteX13" fmla="*/ 78267 w 486646"/>
                  <a:gd name="connsiteY13" fmla="*/ 219891 h 485063"/>
                  <a:gd name="connsiteX14" fmla="*/ 190138 w 486646"/>
                  <a:gd name="connsiteY14" fmla="*/ 110053 h 485063"/>
                  <a:gd name="connsiteX15" fmla="*/ 200848 w 486646"/>
                  <a:gd name="connsiteY15" fmla="*/ 92120 h 485063"/>
                  <a:gd name="connsiteX16" fmla="*/ 202305 w 486646"/>
                  <a:gd name="connsiteY16" fmla="*/ 88982 h 485063"/>
                  <a:gd name="connsiteX17" fmla="*/ 204004 w 486646"/>
                  <a:gd name="connsiteY17" fmla="*/ 79783 h 485063"/>
                  <a:gd name="connsiteX18" fmla="*/ 203545 w 486646"/>
                  <a:gd name="connsiteY18" fmla="*/ 75403 h 485063"/>
                  <a:gd name="connsiteX19" fmla="*/ 203394 w 486646"/>
                  <a:gd name="connsiteY19" fmla="*/ 74667 h 485063"/>
                  <a:gd name="connsiteX20" fmla="*/ 195012 w 486646"/>
                  <a:gd name="connsiteY20" fmla="*/ 57044 h 485063"/>
                  <a:gd name="connsiteX21" fmla="*/ 158370 w 486646"/>
                  <a:gd name="connsiteY21" fmla="*/ 21100 h 485063"/>
                  <a:gd name="connsiteX22" fmla="*/ 148381 w 486646"/>
                  <a:gd name="connsiteY22" fmla="*/ 3366 h 485063"/>
                  <a:gd name="connsiteX23" fmla="*/ 158633 w 486646"/>
                  <a:gd name="connsiteY23" fmla="*/ 55 h 48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86646" h="485063">
                    <a:moveTo>
                      <a:pt x="158633" y="55"/>
                    </a:moveTo>
                    <a:lnTo>
                      <a:pt x="169088" y="289"/>
                    </a:lnTo>
                    <a:lnTo>
                      <a:pt x="451767" y="289"/>
                    </a:lnTo>
                    <a:cubicBezTo>
                      <a:pt x="480585" y="-2217"/>
                      <a:pt x="488354" y="11818"/>
                      <a:pt x="486350" y="33370"/>
                    </a:cubicBezTo>
                    <a:lnTo>
                      <a:pt x="486350" y="317553"/>
                    </a:lnTo>
                    <a:lnTo>
                      <a:pt x="484552" y="336250"/>
                    </a:lnTo>
                    <a:cubicBezTo>
                      <a:pt x="482734" y="339091"/>
                      <a:pt x="479978" y="339068"/>
                      <a:pt x="477128" y="337768"/>
                    </a:cubicBezTo>
                    <a:lnTo>
                      <a:pt x="426760" y="287906"/>
                    </a:lnTo>
                    <a:cubicBezTo>
                      <a:pt x="414713" y="275979"/>
                      <a:pt x="395278" y="276076"/>
                      <a:pt x="383351" y="288124"/>
                    </a:cubicBezTo>
                    <a:lnTo>
                      <a:pt x="192008" y="481409"/>
                    </a:lnTo>
                    <a:cubicBezTo>
                      <a:pt x="179643" y="489291"/>
                      <a:pt x="169596" y="485360"/>
                      <a:pt x="142022" y="460397"/>
                    </a:cubicBezTo>
                    <a:lnTo>
                      <a:pt x="15719" y="334093"/>
                    </a:lnTo>
                    <a:cubicBezTo>
                      <a:pt x="5153" y="320618"/>
                      <a:pt x="-2887" y="310510"/>
                      <a:pt x="993" y="298667"/>
                    </a:cubicBezTo>
                    <a:lnTo>
                      <a:pt x="78267" y="219891"/>
                    </a:lnTo>
                    <a:lnTo>
                      <a:pt x="190138" y="110053"/>
                    </a:lnTo>
                    <a:cubicBezTo>
                      <a:pt x="195361" y="103041"/>
                      <a:pt x="198865" y="97182"/>
                      <a:pt x="200848" y="92120"/>
                    </a:cubicBezTo>
                    <a:cubicBezTo>
                      <a:pt x="201688" y="91224"/>
                      <a:pt x="202131" y="90148"/>
                      <a:pt x="202305" y="88982"/>
                    </a:cubicBezTo>
                    <a:cubicBezTo>
                      <a:pt x="203609" y="85474"/>
                      <a:pt x="204145" y="82444"/>
                      <a:pt x="204004" y="79783"/>
                    </a:cubicBezTo>
                    <a:cubicBezTo>
                      <a:pt x="204242" y="78306"/>
                      <a:pt x="204175" y="76824"/>
                      <a:pt x="203545" y="75403"/>
                    </a:cubicBezTo>
                    <a:cubicBezTo>
                      <a:pt x="203574" y="75136"/>
                      <a:pt x="203508" y="74894"/>
                      <a:pt x="203394" y="74667"/>
                    </a:cubicBezTo>
                    <a:cubicBezTo>
                      <a:pt x="202983" y="68153"/>
                      <a:pt x="200017" y="61952"/>
                      <a:pt x="195012" y="57044"/>
                    </a:cubicBezTo>
                    <a:lnTo>
                      <a:pt x="158370" y="21100"/>
                    </a:lnTo>
                    <a:lnTo>
                      <a:pt x="148381" y="3366"/>
                    </a:lnTo>
                    <a:cubicBezTo>
                      <a:pt x="149288" y="485"/>
                      <a:pt x="153566" y="7"/>
                      <a:pt x="158633" y="55"/>
                    </a:cubicBezTo>
                    <a:close/>
                  </a:path>
                </a:pathLst>
              </a:custGeom>
              <a:solidFill>
                <a:srgbClr val="002050"/>
              </a:solidFill>
              <a:ln w="9525" cap="flat" cmpd="sng" algn="ctr">
                <a:noFill/>
                <a:prstDash val="solid"/>
              </a:ln>
              <a:effectLst/>
            </p:spPr>
            <p:txBody>
              <a:bodyPr rot="0" spcFirstLastPara="0" vertOverflow="overflow" horzOverflow="overflow" vert="horz" wrap="square" lIns="91414" tIns="45706" rIns="45706" bIns="91414" numCol="1" spcCol="0" rtlCol="0" fromWordArt="0" anchor="b" anchorCtr="0" forceAA="0" compatLnSpc="1">
                <a:prstTxWarp prst="textNoShape">
                  <a:avLst/>
                </a:prstTxWarp>
                <a:noAutofit/>
              </a:bodyPr>
              <a:lstStyle/>
              <a:p>
                <a:pPr algn="ctr" defTabSz="913748">
                  <a:defRPr/>
                </a:pPr>
                <a:endParaRPr lang="en-US" sz="1398" kern="0" spc="-50" dirty="0">
                  <a:ln>
                    <a:solidFill>
                      <a:srgbClr val="FFFFFF">
                        <a:alpha val="0"/>
                      </a:srgbClr>
                    </a:solidFill>
                  </a:ln>
                  <a:solidFill>
                    <a:srgbClr val="000000"/>
                  </a:solidFill>
                  <a:latin typeface="Segoe UI"/>
                  <a:ea typeface="Segoe UI" pitchFamily="34" charset="0"/>
                  <a:cs typeface="Segoe UI" pitchFamily="34" charset="0"/>
                </a:endParaRPr>
              </a:p>
            </p:txBody>
          </p:sp>
          <p:sp>
            <p:nvSpPr>
              <p:cNvPr id="61" name="Rectangle 140"/>
              <p:cNvSpPr/>
              <p:nvPr/>
            </p:nvSpPr>
            <p:spPr>
              <a:xfrm>
                <a:off x="5681973" y="4013837"/>
                <a:ext cx="513242" cy="454480"/>
              </a:xfrm>
              <a:custGeom>
                <a:avLst/>
                <a:gdLst>
                  <a:gd name="connsiteX0" fmla="*/ 0 w 4017407"/>
                  <a:gd name="connsiteY0" fmla="*/ 0 h 2479881"/>
                  <a:gd name="connsiteX1" fmla="*/ 4017407 w 4017407"/>
                  <a:gd name="connsiteY1" fmla="*/ 0 h 2479881"/>
                  <a:gd name="connsiteX2" fmla="*/ 4017407 w 4017407"/>
                  <a:gd name="connsiteY2" fmla="*/ 2479881 h 2479881"/>
                  <a:gd name="connsiteX3" fmla="*/ 0 w 4017407"/>
                  <a:gd name="connsiteY3" fmla="*/ 2479881 h 2479881"/>
                  <a:gd name="connsiteX4" fmla="*/ 0 w 4017407"/>
                  <a:gd name="connsiteY4" fmla="*/ 0 h 2479881"/>
                  <a:gd name="connsiteX0" fmla="*/ 0 w 4017407"/>
                  <a:gd name="connsiteY0" fmla="*/ 0 h 2479881"/>
                  <a:gd name="connsiteX1" fmla="*/ 4017407 w 4017407"/>
                  <a:gd name="connsiteY1" fmla="*/ 0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4017407"/>
                  <a:gd name="connsiteY0" fmla="*/ 0 h 2479881"/>
                  <a:gd name="connsiteX1" fmla="*/ 3610715 w 4017407"/>
                  <a:gd name="connsiteY1" fmla="*/ 3317 h 2479881"/>
                  <a:gd name="connsiteX2" fmla="*/ 4017407 w 4017407"/>
                  <a:gd name="connsiteY2" fmla="*/ 0 h 2479881"/>
                  <a:gd name="connsiteX3" fmla="*/ 4017407 w 4017407"/>
                  <a:gd name="connsiteY3" fmla="*/ 2479881 h 2479881"/>
                  <a:gd name="connsiteX4" fmla="*/ 539855 w 4017407"/>
                  <a:gd name="connsiteY4" fmla="*/ 2479817 h 2479881"/>
                  <a:gd name="connsiteX5" fmla="*/ 0 w 4017407"/>
                  <a:gd name="connsiteY5" fmla="*/ 2479881 h 2479881"/>
                  <a:gd name="connsiteX6" fmla="*/ 0 w 4017407"/>
                  <a:gd name="connsiteY6" fmla="*/ 0 h 2479881"/>
                  <a:gd name="connsiteX0" fmla="*/ 0 w 4017407"/>
                  <a:gd name="connsiteY0" fmla="*/ 0 h 2479881"/>
                  <a:gd name="connsiteX1" fmla="*/ 3610715 w 4017407"/>
                  <a:gd name="connsiteY1" fmla="*/ 3317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3610715"/>
                  <a:gd name="connsiteY0" fmla="*/ 0 h 2479881"/>
                  <a:gd name="connsiteX1" fmla="*/ 3610715 w 3610715"/>
                  <a:gd name="connsiteY1" fmla="*/ 3317 h 2479881"/>
                  <a:gd name="connsiteX2" fmla="*/ 539855 w 3610715"/>
                  <a:gd name="connsiteY2" fmla="*/ 2479817 h 2479881"/>
                  <a:gd name="connsiteX3" fmla="*/ 0 w 3610715"/>
                  <a:gd name="connsiteY3" fmla="*/ 2479881 h 2479881"/>
                  <a:gd name="connsiteX4" fmla="*/ 0 w 3610715"/>
                  <a:gd name="connsiteY4" fmla="*/ 0 h 2479881"/>
                  <a:gd name="connsiteX0" fmla="*/ 0 w 3610715"/>
                  <a:gd name="connsiteY0" fmla="*/ 0 h 2479881"/>
                  <a:gd name="connsiteX1" fmla="*/ 3610715 w 3610715"/>
                  <a:gd name="connsiteY1" fmla="*/ 3317 h 2479881"/>
                  <a:gd name="connsiteX2" fmla="*/ 1101868 w 3610715"/>
                  <a:gd name="connsiteY2" fmla="*/ 2479818 h 2479881"/>
                  <a:gd name="connsiteX3" fmla="*/ 0 w 3610715"/>
                  <a:gd name="connsiteY3" fmla="*/ 2479881 h 2479881"/>
                  <a:gd name="connsiteX4" fmla="*/ 0 w 3610715"/>
                  <a:gd name="connsiteY4" fmla="*/ 0 h 247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15" h="2479881">
                    <a:moveTo>
                      <a:pt x="0" y="0"/>
                    </a:moveTo>
                    <a:lnTo>
                      <a:pt x="3610715" y="3317"/>
                    </a:lnTo>
                    <a:lnTo>
                      <a:pt x="1101868" y="2479818"/>
                    </a:lnTo>
                    <a:lnTo>
                      <a:pt x="0" y="2479881"/>
                    </a:lnTo>
                    <a:lnTo>
                      <a:pt x="0" y="0"/>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grpSp>
      <p:grpSp>
        <p:nvGrpSpPr>
          <p:cNvPr id="62" name="Group 61"/>
          <p:cNvGrpSpPr/>
          <p:nvPr/>
        </p:nvGrpSpPr>
        <p:grpSpPr>
          <a:xfrm>
            <a:off x="4977272" y="3807840"/>
            <a:ext cx="526064" cy="323260"/>
            <a:chOff x="4041295" y="1624171"/>
            <a:chExt cx="2438527" cy="1498444"/>
          </a:xfrm>
        </p:grpSpPr>
        <p:sp>
          <p:nvSpPr>
            <p:cNvPr id="63" name="Freeform 62"/>
            <p:cNvSpPr>
              <a:spLocks/>
            </p:cNvSpPr>
            <p:nvPr/>
          </p:nvSpPr>
          <p:spPr bwMode="auto">
            <a:xfrm>
              <a:off x="4041295" y="1624171"/>
              <a:ext cx="2438527" cy="1498444"/>
            </a:xfrm>
            <a:custGeom>
              <a:avLst/>
              <a:gdLst>
                <a:gd name="T0" fmla="*/ 860 w 994"/>
                <a:gd name="T1" fmla="*/ 342 h 610"/>
                <a:gd name="T2" fmla="*/ 858 w 994"/>
                <a:gd name="T3" fmla="*/ 342 h 610"/>
                <a:gd name="T4" fmla="*/ 860 w 994"/>
                <a:gd name="T5" fmla="*/ 305 h 610"/>
                <a:gd name="T6" fmla="*/ 555 w 994"/>
                <a:gd name="T7" fmla="*/ 0 h 610"/>
                <a:gd name="T8" fmla="*/ 272 w 994"/>
                <a:gd name="T9" fmla="*/ 193 h 610"/>
                <a:gd name="T10" fmla="*/ 212 w 994"/>
                <a:gd name="T11" fmla="*/ 185 h 610"/>
                <a:gd name="T12" fmla="*/ 0 w 994"/>
                <a:gd name="T13" fmla="*/ 397 h 610"/>
                <a:gd name="T14" fmla="*/ 212 w 994"/>
                <a:gd name="T15" fmla="*/ 610 h 610"/>
                <a:gd name="T16" fmla="*/ 860 w 994"/>
                <a:gd name="T17" fmla="*/ 610 h 610"/>
                <a:gd name="T18" fmla="*/ 994 w 994"/>
                <a:gd name="T19" fmla="*/ 476 h 610"/>
                <a:gd name="T20" fmla="*/ 860 w 994"/>
                <a:gd name="T21" fmla="*/ 34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4" h="610">
                  <a:moveTo>
                    <a:pt x="860" y="342"/>
                  </a:moveTo>
                  <a:cubicBezTo>
                    <a:pt x="859" y="342"/>
                    <a:pt x="858" y="342"/>
                    <a:pt x="858" y="342"/>
                  </a:cubicBezTo>
                  <a:cubicBezTo>
                    <a:pt x="859" y="330"/>
                    <a:pt x="860" y="318"/>
                    <a:pt x="860" y="305"/>
                  </a:cubicBezTo>
                  <a:cubicBezTo>
                    <a:pt x="860" y="137"/>
                    <a:pt x="723" y="0"/>
                    <a:pt x="555" y="0"/>
                  </a:cubicBezTo>
                  <a:cubicBezTo>
                    <a:pt x="426" y="0"/>
                    <a:pt x="316" y="80"/>
                    <a:pt x="272" y="193"/>
                  </a:cubicBezTo>
                  <a:cubicBezTo>
                    <a:pt x="253" y="188"/>
                    <a:pt x="233" y="185"/>
                    <a:pt x="212" y="185"/>
                  </a:cubicBezTo>
                  <a:cubicBezTo>
                    <a:pt x="95" y="185"/>
                    <a:pt x="0" y="280"/>
                    <a:pt x="0" y="397"/>
                  </a:cubicBezTo>
                  <a:cubicBezTo>
                    <a:pt x="0" y="515"/>
                    <a:pt x="95" y="610"/>
                    <a:pt x="212" y="610"/>
                  </a:cubicBezTo>
                  <a:cubicBezTo>
                    <a:pt x="860" y="610"/>
                    <a:pt x="860" y="610"/>
                    <a:pt x="860" y="610"/>
                  </a:cubicBezTo>
                  <a:cubicBezTo>
                    <a:pt x="934" y="610"/>
                    <a:pt x="994" y="550"/>
                    <a:pt x="994" y="476"/>
                  </a:cubicBezTo>
                  <a:cubicBezTo>
                    <a:pt x="994" y="402"/>
                    <a:pt x="934" y="342"/>
                    <a:pt x="860" y="342"/>
                  </a:cubicBezTo>
                  <a:close/>
                </a:path>
              </a:pathLst>
            </a:custGeom>
            <a:solidFill>
              <a:srgbClr val="C3E2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1" tIns="45700" rIns="91401" bIns="45700"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a:defRPr/>
              </a:pPr>
              <a:endParaRPr lang="en-US" sz="500" dirty="0">
                <a:solidFill>
                  <a:srgbClr val="000000"/>
                </a:solidFill>
              </a:endParaRPr>
            </a:p>
          </p:txBody>
        </p:sp>
        <p:sp>
          <p:nvSpPr>
            <p:cNvPr id="64" name="Rectangle 63"/>
            <p:cNvSpPr/>
            <p:nvPr/>
          </p:nvSpPr>
          <p:spPr>
            <a:xfrm>
              <a:off x="4636390" y="2232036"/>
              <a:ext cx="1248337" cy="713335"/>
            </a:xfrm>
            <a:prstGeom prst="rect">
              <a:avLst/>
            </a:prstGeom>
          </p:spPr>
          <p:txBody>
            <a:bodyPr wrap="none" lIns="0" tIns="0" rIns="0" bIns="0">
              <a:spAutoFit/>
            </a:bodyPr>
            <a:lstStyle/>
            <a:p>
              <a:pPr defTabSz="932060"/>
              <a:r>
                <a:rPr lang="en-US" sz="500" dirty="0">
                  <a:solidFill>
                    <a:srgbClr val="5B9BD5">
                      <a:lumMod val="50000"/>
                    </a:srgbClr>
                  </a:solidFill>
                  <a:latin typeface="Segoe UI"/>
                  <a:cs typeface="Segoe UI" panose="020B0502040204020203" pitchFamily="34" charset="0"/>
                </a:rPr>
                <a:t>Microsoft</a:t>
              </a:r>
            </a:p>
            <a:p>
              <a:pPr defTabSz="932060"/>
              <a:r>
                <a:rPr lang="en-US" sz="500" dirty="0">
                  <a:solidFill>
                    <a:srgbClr val="5B9BD5">
                      <a:lumMod val="50000"/>
                    </a:srgbClr>
                  </a:solidFill>
                  <a:latin typeface="Segoe UI"/>
                  <a:cs typeface="Segoe UI" panose="020B0502040204020203" pitchFamily="34" charset="0"/>
                </a:rPr>
                <a:t>Azure</a:t>
              </a:r>
              <a:endParaRPr lang="en-US" sz="500" dirty="0">
                <a:solidFill>
                  <a:srgbClr val="5B9BD5">
                    <a:lumMod val="50000"/>
                  </a:srgbClr>
                </a:solidFill>
                <a:latin typeface="Segoe UI"/>
                <a:ea typeface="Segoe UI Black" panose="020B0A02040204020203" pitchFamily="34" charset="0"/>
                <a:cs typeface="Segoe UI" panose="020B0502040204020203" pitchFamily="34" charset="0"/>
              </a:endParaRPr>
            </a:p>
          </p:txBody>
        </p:sp>
      </p:grpSp>
      <p:sp>
        <p:nvSpPr>
          <p:cNvPr id="65" name="Right Arrow 64"/>
          <p:cNvSpPr/>
          <p:nvPr/>
        </p:nvSpPr>
        <p:spPr bwMode="auto">
          <a:xfrm rot="16200000" flipH="1">
            <a:off x="4759304" y="4567642"/>
            <a:ext cx="962000" cy="182854"/>
          </a:xfrm>
          <a:prstGeom prst="rightArrow">
            <a:avLst>
              <a:gd name="adj1" fmla="val 50000"/>
              <a:gd name="adj2" fmla="val 42077"/>
            </a:avLst>
          </a:prstGeom>
          <a:solidFill>
            <a:srgbClr val="FFB900"/>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marL="342768" indent="-342768" algn="ctr" defTabSz="932114">
              <a:lnSpc>
                <a:spcPct val="90000"/>
              </a:lnSpc>
              <a:buFont typeface="Wingdings 3" panose="05040102010807070707" pitchFamily="18" charset="2"/>
              <a:buChar char="Æ"/>
              <a:defRPr/>
            </a:pPr>
            <a:endParaRPr lang="en-IN" sz="2000" b="1" kern="0" dirty="0" err="1">
              <a:solidFill>
                <a:srgbClr val="FFFFFF"/>
              </a:solidFill>
              <a:latin typeface="Segoe UI Light"/>
              <a:ea typeface="Segoe UI" pitchFamily="34" charset="0"/>
              <a:cs typeface="Segoe UI" pitchFamily="34" charset="0"/>
            </a:endParaRPr>
          </a:p>
        </p:txBody>
      </p:sp>
      <p:sp>
        <p:nvSpPr>
          <p:cNvPr id="66" name="TextBox 65"/>
          <p:cNvSpPr txBox="1"/>
          <p:nvPr/>
        </p:nvSpPr>
        <p:spPr>
          <a:xfrm>
            <a:off x="4874892" y="6040650"/>
            <a:ext cx="336750" cy="115946"/>
          </a:xfrm>
          <a:prstGeom prst="rect">
            <a:avLst/>
          </a:prstGeom>
          <a:noFill/>
        </p:spPr>
        <p:txBody>
          <a:bodyPr wrap="square" lIns="0" tIns="91440" rIns="0" bIns="91440" rtlCol="0" anchor="ctr" anchorCtr="0">
            <a:noAutofit/>
          </a:bodyPr>
          <a:lstStyle/>
          <a:p>
            <a:pPr algn="ctr" defTabSz="931505">
              <a:lnSpc>
                <a:spcPct val="90000"/>
              </a:lnSpc>
              <a:spcAft>
                <a:spcPts val="600"/>
              </a:spcAft>
              <a:defRPr/>
            </a:pPr>
            <a:r>
              <a:rPr lang="en-US" sz="500" kern="0" dirty="0">
                <a:solidFill>
                  <a:srgbClr val="FF8C00"/>
                </a:solidFill>
                <a:latin typeface="Segoe UI Semibold" panose="020B0702040204020203" pitchFamily="34" charset="0"/>
                <a:cs typeface="Segoe UI Semibold" panose="020B0702040204020203" pitchFamily="34" charset="0"/>
              </a:rPr>
              <a:t>Query</a:t>
            </a:r>
          </a:p>
        </p:txBody>
      </p:sp>
      <p:sp>
        <p:nvSpPr>
          <p:cNvPr id="67" name="Bent Arrow 66"/>
          <p:cNvSpPr/>
          <p:nvPr/>
        </p:nvSpPr>
        <p:spPr bwMode="auto">
          <a:xfrm rot="16200000">
            <a:off x="5671898" y="5403115"/>
            <a:ext cx="210609" cy="1256645"/>
          </a:xfrm>
          <a:prstGeom prst="bentArrow">
            <a:avLst>
              <a:gd name="adj1" fmla="val 36543"/>
              <a:gd name="adj2" fmla="val 40749"/>
              <a:gd name="adj3" fmla="val 35006"/>
              <a:gd name="adj4" fmla="val 22998"/>
            </a:avLst>
          </a:prstGeom>
          <a:solidFill>
            <a:srgbClr val="FFC000"/>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marL="342768" indent="-342768" algn="ctr" defTabSz="932114">
              <a:lnSpc>
                <a:spcPct val="90000"/>
              </a:lnSpc>
              <a:buFont typeface="Wingdings 3" panose="05040102010807070707" pitchFamily="18" charset="2"/>
              <a:buChar char="Æ"/>
              <a:defRPr/>
            </a:pPr>
            <a:endParaRPr lang="en-IN" sz="2000" b="1" kern="0" dirty="0" err="1">
              <a:solidFill>
                <a:srgbClr val="FFFFFF"/>
              </a:solidFill>
              <a:latin typeface="Segoe UI Light"/>
              <a:ea typeface="Segoe UI" pitchFamily="34" charset="0"/>
              <a:cs typeface="Segoe UI" pitchFamily="34" charset="0"/>
            </a:endParaRPr>
          </a:p>
        </p:txBody>
      </p:sp>
      <p:grpSp>
        <p:nvGrpSpPr>
          <p:cNvPr id="68" name="Group 67"/>
          <p:cNvGrpSpPr/>
          <p:nvPr/>
        </p:nvGrpSpPr>
        <p:grpSpPr>
          <a:xfrm>
            <a:off x="5694682" y="5396452"/>
            <a:ext cx="608259" cy="474915"/>
            <a:chOff x="5252255" y="5613612"/>
            <a:chExt cx="608259" cy="494204"/>
          </a:xfrm>
        </p:grpSpPr>
        <p:sp>
          <p:nvSpPr>
            <p:cNvPr id="69" name="Rectangular Callout 68"/>
            <p:cNvSpPr/>
            <p:nvPr/>
          </p:nvSpPr>
          <p:spPr>
            <a:xfrm>
              <a:off x="5252255" y="5630543"/>
              <a:ext cx="608259" cy="474792"/>
            </a:xfrm>
            <a:prstGeom prst="wedgeRectCallout">
              <a:avLst>
                <a:gd name="adj1" fmla="val -86212"/>
                <a:gd name="adj2" fmla="val 27073"/>
              </a:avLst>
            </a:prstGeom>
            <a:solidFill>
              <a:sysClr val="window" lastClr="FFFFFF">
                <a:lumMod val="85000"/>
              </a:sysClr>
            </a:solidFill>
            <a:ln w="12700" cap="flat" cmpd="sng" algn="ctr">
              <a:noFill/>
              <a:prstDash val="solid"/>
              <a:miter lim="800000"/>
            </a:ln>
            <a:effectLst/>
          </p:spPr>
          <p:txBody>
            <a:bodyPr rtlCol="0" anchor="ctr"/>
            <a:lstStyle/>
            <a:p>
              <a:pPr algn="ctr" defTabSz="932597">
                <a:defRPr/>
              </a:pPr>
              <a:endParaRPr lang="en-US" sz="400" kern="0" dirty="0">
                <a:solidFill>
                  <a:prstClr val="black"/>
                </a:solidFill>
                <a:latin typeface="Calibri" panose="020F0502020204030204"/>
                <a:cs typeface="Segoe UI" panose="020B0502040204020203" pitchFamily="34" charset="0"/>
              </a:endParaRPr>
            </a:p>
          </p:txBody>
        </p:sp>
        <p:sp>
          <p:nvSpPr>
            <p:cNvPr id="70" name="Rectangle 69"/>
            <p:cNvSpPr/>
            <p:nvPr/>
          </p:nvSpPr>
          <p:spPr>
            <a:xfrm>
              <a:off x="5290920" y="5764076"/>
              <a:ext cx="73837" cy="73837"/>
            </a:xfrm>
            <a:prstGeom prst="rect">
              <a:avLst/>
            </a:prstGeom>
            <a:solidFill>
              <a:sysClr val="window" lastClr="FFFFFF">
                <a:lumMod val="85000"/>
              </a:sysClr>
            </a:solidFill>
            <a:ln w="12700" cap="flat" cmpd="sng" algn="ctr">
              <a:solidFill>
                <a:srgbClr val="002050"/>
              </a:solidFill>
              <a:prstDash val="solid"/>
              <a:miter lim="800000"/>
            </a:ln>
            <a:effectLst/>
          </p:spPr>
          <p:txBody>
            <a:bodyPr rtlCol="0" anchor="ctr"/>
            <a:lstStyle/>
            <a:p>
              <a:pPr algn="ctr" defTabSz="932597">
                <a:defRPr/>
              </a:pPr>
              <a:endParaRPr lang="en-US" sz="700" kern="0">
                <a:solidFill>
                  <a:prstClr val="white"/>
                </a:solidFill>
                <a:latin typeface="Calibri" panose="020F0502020204030204"/>
              </a:endParaRPr>
            </a:p>
          </p:txBody>
        </p:sp>
        <p:sp>
          <p:nvSpPr>
            <p:cNvPr id="71" name="Rectangle 70"/>
            <p:cNvSpPr/>
            <p:nvPr/>
          </p:nvSpPr>
          <p:spPr>
            <a:xfrm>
              <a:off x="5290920" y="5869313"/>
              <a:ext cx="73837" cy="73837"/>
            </a:xfrm>
            <a:prstGeom prst="rect">
              <a:avLst/>
            </a:prstGeom>
            <a:solidFill>
              <a:sysClr val="window" lastClr="FFFFFF">
                <a:lumMod val="85000"/>
              </a:sysClr>
            </a:solidFill>
            <a:ln w="12700" cap="flat" cmpd="sng" algn="ctr">
              <a:solidFill>
                <a:srgbClr val="002050"/>
              </a:solidFill>
              <a:prstDash val="solid"/>
              <a:miter lim="800000"/>
            </a:ln>
            <a:effectLst/>
          </p:spPr>
          <p:txBody>
            <a:bodyPr rtlCol="0" anchor="ctr"/>
            <a:lstStyle/>
            <a:p>
              <a:pPr algn="ctr" defTabSz="932597">
                <a:defRPr/>
              </a:pPr>
              <a:endParaRPr lang="en-US" sz="700" kern="0">
                <a:solidFill>
                  <a:prstClr val="white"/>
                </a:solidFill>
                <a:latin typeface="Calibri" panose="020F0502020204030204"/>
              </a:endParaRPr>
            </a:p>
          </p:txBody>
        </p:sp>
        <p:sp>
          <p:nvSpPr>
            <p:cNvPr id="72" name="Rectangle 71"/>
            <p:cNvSpPr/>
            <p:nvPr/>
          </p:nvSpPr>
          <p:spPr>
            <a:xfrm>
              <a:off x="5290920" y="5978876"/>
              <a:ext cx="73837" cy="73837"/>
            </a:xfrm>
            <a:prstGeom prst="rect">
              <a:avLst/>
            </a:prstGeom>
            <a:solidFill>
              <a:sysClr val="window" lastClr="FFFFFF">
                <a:lumMod val="85000"/>
              </a:sysClr>
            </a:solidFill>
            <a:ln w="12700" cap="flat" cmpd="sng" algn="ctr">
              <a:solidFill>
                <a:srgbClr val="002050"/>
              </a:solidFill>
              <a:prstDash val="solid"/>
              <a:miter lim="800000"/>
            </a:ln>
            <a:effectLst/>
          </p:spPr>
          <p:txBody>
            <a:bodyPr rtlCol="0" anchor="ctr"/>
            <a:lstStyle/>
            <a:p>
              <a:pPr algn="ctr" defTabSz="932597">
                <a:defRPr/>
              </a:pPr>
              <a:endParaRPr lang="en-US" sz="700" kern="0">
                <a:solidFill>
                  <a:prstClr val="white"/>
                </a:solidFill>
                <a:latin typeface="Calibri" panose="020F0502020204030204"/>
              </a:endParaRPr>
            </a:p>
          </p:txBody>
        </p:sp>
        <p:sp>
          <p:nvSpPr>
            <p:cNvPr id="73" name="TextBox 72"/>
            <p:cNvSpPr txBox="1"/>
            <p:nvPr/>
          </p:nvSpPr>
          <p:spPr>
            <a:xfrm>
              <a:off x="5402407" y="5733468"/>
              <a:ext cx="335028" cy="360312"/>
            </a:xfrm>
            <a:prstGeom prst="rect">
              <a:avLst/>
            </a:prstGeom>
            <a:noFill/>
          </p:spPr>
          <p:txBody>
            <a:bodyPr wrap="none" lIns="0" tIns="0" rIns="0" bIns="0" rtlCol="0">
              <a:spAutoFit/>
            </a:bodyPr>
            <a:lstStyle/>
            <a:p>
              <a:pPr defTabSz="932597">
                <a:lnSpc>
                  <a:spcPts val="900"/>
                </a:lnSpc>
                <a:defRPr/>
              </a:pPr>
              <a:r>
                <a:rPr lang="en-US" sz="400" kern="0" dirty="0">
                  <a:solidFill>
                    <a:srgbClr val="002050"/>
                  </a:solidFill>
                  <a:latin typeface="Segoe UI"/>
                  <a:cs typeface="Segoe UI" panose="020B0502040204020203" pitchFamily="34" charset="0"/>
                </a:rPr>
                <a:t>Customer data</a:t>
              </a:r>
            </a:p>
            <a:p>
              <a:pPr defTabSz="932597">
                <a:lnSpc>
                  <a:spcPts val="900"/>
                </a:lnSpc>
                <a:defRPr/>
              </a:pPr>
              <a:r>
                <a:rPr lang="en-US" sz="400" kern="0" dirty="0">
                  <a:solidFill>
                    <a:srgbClr val="002050"/>
                  </a:solidFill>
                  <a:latin typeface="Segoe UI"/>
                  <a:cs typeface="Segoe UI" panose="020B0502040204020203" pitchFamily="34" charset="0"/>
                </a:rPr>
                <a:t>Product data</a:t>
              </a:r>
            </a:p>
            <a:p>
              <a:pPr defTabSz="932597">
                <a:lnSpc>
                  <a:spcPts val="900"/>
                </a:lnSpc>
                <a:defRPr/>
              </a:pPr>
              <a:r>
                <a:rPr lang="en-US" sz="400" kern="0" dirty="0">
                  <a:solidFill>
                    <a:srgbClr val="002050"/>
                  </a:solidFill>
                  <a:latin typeface="Segoe UI"/>
                  <a:cs typeface="Segoe UI" panose="020B0502040204020203" pitchFamily="34" charset="0"/>
                </a:rPr>
                <a:t>Order History</a:t>
              </a:r>
            </a:p>
          </p:txBody>
        </p:sp>
        <p:sp>
          <p:nvSpPr>
            <p:cNvPr id="74" name="Rectangle 73"/>
            <p:cNvSpPr/>
            <p:nvPr/>
          </p:nvSpPr>
          <p:spPr>
            <a:xfrm>
              <a:off x="5252255" y="5613612"/>
              <a:ext cx="608259" cy="110794"/>
            </a:xfrm>
            <a:prstGeom prst="rect">
              <a:avLst/>
            </a:prstGeom>
            <a:solidFill>
              <a:srgbClr val="0078D7"/>
            </a:solidFill>
            <a:ln w="12700" cap="flat" cmpd="sng" algn="ctr">
              <a:noFill/>
              <a:prstDash val="solid"/>
              <a:miter lim="800000"/>
            </a:ln>
            <a:effectLst/>
          </p:spPr>
          <p:txBody>
            <a:bodyPr lIns="0" rIns="0" rtlCol="0" anchor="ctr"/>
            <a:lstStyle/>
            <a:p>
              <a:pPr algn="ctr" defTabSz="932597">
                <a:defRPr/>
              </a:pPr>
              <a:r>
                <a:rPr lang="en-US" sz="500" kern="0" dirty="0">
                  <a:solidFill>
                    <a:prstClr val="white"/>
                  </a:solidFill>
                  <a:latin typeface="Calibri" panose="020F0502020204030204"/>
                  <a:cs typeface="Segoe UI" panose="020B0502040204020203" pitchFamily="34" charset="0"/>
                </a:rPr>
                <a:t>Stretch to cloud</a:t>
              </a:r>
            </a:p>
          </p:txBody>
        </p:sp>
        <p:sp>
          <p:nvSpPr>
            <p:cNvPr id="75" name="TextBox 74"/>
            <p:cNvSpPr txBox="1"/>
            <p:nvPr/>
          </p:nvSpPr>
          <p:spPr>
            <a:xfrm>
              <a:off x="5269051" y="5963692"/>
              <a:ext cx="124945" cy="144124"/>
            </a:xfrm>
            <a:prstGeom prst="rect">
              <a:avLst/>
            </a:prstGeom>
            <a:noFill/>
          </p:spPr>
          <p:txBody>
            <a:bodyPr wrap="square" lIns="0" tIns="0" rIns="0" bIns="0" rtlCol="0">
              <a:spAutoFit/>
            </a:bodyPr>
            <a:lstStyle/>
            <a:p>
              <a:pPr algn="ctr" defTabSz="931867">
                <a:lnSpc>
                  <a:spcPct val="90000"/>
                </a:lnSpc>
                <a:defRPr/>
              </a:pPr>
              <a:r>
                <a:rPr lang="en-US" sz="1000" b="1" kern="0" dirty="0">
                  <a:solidFill>
                    <a:srgbClr val="C00000"/>
                  </a:solidFill>
                  <a:latin typeface="Segoe UI"/>
                  <a:sym typeface="Wingdings" panose="05000000000000000000" pitchFamily="2" charset="2"/>
                </a:rPr>
                <a:t></a:t>
              </a:r>
              <a:endParaRPr lang="en-US" sz="1000" b="1" kern="0" dirty="0">
                <a:solidFill>
                  <a:srgbClr val="C00000"/>
                </a:solidFill>
                <a:latin typeface="Segoe UI"/>
              </a:endParaRPr>
            </a:p>
          </p:txBody>
        </p:sp>
      </p:grpSp>
      <p:sp>
        <p:nvSpPr>
          <p:cNvPr id="76" name="Rectangle 75"/>
          <p:cNvSpPr/>
          <p:nvPr/>
        </p:nvSpPr>
        <p:spPr>
          <a:xfrm>
            <a:off x="4865595" y="6145628"/>
            <a:ext cx="2198164" cy="646331"/>
          </a:xfrm>
          <a:prstGeom prst="rect">
            <a:avLst/>
          </a:prstGeom>
        </p:spPr>
        <p:txBody>
          <a:bodyPr wrap="square">
            <a:spAutoFit/>
          </a:bodyPr>
          <a:lstStyle/>
          <a:p>
            <a:pPr marL="90488" indent="-90488" defTabSz="932472">
              <a:buClr>
                <a:srgbClr val="0078D7"/>
              </a:buClr>
              <a:buFont typeface="Arial" panose="020B0604020202020204" pitchFamily="34" charset="0"/>
              <a:buChar char="•"/>
            </a:pPr>
            <a:r>
              <a:rPr lang="en-US" sz="900" dirty="0">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rPr>
              <a:t>Data is</a:t>
            </a:r>
            <a:r>
              <a:rPr lang="en-US" sz="900" dirty="0">
                <a:solidFill>
                  <a:srgbClr val="0078D7"/>
                </a:solidFill>
                <a:latin typeface="Segoe UI Light" panose="020B0502040204020203" pitchFamily="34" charset="0"/>
                <a:ea typeface="Segoe UI Black" panose="020B0A02040204020203" pitchFamily="34" charset="0"/>
                <a:cs typeface="Segoe UI Light" panose="020B0502040204020203" pitchFamily="34" charset="0"/>
              </a:rPr>
              <a:t> </a:t>
            </a:r>
            <a:r>
              <a:rPr lang="en-US" sz="900" dirty="0">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rPr>
              <a:t>encrypted &amp; </a:t>
            </a:r>
            <a:r>
              <a:rPr lang="en-US" sz="900" dirty="0" err="1">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rPr>
              <a:t>queryable</a:t>
            </a:r>
            <a:endParaRPr lang="en-US" sz="900" dirty="0">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endParaRPr>
          </a:p>
          <a:p>
            <a:pPr marL="90488" indent="-90488" defTabSz="932472">
              <a:buClr>
                <a:srgbClr val="0078D7"/>
              </a:buClr>
              <a:buFont typeface="Arial" panose="020B0604020202020204" pitchFamily="34" charset="0"/>
              <a:buChar char="•"/>
            </a:pPr>
            <a:r>
              <a:rPr lang="en-US" sz="900" dirty="0">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rPr>
              <a:t>Save money</a:t>
            </a:r>
            <a:r>
              <a:rPr lang="en-US" sz="900" dirty="0">
                <a:solidFill>
                  <a:srgbClr val="0078D7"/>
                </a:solidFill>
                <a:latin typeface="Segoe UI Black" panose="020B0A02040204020203" pitchFamily="34" charset="0"/>
                <a:ea typeface="Segoe UI Black" panose="020B0A02040204020203" pitchFamily="34" charset="0"/>
                <a:cs typeface="Segoe UI Black" panose="020B0A02040204020203" pitchFamily="34" charset="0"/>
              </a:rPr>
              <a:t> </a:t>
            </a:r>
            <a:r>
              <a:rPr lang="en-US" sz="900" dirty="0">
                <a:solidFill>
                  <a:srgbClr val="0078D7"/>
                </a:solidFill>
                <a:latin typeface="Segoe UI Light" panose="020B0502040204020203" pitchFamily="34" charset="0"/>
                <a:ea typeface="Segoe UI Black" panose="020B0A02040204020203" pitchFamily="34" charset="0"/>
                <a:cs typeface="Segoe UI Light" panose="020B0502040204020203" pitchFamily="34" charset="0"/>
              </a:rPr>
              <a:t>&amp; improve</a:t>
            </a:r>
            <a:br>
              <a:rPr lang="en-US" sz="900" dirty="0">
                <a:solidFill>
                  <a:srgbClr val="0078D7"/>
                </a:solidFill>
                <a:latin typeface="Segoe UI Light" panose="020B0502040204020203" pitchFamily="34" charset="0"/>
                <a:ea typeface="Segoe UI Black" panose="020B0A02040204020203" pitchFamily="34" charset="0"/>
                <a:cs typeface="Segoe UI Light" panose="020B0502040204020203" pitchFamily="34" charset="0"/>
              </a:rPr>
            </a:br>
            <a:r>
              <a:rPr lang="en-US" sz="900" dirty="0">
                <a:solidFill>
                  <a:srgbClr val="0078D7"/>
                </a:solidFill>
                <a:latin typeface="Segoe UI Light" panose="020B0502040204020203" pitchFamily="34" charset="0"/>
                <a:ea typeface="Segoe UI Black" panose="020B0A02040204020203" pitchFamily="34" charset="0"/>
                <a:cs typeface="Segoe UI Light" panose="020B0502040204020203" pitchFamily="34" charset="0"/>
              </a:rPr>
              <a:t>customer experience</a:t>
            </a:r>
          </a:p>
          <a:p>
            <a:pPr marL="90488" indent="-90488" defTabSz="932472">
              <a:buClr>
                <a:srgbClr val="0078D7"/>
              </a:buClr>
              <a:buFont typeface="Arial" panose="020B0604020202020204" pitchFamily="34" charset="0"/>
              <a:buChar char="•"/>
            </a:pPr>
            <a:r>
              <a:rPr lang="en-US" sz="900" dirty="0">
                <a:solidFill>
                  <a:srgbClr val="0078D7"/>
                </a:solidFill>
                <a:latin typeface="Segoe UI Semibold" panose="020B0702040204020203" pitchFamily="34" charset="0"/>
                <a:ea typeface="Segoe UI Black" panose="020B0A02040204020203" pitchFamily="34" charset="0"/>
                <a:cs typeface="Segoe UI Semibold" panose="020B0702040204020203" pitchFamily="34" charset="0"/>
              </a:rPr>
              <a:t>No application changes</a:t>
            </a:r>
          </a:p>
        </p:txBody>
      </p:sp>
      <p:sp>
        <p:nvSpPr>
          <p:cNvPr id="77" name="Right Arrow 76"/>
          <p:cNvSpPr/>
          <p:nvPr/>
        </p:nvSpPr>
        <p:spPr bwMode="auto">
          <a:xfrm rot="10800000" flipH="1">
            <a:off x="5426626" y="5886860"/>
            <a:ext cx="941152" cy="144910"/>
          </a:xfrm>
          <a:prstGeom prst="rightArrow">
            <a:avLst>
              <a:gd name="adj1" fmla="val 50000"/>
              <a:gd name="adj2" fmla="val 42077"/>
            </a:avLst>
          </a:prstGeom>
          <a:solidFill>
            <a:srgbClr val="FFB900"/>
          </a:solidFill>
          <a:ln w="6350" cap="flat" cmpd="sng" algn="ctr">
            <a:noFill/>
            <a:prstDash val="solid"/>
            <a:miter lim="800000"/>
            <a:headEnd type="none" w="med" len="med"/>
            <a:tailEnd type="none" w="med" len="med"/>
          </a:ln>
          <a:effectLst/>
        </p:spPr>
        <p:txBody>
          <a:bodyPr rot="0" spcFirstLastPara="0" vertOverflow="overflow" horzOverflow="overflow" vert="horz" wrap="square" lIns="182828" tIns="146262" rIns="182828" bIns="146262" numCol="1" spcCol="0" rtlCol="0" fromWordArt="0" anchor="t" anchorCtr="0" forceAA="0" compatLnSpc="1">
            <a:prstTxWarp prst="textNoShape">
              <a:avLst/>
            </a:prstTxWarp>
            <a:noAutofit/>
          </a:bodyPr>
          <a:lstStyle/>
          <a:p>
            <a:pPr marL="342768" indent="-342768" algn="ctr" defTabSz="932114">
              <a:lnSpc>
                <a:spcPct val="90000"/>
              </a:lnSpc>
              <a:buFont typeface="Wingdings 3" panose="05040102010807070707" pitchFamily="18" charset="2"/>
              <a:buChar char="Æ"/>
              <a:defRPr/>
            </a:pPr>
            <a:endParaRPr lang="en-IN" sz="2000" b="1" kern="0" dirty="0" err="1">
              <a:solidFill>
                <a:srgbClr val="FFFFFF"/>
              </a:solidFill>
              <a:latin typeface="Segoe UI Light"/>
              <a:ea typeface="Segoe UI" pitchFamily="34" charset="0"/>
              <a:cs typeface="Segoe UI" pitchFamily="34" charset="0"/>
            </a:endParaRPr>
          </a:p>
        </p:txBody>
      </p:sp>
      <p:sp>
        <p:nvSpPr>
          <p:cNvPr id="78" name="Rectangle 77"/>
          <p:cNvSpPr/>
          <p:nvPr/>
        </p:nvSpPr>
        <p:spPr>
          <a:xfrm>
            <a:off x="7137841" y="3463548"/>
            <a:ext cx="2199789" cy="3328411"/>
          </a:xfrm>
          <a:prstGeom prst="rect">
            <a:avLst/>
          </a:prstGeom>
          <a:solidFill>
            <a:srgbClr val="0078D7"/>
          </a:solidFill>
          <a:ln>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365760" rtlCol="0" anchor="ctr"/>
          <a:lstStyle/>
          <a:p>
            <a:r>
              <a:rPr lang="en-US" sz="2000" dirty="0">
                <a:latin typeface="Segoe UI Light" panose="020B0502040204020203" pitchFamily="34" charset="0"/>
                <a:cs typeface="Segoe UI Light" panose="020B0502040204020203" pitchFamily="34" charset="0"/>
              </a:rPr>
              <a:t>Learn more!</a:t>
            </a:r>
          </a:p>
          <a:p>
            <a:pPr>
              <a:spcBef>
                <a:spcPts val="1200"/>
              </a:spcBef>
            </a:pPr>
            <a:r>
              <a:rPr lang="en-US" sz="1000" dirty="0">
                <a:latin typeface="Segoe UI" panose="020B0502040204020203" pitchFamily="34" charset="0"/>
                <a:cs typeface="Segoe UI" panose="020B0502040204020203" pitchFamily="34" charset="0"/>
              </a:rPr>
              <a:t>www.microsoft.com/</a:t>
            </a:r>
            <a:br>
              <a:rPr lang="en-US" sz="1000" dirty="0">
                <a:latin typeface="Segoe UI" panose="020B0502040204020203" pitchFamily="34" charset="0"/>
                <a:cs typeface="Segoe UI" panose="020B0502040204020203" pitchFamily="34" charset="0"/>
              </a:rPr>
            </a:br>
            <a:r>
              <a:rPr lang="en-US" sz="1000" dirty="0">
                <a:latin typeface="Segoe UI" panose="020B0502040204020203" pitchFamily="34" charset="0"/>
                <a:cs typeface="Segoe UI" panose="020B0502040204020203" pitchFamily="34" charset="0"/>
              </a:rPr>
              <a:t>SQLServer2016</a:t>
            </a:r>
          </a:p>
        </p:txBody>
      </p:sp>
      <p:graphicFrame>
        <p:nvGraphicFramePr>
          <p:cNvPr id="79" name="Table 78"/>
          <p:cNvGraphicFramePr>
            <a:graphicFrameLocks noGrp="1"/>
          </p:cNvGraphicFramePr>
          <p:nvPr>
            <p:extLst>
              <p:ext uri="{D42A27DB-BD31-4B8C-83A1-F6EECF244321}">
                <p14:modId xmlns:p14="http://schemas.microsoft.com/office/powerpoint/2010/main" val="1200294035"/>
              </p:ext>
            </p:extLst>
          </p:nvPr>
        </p:nvGraphicFramePr>
        <p:xfrm>
          <a:off x="5587942" y="3807840"/>
          <a:ext cx="1388804" cy="1467840"/>
        </p:xfrm>
        <a:graphic>
          <a:graphicData uri="http://schemas.openxmlformats.org/drawingml/2006/table">
            <a:tbl>
              <a:tblPr/>
              <a:tblGrid>
                <a:gridCol w="531411">
                  <a:extLst>
                    <a:ext uri="{9D8B030D-6E8A-4147-A177-3AD203B41FA5}">
                      <a16:colId xmlns:a16="http://schemas.microsoft.com/office/drawing/2014/main" val="20000"/>
                    </a:ext>
                  </a:extLst>
                </a:gridCol>
                <a:gridCol w="471488">
                  <a:extLst>
                    <a:ext uri="{9D8B030D-6E8A-4147-A177-3AD203B41FA5}">
                      <a16:colId xmlns:a16="http://schemas.microsoft.com/office/drawing/2014/main" val="20001"/>
                    </a:ext>
                  </a:extLst>
                </a:gridCol>
                <a:gridCol w="385905">
                  <a:extLst>
                    <a:ext uri="{9D8B030D-6E8A-4147-A177-3AD203B41FA5}">
                      <a16:colId xmlns:a16="http://schemas.microsoft.com/office/drawing/2014/main" val="20002"/>
                    </a:ext>
                  </a:extLst>
                </a:gridCol>
              </a:tblGrid>
              <a:tr h="146928">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600" b="0" i="0" u="none" strike="noStrike" dirty="0">
                          <a:solidFill>
                            <a:srgbClr val="FFFFFF"/>
                          </a:solidFill>
                          <a:effectLst/>
                          <a:latin typeface="Segoe UI" panose="020B0502040204020203" pitchFamily="34" charset="0"/>
                          <a:cs typeface="Segoe UI" panose="020B0502040204020203" pitchFamily="34" charset="0"/>
                        </a:rPr>
                        <a:t>Order history</a:t>
                      </a:r>
                    </a:p>
                  </a:txBody>
                  <a:tcPr marL="39547" marR="39547" marT="5814" marB="0" anchor="ctr">
                    <a:lnL>
                      <a:noFill/>
                    </a:lnL>
                    <a:lnR>
                      <a:noFill/>
                    </a:lnR>
                    <a:lnT>
                      <a:noFill/>
                    </a:lnT>
                    <a:lnB>
                      <a:noFill/>
                    </a:lnB>
                    <a:lnTlToBr w="12700" cmpd="sng">
                      <a:noFill/>
                      <a:prstDash val="solid"/>
                    </a:lnTlToBr>
                    <a:lnBlToTr w="12700" cmpd="sng">
                      <a:noFill/>
                      <a:prstDash val="solid"/>
                    </a:lnBlToTr>
                    <a:solidFill>
                      <a:srgbClr val="0078D7"/>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rgbClr val="000000"/>
                          </a:solidFill>
                          <a:effectLst/>
                          <a:latin typeface="Segoe UI" panose="020B0502040204020203" pitchFamily="34" charset="0"/>
                          <a:cs typeface="Segoe UI" panose="020B0502040204020203" pitchFamily="34" charset="0"/>
                        </a:rPr>
                        <a:t> </a:t>
                      </a:r>
                    </a:p>
                  </a:txBody>
                  <a:tcPr marL="39547" marR="39547" marT="5814" marB="0" anchor="ctr">
                    <a:lnL>
                      <a:noFill/>
                    </a:lnL>
                    <a:lnR>
                      <a:noFill/>
                    </a:lnR>
                    <a:lnT>
                      <a:noFill/>
                    </a:lnT>
                    <a:lnB>
                      <a:noFill/>
                    </a:lnB>
                    <a:lnTlToBr w="12700" cmpd="sng">
                      <a:noFill/>
                      <a:prstDash val="solid"/>
                    </a:lnTlToBr>
                    <a:lnBlToTr w="12700" cmpd="sng">
                      <a:noFill/>
                      <a:prstDash val="solid"/>
                    </a:lnBlToTr>
                    <a:solidFill>
                      <a:srgbClr val="0078D7"/>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rgbClr val="000000"/>
                          </a:solidFill>
                          <a:effectLst/>
                          <a:latin typeface="Segoe UI" panose="020B0502040204020203" pitchFamily="34" charset="0"/>
                          <a:cs typeface="Segoe UI" panose="020B0502040204020203" pitchFamily="34" charset="0"/>
                        </a:rPr>
                        <a:t> </a:t>
                      </a:r>
                    </a:p>
                  </a:txBody>
                  <a:tcPr marL="39547" marR="39547" marT="5814" marB="0" anchor="ctr">
                    <a:lnL>
                      <a:noFill/>
                    </a:lnL>
                    <a:lnR>
                      <a:noFill/>
                    </a:lnR>
                    <a:lnT>
                      <a:noFill/>
                    </a:lnT>
                    <a:lnB>
                      <a:noFill/>
                    </a:lnB>
                    <a:lnTlToBr w="12700" cmpd="sng">
                      <a:noFill/>
                      <a:prstDash val="solid"/>
                    </a:lnTlToBr>
                    <a:lnBlToTr w="12700" cmpd="sng">
                      <a:noFill/>
                      <a:prstDash val="solid"/>
                    </a:lnBlToTr>
                    <a:solidFill>
                      <a:srgbClr val="0078D7"/>
                    </a:solidFill>
                  </a:tcPr>
                </a:tc>
                <a:extLst>
                  <a:ext uri="{0D108BD9-81ED-4DB2-BD59-A6C34878D82A}">
                    <a16:rowId xmlns:a16="http://schemas.microsoft.com/office/drawing/2014/main" val="10000"/>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sng" strike="noStrike" dirty="0">
                          <a:solidFill>
                            <a:srgbClr val="000000"/>
                          </a:solidFill>
                          <a:effectLst/>
                          <a:latin typeface="Segoe UI" panose="020B0502040204020203" pitchFamily="34" charset="0"/>
                          <a:cs typeface="Segoe UI" panose="020B0502040204020203" pitchFamily="34" charset="0"/>
                        </a:rPr>
                        <a:t>Name</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sng" strike="noStrike" dirty="0">
                          <a:solidFill>
                            <a:srgbClr val="000000"/>
                          </a:solidFill>
                          <a:effectLst/>
                          <a:latin typeface="Segoe UI" panose="020B0502040204020203" pitchFamily="34" charset="0"/>
                          <a:cs typeface="Segoe UI" panose="020B0502040204020203" pitchFamily="34" charset="0"/>
                        </a:rPr>
                        <a:t>SSN</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rgbClr val="000000"/>
                          </a:solidFill>
                          <a:effectLst/>
                          <a:latin typeface="Segoe UI" panose="020B0502040204020203" pitchFamily="34" charset="0"/>
                          <a:cs typeface="Segoe UI" panose="020B0502040204020203" pitchFamily="34" charset="0"/>
                        </a:rPr>
                        <a:t> </a:t>
                      </a:r>
                      <a:r>
                        <a:rPr lang="en-US" sz="500" b="0" i="0" u="sng" strike="noStrike" dirty="0">
                          <a:solidFill>
                            <a:srgbClr val="000000"/>
                          </a:solidFill>
                          <a:effectLst/>
                          <a:latin typeface="Segoe UI" panose="020B0502040204020203" pitchFamily="34" charset="0"/>
                          <a:cs typeface="Segoe UI" panose="020B0502040204020203" pitchFamily="34" charset="0"/>
                        </a:rPr>
                        <a:t>Date</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marL="0" marR="0" indent="0" algn="l" defTabSz="932597" rtl="0" eaLnBrk="1" fontAlgn="b" latinLnBrk="0" hangingPunct="1">
                        <a:lnSpc>
                          <a:spcPct val="100000"/>
                        </a:lnSpc>
                        <a:spcBef>
                          <a:spcPts val="0"/>
                        </a:spcBef>
                        <a:spcAft>
                          <a:spcPts val="0"/>
                        </a:spcAft>
                        <a:buClrTx/>
                        <a:buSzTx/>
                        <a:buFontTx/>
                        <a:buNone/>
                        <a:tabLst/>
                        <a:defRPr/>
                      </a:pPr>
                      <a:r>
                        <a:rPr lang="en-US" sz="500" dirty="0">
                          <a:solidFill>
                            <a:srgbClr val="000000"/>
                          </a:solidFill>
                          <a:latin typeface="Segoe UI" panose="020B0502040204020203" pitchFamily="34" charset="0"/>
                          <a:cs typeface="Segoe UI" panose="020B0502040204020203" pitchFamily="34" charset="0"/>
                        </a:rPr>
                        <a:t>Philip Wenger</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cm61ba906fd</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2/28/2005</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Denny Usher</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ox7ff654ae6d</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3/18/2005</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val="10003"/>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Alicia Hodge</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marL="0" marR="0" lvl="0" indent="0" algn="l" defTabSz="932384"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i2y36cg776rg</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rgbClr val="000000"/>
                          </a:solidFill>
                          <a:effectLst/>
                          <a:latin typeface="Segoe UI" panose="020B0502040204020203" pitchFamily="34" charset="0"/>
                          <a:cs typeface="Segoe UI" panose="020B0502040204020203" pitchFamily="34" charset="0"/>
                        </a:rPr>
                        <a:t>4/10/2005</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baseline="0" dirty="0">
                          <a:solidFill>
                            <a:srgbClr val="000000"/>
                          </a:solidFill>
                          <a:latin typeface="Segoe UI" panose="020B0502040204020203" pitchFamily="34" charset="0"/>
                          <a:cs typeface="Segoe UI" panose="020B0502040204020203" pitchFamily="34" charset="0"/>
                        </a:rPr>
                        <a:t>Alta Levy</a:t>
                      </a:r>
                      <a:endParaRPr lang="en-US" sz="500" dirty="0">
                        <a:solidFill>
                          <a:srgbClr val="000000"/>
                        </a:solidFill>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nx290pldo90l</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4/27/2005</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Dionne Hardin</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ypo85ba616rj</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5/12/2005</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Kristy Flowers</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bns51ra806fd</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5/22/2005</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Sara Wiley</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mci12hh906fj</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6/07/2005</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Whitney Lang</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utb76b916gi</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6/18/2014</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Lorenzo Olds</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px61hi9306fj</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7/1/2014</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Sophie Cook</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ol43bi506gd</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7/12/2014</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110076">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defTabSz="932384" fontAlgn="auto">
                        <a:spcBef>
                          <a:spcPts val="0"/>
                        </a:spcBef>
                        <a:spcAft>
                          <a:spcPts val="0"/>
                        </a:spcAft>
                      </a:pPr>
                      <a:r>
                        <a:rPr lang="en-US" sz="500" dirty="0">
                          <a:solidFill>
                            <a:srgbClr val="000000"/>
                          </a:solidFill>
                          <a:latin typeface="Segoe UI" panose="020B0502040204020203" pitchFamily="34" charset="0"/>
                          <a:cs typeface="Segoe UI" panose="020B0502040204020203" pitchFamily="34" charset="0"/>
                        </a:rPr>
                        <a:t>Aida Durham</a:t>
                      </a: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tx83hal916fi</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dirty="0">
                          <a:solidFill>
                            <a:srgbClr val="000000"/>
                          </a:solidFill>
                          <a:latin typeface="Segoe UI" panose="020B0502040204020203" pitchFamily="34" charset="0"/>
                          <a:cs typeface="Segoe UI" panose="020B0502040204020203" pitchFamily="34" charset="0"/>
                        </a:rPr>
                        <a:t>7/29/2014</a:t>
                      </a:r>
                      <a:endParaRPr lang="en-US" sz="500" b="0" i="0" u="none" strike="noStrike" dirty="0">
                        <a:solidFill>
                          <a:srgbClr val="000000"/>
                        </a:solidFill>
                        <a:effectLst/>
                        <a:latin typeface="Segoe UI" panose="020B0502040204020203" pitchFamily="34" charset="0"/>
                        <a:cs typeface="Segoe UI" panose="020B0502040204020203" pitchFamily="34" charset="0"/>
                      </a:endParaRPr>
                    </a:p>
                  </a:txBody>
                  <a:tcPr marL="39547" marR="39547" marT="5814"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bl>
          </a:graphicData>
        </a:graphic>
      </p:graphicFrame>
      <p:graphicFrame>
        <p:nvGraphicFramePr>
          <p:cNvPr id="80" name="Table 79"/>
          <p:cNvGraphicFramePr>
            <a:graphicFrameLocks noGrp="1"/>
          </p:cNvGraphicFramePr>
          <p:nvPr>
            <p:extLst>
              <p:ext uri="{D42A27DB-BD31-4B8C-83A1-F6EECF244321}">
                <p14:modId xmlns:p14="http://schemas.microsoft.com/office/powerpoint/2010/main" val="3807445283"/>
              </p:ext>
            </p:extLst>
          </p:nvPr>
        </p:nvGraphicFramePr>
        <p:xfrm>
          <a:off x="4954420" y="2405000"/>
          <a:ext cx="1008511" cy="364675"/>
        </p:xfrm>
        <a:graphic>
          <a:graphicData uri="http://schemas.openxmlformats.org/drawingml/2006/table">
            <a:tbl>
              <a:tblPr/>
              <a:tblGrid>
                <a:gridCol w="405899">
                  <a:extLst>
                    <a:ext uri="{9D8B030D-6E8A-4147-A177-3AD203B41FA5}">
                      <a16:colId xmlns:a16="http://schemas.microsoft.com/office/drawing/2014/main" val="20000"/>
                    </a:ext>
                  </a:extLst>
                </a:gridCol>
                <a:gridCol w="301306">
                  <a:extLst>
                    <a:ext uri="{9D8B030D-6E8A-4147-A177-3AD203B41FA5}">
                      <a16:colId xmlns:a16="http://schemas.microsoft.com/office/drawing/2014/main" val="20001"/>
                    </a:ext>
                  </a:extLst>
                </a:gridCol>
                <a:gridCol w="301306">
                  <a:extLst>
                    <a:ext uri="{9D8B030D-6E8A-4147-A177-3AD203B41FA5}">
                      <a16:colId xmlns:a16="http://schemas.microsoft.com/office/drawing/2014/main" val="20002"/>
                    </a:ext>
                  </a:extLst>
                </a:gridCol>
              </a:tblGrid>
              <a:tr h="114479">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bg1"/>
                          </a:solidFill>
                          <a:effectLst/>
                          <a:latin typeface="+mn-lt"/>
                          <a:cs typeface="Segoe UI" panose="020B0502040204020203" pitchFamily="34" charset="0"/>
                        </a:rPr>
                        <a:t>Name</a:t>
                      </a:r>
                    </a:p>
                  </a:txBody>
                  <a:tcPr marL="45189" marR="6643" marT="6643" marB="0" anchor="ctr">
                    <a:lnL>
                      <a:noFill/>
                    </a:lnL>
                    <a:lnR w="6350" cap="flat" cmpd="sng" algn="ctr">
                      <a:solidFill>
                        <a:schemeClr val="bg1"/>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0078D7"/>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bg1"/>
                          </a:solidFill>
                          <a:effectLst/>
                          <a:latin typeface="+mn-lt"/>
                          <a:cs typeface="Segoe UI" panose="020B0502040204020203" pitchFamily="34" charset="0"/>
                        </a:rPr>
                        <a:t>DOB</a:t>
                      </a:r>
                    </a:p>
                  </a:txBody>
                  <a:tcPr marL="45189" marR="6643" marT="6643"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a:noFill/>
                    </a:lnT>
                    <a:lnB>
                      <a:noFill/>
                    </a:lnB>
                    <a:lnTlToBr w="12700" cmpd="sng">
                      <a:noFill/>
                      <a:prstDash val="solid"/>
                    </a:lnTlToBr>
                    <a:lnBlToTr w="12700" cmpd="sng">
                      <a:noFill/>
                      <a:prstDash val="solid"/>
                    </a:lnBlToTr>
                    <a:solidFill>
                      <a:srgbClr val="0078D7"/>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bg1"/>
                          </a:solidFill>
                          <a:effectLst/>
                          <a:latin typeface="+mn-lt"/>
                          <a:cs typeface="Segoe UI" panose="020B0502040204020203" pitchFamily="34" charset="0"/>
                        </a:rPr>
                        <a:t>State</a:t>
                      </a:r>
                    </a:p>
                  </a:txBody>
                  <a:tcPr marL="45189" marR="6643" marT="6643" marB="0" anchor="ctr">
                    <a:lnL w="6350" cap="flat" cmpd="sng" algn="ctr">
                      <a:solidFill>
                        <a:schemeClr val="bg1"/>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0078D7"/>
                    </a:solidFill>
                  </a:tcPr>
                </a:tc>
                <a:extLst>
                  <a:ext uri="{0D108BD9-81ED-4DB2-BD59-A6C34878D82A}">
                    <a16:rowId xmlns:a16="http://schemas.microsoft.com/office/drawing/2014/main" val="10000"/>
                  </a:ext>
                </a:extLst>
              </a:tr>
              <a:tr h="125098">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tx1"/>
                          </a:solidFill>
                          <a:effectLst/>
                          <a:latin typeface="+mn-lt"/>
                          <a:cs typeface="Segoe UI" panose="020B0502040204020203" pitchFamily="34" charset="0"/>
                        </a:rPr>
                        <a:t>Denny Usher</a:t>
                      </a:r>
                    </a:p>
                  </a:txBody>
                  <a:tcPr marL="23047" marR="0" marT="0" marB="0" anchor="ctr">
                    <a:lnL>
                      <a:noFill/>
                    </a:lnL>
                    <a:lnR w="6350" cap="flat" cmpd="sng" algn="ctr">
                      <a:solidFill>
                        <a:schemeClr val="bg1"/>
                      </a:solidFill>
                      <a:prstDash val="solid"/>
                      <a:round/>
                      <a:headEnd type="none" w="med" len="med"/>
                      <a:tailEnd type="none" w="med" len="med"/>
                    </a:lnR>
                    <a:lnT>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tx1"/>
                          </a:solidFill>
                          <a:effectLst/>
                          <a:latin typeface="+mn-lt"/>
                          <a:cs typeface="Segoe UI" panose="020B0502040204020203" pitchFamily="34" charset="0"/>
                        </a:rPr>
                        <a:t>11/13/58</a:t>
                      </a:r>
                    </a:p>
                  </a:txBody>
                  <a:tcPr marL="23047"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marL="0" indent="0" algn="l" fontAlgn="b"/>
                      <a:r>
                        <a:rPr lang="en-US" sz="500" b="0" i="0" u="none" strike="noStrike" dirty="0">
                          <a:solidFill>
                            <a:schemeClr val="tx1"/>
                          </a:solidFill>
                          <a:effectLst/>
                          <a:latin typeface="+mn-lt"/>
                          <a:cs typeface="Segoe UI" panose="020B0502040204020203" pitchFamily="34" charset="0"/>
                        </a:rPr>
                        <a:t>WA</a:t>
                      </a:r>
                    </a:p>
                  </a:txBody>
                  <a:tcPr marL="23047" marR="0" marT="0" marB="0" anchor="ctr">
                    <a:lnL w="6350" cap="flat" cmpd="sng" algn="ctr">
                      <a:solidFill>
                        <a:schemeClr val="bg1"/>
                      </a:solidFill>
                      <a:prstDash val="solid"/>
                      <a:round/>
                      <a:headEnd type="none" w="med" len="med"/>
                      <a:tailEnd type="none" w="med" len="med"/>
                    </a:lnL>
                    <a:lnR>
                      <a:noFill/>
                    </a:lnR>
                    <a:lnT>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FBFBF"/>
                    </a:solidFill>
                  </a:tcPr>
                </a:tc>
                <a:extLst>
                  <a:ext uri="{0D108BD9-81ED-4DB2-BD59-A6C34878D82A}">
                    <a16:rowId xmlns:a16="http://schemas.microsoft.com/office/drawing/2014/main" val="10001"/>
                  </a:ext>
                </a:extLst>
              </a:tr>
              <a:tr h="125098">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marL="0" marR="0" indent="0" algn="l" defTabSz="932597" rtl="0" eaLnBrk="1" fontAlgn="b" latinLnBrk="0" hangingPunct="1">
                        <a:lnSpc>
                          <a:spcPct val="100000"/>
                        </a:lnSpc>
                        <a:spcBef>
                          <a:spcPts val="0"/>
                        </a:spcBef>
                        <a:spcAft>
                          <a:spcPts val="0"/>
                        </a:spcAft>
                        <a:buClrTx/>
                        <a:buSzTx/>
                        <a:buFontTx/>
                        <a:buNone/>
                        <a:tabLst/>
                        <a:defRPr/>
                      </a:pPr>
                      <a:r>
                        <a:rPr lang="en-US" sz="500" dirty="0">
                          <a:solidFill>
                            <a:schemeClr val="tx1"/>
                          </a:solidFill>
                          <a:latin typeface="+mn-lt"/>
                          <a:cs typeface="Segoe UI" panose="020B0502040204020203" pitchFamily="34" charset="0"/>
                        </a:rPr>
                        <a:t>Gina Burch</a:t>
                      </a:r>
                    </a:p>
                  </a:txBody>
                  <a:tcPr marL="23047" marR="0" marT="0" marB="0" anchor="ctr">
                    <a:lnL>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solidFill>
                      <a:srgbClr val="BFBFBF"/>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tx1"/>
                          </a:solidFill>
                          <a:effectLst/>
                          <a:latin typeface="+mn-lt"/>
                          <a:cs typeface="Segoe UI" panose="020B0502040204020203" pitchFamily="34" charset="0"/>
                        </a:rPr>
                        <a:t>04/29/76</a:t>
                      </a:r>
                    </a:p>
                  </a:txBody>
                  <a:tcPr marL="23047"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solidFill>
                      <a:srgbClr val="BFBFBF"/>
                    </a:solidFill>
                  </a:tcPr>
                </a:tc>
                <a:tc>
                  <a:txBody>
                    <a:bodyPr/>
                    <a:lstStyle>
                      <a:lvl1pPr marL="0" algn="l" defTabSz="932742" rtl="0" eaLnBrk="1" latinLnBrk="0" hangingPunct="1">
                        <a:defRPr sz="1800" kern="1200">
                          <a:solidFill>
                            <a:schemeClr val="tx1"/>
                          </a:solidFill>
                          <a:latin typeface="Calibri" panose="020F0502020204030204"/>
                        </a:defRPr>
                      </a:lvl1pPr>
                      <a:lvl2pPr marL="466371" algn="l" defTabSz="932742" rtl="0" eaLnBrk="1" latinLnBrk="0" hangingPunct="1">
                        <a:defRPr sz="1800" kern="1200">
                          <a:solidFill>
                            <a:schemeClr val="tx1"/>
                          </a:solidFill>
                          <a:latin typeface="Calibri" panose="020F0502020204030204"/>
                        </a:defRPr>
                      </a:lvl2pPr>
                      <a:lvl3pPr marL="932742" algn="l" defTabSz="932742" rtl="0" eaLnBrk="1" latinLnBrk="0" hangingPunct="1">
                        <a:defRPr sz="1800" kern="1200">
                          <a:solidFill>
                            <a:schemeClr val="tx1"/>
                          </a:solidFill>
                          <a:latin typeface="Calibri" panose="020F0502020204030204"/>
                        </a:defRPr>
                      </a:lvl3pPr>
                      <a:lvl4pPr marL="1399113" algn="l" defTabSz="932742" rtl="0" eaLnBrk="1" latinLnBrk="0" hangingPunct="1">
                        <a:defRPr sz="1800" kern="1200">
                          <a:solidFill>
                            <a:schemeClr val="tx1"/>
                          </a:solidFill>
                          <a:latin typeface="Calibri" panose="020F0502020204030204"/>
                        </a:defRPr>
                      </a:lvl4pPr>
                      <a:lvl5pPr marL="1865484" algn="l" defTabSz="932742" rtl="0" eaLnBrk="1" latinLnBrk="0" hangingPunct="1">
                        <a:defRPr sz="1800" kern="1200">
                          <a:solidFill>
                            <a:schemeClr val="tx1"/>
                          </a:solidFill>
                          <a:latin typeface="Calibri" panose="020F0502020204030204"/>
                        </a:defRPr>
                      </a:lvl5pPr>
                      <a:lvl6pPr marL="2331856" algn="l" defTabSz="932742" rtl="0" eaLnBrk="1" latinLnBrk="0" hangingPunct="1">
                        <a:defRPr sz="1800" kern="1200">
                          <a:solidFill>
                            <a:schemeClr val="tx1"/>
                          </a:solidFill>
                          <a:latin typeface="Calibri" panose="020F0502020204030204"/>
                        </a:defRPr>
                      </a:lvl6pPr>
                      <a:lvl7pPr marL="2798226" algn="l" defTabSz="932742" rtl="0" eaLnBrk="1" latinLnBrk="0" hangingPunct="1">
                        <a:defRPr sz="1800" kern="1200">
                          <a:solidFill>
                            <a:schemeClr val="tx1"/>
                          </a:solidFill>
                          <a:latin typeface="Calibri" panose="020F0502020204030204"/>
                        </a:defRPr>
                      </a:lvl7pPr>
                      <a:lvl8pPr marL="3264597" algn="l" defTabSz="932742" rtl="0" eaLnBrk="1" latinLnBrk="0" hangingPunct="1">
                        <a:defRPr sz="1800" kern="1200">
                          <a:solidFill>
                            <a:schemeClr val="tx1"/>
                          </a:solidFill>
                          <a:latin typeface="Calibri" panose="020F0502020204030204"/>
                        </a:defRPr>
                      </a:lvl8pPr>
                      <a:lvl9pPr marL="3730969" algn="l" defTabSz="932742" rtl="0" eaLnBrk="1" latinLnBrk="0" hangingPunct="1">
                        <a:defRPr sz="1800" kern="1200">
                          <a:solidFill>
                            <a:schemeClr val="tx1"/>
                          </a:solidFill>
                          <a:latin typeface="Calibri" panose="020F0502020204030204"/>
                        </a:defRPr>
                      </a:lvl9pPr>
                    </a:lstStyle>
                    <a:p>
                      <a:pPr algn="l" fontAlgn="b"/>
                      <a:r>
                        <a:rPr lang="en-US" sz="500" b="0" i="0" u="none" strike="noStrike" dirty="0">
                          <a:solidFill>
                            <a:schemeClr val="tx1"/>
                          </a:solidFill>
                          <a:effectLst/>
                          <a:latin typeface="+mn-lt"/>
                          <a:cs typeface="Segoe UI" panose="020B0502040204020203" pitchFamily="34" charset="0"/>
                        </a:rPr>
                        <a:t>WA</a:t>
                      </a:r>
                    </a:p>
                  </a:txBody>
                  <a:tcPr marL="23047" marR="0" marT="0" marB="0" anchor="ctr">
                    <a:lnL w="6350" cap="flat" cmpd="sng" algn="ctr">
                      <a:solidFill>
                        <a:schemeClr val="bg1"/>
                      </a:solidFill>
                      <a:prstDash val="solid"/>
                      <a:round/>
                      <a:headEnd type="none" w="med" len="med"/>
                      <a:tailEnd type="none" w="med" len="med"/>
                    </a:lnL>
                    <a:lnR>
                      <a:noFill/>
                    </a:lnR>
                    <a:lnT w="635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solidFill>
                      <a:srgbClr val="BFBFBF"/>
                    </a:solidFill>
                  </a:tcPr>
                </a:tc>
                <a:extLst>
                  <a:ext uri="{0D108BD9-81ED-4DB2-BD59-A6C34878D82A}">
                    <a16:rowId xmlns:a16="http://schemas.microsoft.com/office/drawing/2014/main" val="10002"/>
                  </a:ext>
                </a:extLst>
              </a:tr>
            </a:tbl>
          </a:graphicData>
        </a:graphic>
      </p:graphicFrame>
      <p:sp>
        <p:nvSpPr>
          <p:cNvPr id="81" name="Rectangle 80"/>
          <p:cNvSpPr/>
          <p:nvPr/>
        </p:nvSpPr>
        <p:spPr>
          <a:xfrm>
            <a:off x="314293" y="74966"/>
            <a:ext cx="2199789" cy="3328411"/>
          </a:xfrm>
          <a:prstGeom prst="rect">
            <a:avLst/>
          </a:prstGeom>
          <a:solidFill>
            <a:srgbClr val="F2F2F2"/>
          </a:solidFill>
          <a:ln>
            <a:solidFill>
              <a:srgbClr val="A8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A80000"/>
                </a:solidFill>
                <a:latin typeface="Segoe UI Semibold" panose="020B0702040204020203" pitchFamily="34" charset="0"/>
                <a:cs typeface="Segoe UI Semibold" panose="020B0702040204020203" pitchFamily="34" charset="0"/>
              </a:rPr>
              <a:t>Real-time</a:t>
            </a:r>
            <a:br>
              <a:rPr lang="en-US" sz="1400" dirty="0">
                <a:solidFill>
                  <a:srgbClr val="A80000"/>
                </a:solidFill>
                <a:latin typeface="Segoe UI Semibold" panose="020B0702040204020203" pitchFamily="34" charset="0"/>
                <a:cs typeface="Segoe UI Semibold" panose="020B0702040204020203" pitchFamily="34" charset="0"/>
              </a:rPr>
            </a:br>
            <a:r>
              <a:rPr lang="en-US" sz="1400" dirty="0">
                <a:solidFill>
                  <a:srgbClr val="A80000"/>
                </a:solidFill>
                <a:latin typeface="Segoe UI Semibold" panose="020B0702040204020203" pitchFamily="34" charset="0"/>
                <a:cs typeface="Segoe UI Semibold" panose="020B0702040204020203" pitchFamily="34" charset="0"/>
              </a:rPr>
              <a:t>operational analytics</a:t>
            </a:r>
          </a:p>
        </p:txBody>
      </p:sp>
      <p:grpSp>
        <p:nvGrpSpPr>
          <p:cNvPr id="82" name="Group 81"/>
          <p:cNvGrpSpPr>
            <a:grpSpLocks noChangeAspect="1"/>
          </p:cNvGrpSpPr>
          <p:nvPr/>
        </p:nvGrpSpPr>
        <p:grpSpPr>
          <a:xfrm>
            <a:off x="621328" y="667768"/>
            <a:ext cx="472943" cy="511339"/>
            <a:chOff x="4396740" y="1322030"/>
            <a:chExt cx="4371164" cy="4726034"/>
          </a:xfrm>
        </p:grpSpPr>
        <p:sp>
          <p:nvSpPr>
            <p:cNvPr id="83" name="Freeform 82"/>
            <p:cNvSpPr/>
            <p:nvPr/>
          </p:nvSpPr>
          <p:spPr>
            <a:xfrm>
              <a:off x="4396740" y="3644741"/>
              <a:ext cx="3879533" cy="2087880"/>
            </a:xfrm>
            <a:custGeom>
              <a:avLst/>
              <a:gdLst>
                <a:gd name="connsiteX0" fmla="*/ 1264920 w 3855720"/>
                <a:gd name="connsiteY0" fmla="*/ 0 h 2087880"/>
                <a:gd name="connsiteX1" fmla="*/ 0 w 3855720"/>
                <a:gd name="connsiteY1" fmla="*/ 975360 h 2087880"/>
                <a:gd name="connsiteX2" fmla="*/ 2674620 w 3855720"/>
                <a:gd name="connsiteY2" fmla="*/ 2087880 h 2087880"/>
                <a:gd name="connsiteX3" fmla="*/ 3855720 w 3855720"/>
                <a:gd name="connsiteY3" fmla="*/ 1234440 h 2087880"/>
                <a:gd name="connsiteX4" fmla="*/ 1264920 w 3855720"/>
                <a:gd name="connsiteY4" fmla="*/ 0 h 2087880"/>
                <a:gd name="connsiteX0" fmla="*/ 1264920 w 3879533"/>
                <a:gd name="connsiteY0" fmla="*/ 0 h 2087880"/>
                <a:gd name="connsiteX1" fmla="*/ 0 w 3879533"/>
                <a:gd name="connsiteY1" fmla="*/ 975360 h 2087880"/>
                <a:gd name="connsiteX2" fmla="*/ 2674620 w 3879533"/>
                <a:gd name="connsiteY2" fmla="*/ 2087880 h 2087880"/>
                <a:gd name="connsiteX3" fmla="*/ 3879533 w 3879533"/>
                <a:gd name="connsiteY3" fmla="*/ 1239203 h 2087880"/>
                <a:gd name="connsiteX4" fmla="*/ 1264920 w 3879533"/>
                <a:gd name="connsiteY4" fmla="*/ 0 h 2087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9533" h="2087880">
                  <a:moveTo>
                    <a:pt x="1264920" y="0"/>
                  </a:moveTo>
                  <a:lnTo>
                    <a:pt x="0" y="975360"/>
                  </a:lnTo>
                  <a:lnTo>
                    <a:pt x="2674620" y="2087880"/>
                  </a:lnTo>
                  <a:lnTo>
                    <a:pt x="3879533" y="1239203"/>
                  </a:lnTo>
                  <a:lnTo>
                    <a:pt x="1264920" y="0"/>
                  </a:lnTo>
                  <a:close/>
                </a:path>
              </a:pathLst>
            </a:custGeom>
            <a:solidFill>
              <a:srgbClr val="0072C6"/>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84" name="Freeform 83"/>
            <p:cNvSpPr/>
            <p:nvPr/>
          </p:nvSpPr>
          <p:spPr>
            <a:xfrm>
              <a:off x="4399302" y="4619624"/>
              <a:ext cx="2656818" cy="1428440"/>
            </a:xfrm>
            <a:custGeom>
              <a:avLst/>
              <a:gdLst>
                <a:gd name="connsiteX0" fmla="*/ 0 w 2656818"/>
                <a:gd name="connsiteY0" fmla="*/ 0 h 1428440"/>
                <a:gd name="connsiteX1" fmla="*/ 2656818 w 2656818"/>
                <a:gd name="connsiteY1" fmla="*/ 1102700 h 1428440"/>
                <a:gd name="connsiteX2" fmla="*/ 2656818 w 2656818"/>
                <a:gd name="connsiteY2" fmla="*/ 1428440 h 1428440"/>
                <a:gd name="connsiteX3" fmla="*/ 8390 w 2656818"/>
                <a:gd name="connsiteY3" fmla="*/ 1044416 h 1428440"/>
                <a:gd name="connsiteX4" fmla="*/ 0 w 2656818"/>
                <a:gd name="connsiteY4" fmla="*/ 0 h 1428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6818" h="1428440">
                  <a:moveTo>
                    <a:pt x="0" y="0"/>
                  </a:moveTo>
                  <a:lnTo>
                    <a:pt x="2656818" y="1102700"/>
                  </a:lnTo>
                  <a:lnTo>
                    <a:pt x="2656818" y="1428440"/>
                  </a:lnTo>
                  <a:lnTo>
                    <a:pt x="8390" y="1044416"/>
                  </a:lnTo>
                  <a:cubicBezTo>
                    <a:pt x="7181" y="695484"/>
                    <a:pt x="1209" y="348932"/>
                    <a:pt x="0" y="0"/>
                  </a:cubicBezTo>
                  <a:close/>
                </a:path>
              </a:pathLst>
            </a:custGeom>
            <a:solidFill>
              <a:srgbClr val="0072C6">
                <a:lumMod val="50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85" name="Freeform 84"/>
            <p:cNvSpPr/>
            <p:nvPr/>
          </p:nvSpPr>
          <p:spPr>
            <a:xfrm>
              <a:off x="7056120" y="4884422"/>
              <a:ext cx="1211580" cy="1162003"/>
            </a:xfrm>
            <a:custGeom>
              <a:avLst/>
              <a:gdLst>
                <a:gd name="connsiteX0" fmla="*/ 1211580 w 1211580"/>
                <a:gd name="connsiteY0" fmla="*/ 0 h 1162003"/>
                <a:gd name="connsiteX1" fmla="*/ 1211580 w 1211580"/>
                <a:gd name="connsiteY1" fmla="*/ 297180 h 1162003"/>
                <a:gd name="connsiteX2" fmla="*/ 0 w 1211580"/>
                <a:gd name="connsiteY2" fmla="*/ 1162003 h 1162003"/>
                <a:gd name="connsiteX3" fmla="*/ 0 w 1211580"/>
                <a:gd name="connsiteY3" fmla="*/ 837498 h 1162003"/>
              </a:gdLst>
              <a:ahLst/>
              <a:cxnLst>
                <a:cxn ang="0">
                  <a:pos x="connsiteX0" y="connsiteY0"/>
                </a:cxn>
                <a:cxn ang="0">
                  <a:pos x="connsiteX1" y="connsiteY1"/>
                </a:cxn>
                <a:cxn ang="0">
                  <a:pos x="connsiteX2" y="connsiteY2"/>
                </a:cxn>
                <a:cxn ang="0">
                  <a:pos x="connsiteX3" y="connsiteY3"/>
                </a:cxn>
              </a:cxnLst>
              <a:rect l="l" t="t" r="r" b="b"/>
              <a:pathLst>
                <a:path w="1211580" h="1162003">
                  <a:moveTo>
                    <a:pt x="1211580" y="0"/>
                  </a:moveTo>
                  <a:lnTo>
                    <a:pt x="1211580" y="297180"/>
                  </a:lnTo>
                  <a:lnTo>
                    <a:pt x="0" y="1162003"/>
                  </a:lnTo>
                  <a:lnTo>
                    <a:pt x="0" y="837498"/>
                  </a:lnTo>
                  <a:close/>
                </a:path>
              </a:pathLst>
            </a:custGeom>
            <a:solidFill>
              <a:srgbClr val="0072C6">
                <a:lumMod val="75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86" name="Freeform 85"/>
            <p:cNvSpPr/>
            <p:nvPr/>
          </p:nvSpPr>
          <p:spPr>
            <a:xfrm>
              <a:off x="5029200" y="4424361"/>
              <a:ext cx="1758791" cy="1008664"/>
            </a:xfrm>
            <a:custGeom>
              <a:avLst/>
              <a:gdLst>
                <a:gd name="connsiteX0" fmla="*/ 0 w 1758791"/>
                <a:gd name="connsiteY0" fmla="*/ 0 h 1008664"/>
                <a:gd name="connsiteX1" fmla="*/ 1758791 w 1758791"/>
                <a:gd name="connsiteY1" fmla="*/ 901075 h 1008664"/>
                <a:gd name="connsiteX2" fmla="*/ 1758791 w 1758791"/>
                <a:gd name="connsiteY2" fmla="*/ 1008664 h 1008664"/>
                <a:gd name="connsiteX3" fmla="*/ 952 w 1758791"/>
                <a:gd name="connsiteY3" fmla="*/ 237173 h 1008664"/>
                <a:gd name="connsiteX4" fmla="*/ 0 w 1758791"/>
                <a:gd name="connsiteY4" fmla="*/ 0 h 1008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791" h="1008664">
                  <a:moveTo>
                    <a:pt x="0" y="0"/>
                  </a:moveTo>
                  <a:lnTo>
                    <a:pt x="1758791" y="901075"/>
                  </a:lnTo>
                  <a:lnTo>
                    <a:pt x="1758791" y="1008664"/>
                  </a:lnTo>
                  <a:lnTo>
                    <a:pt x="952" y="237173"/>
                  </a:lnTo>
                  <a:cubicBezTo>
                    <a:pt x="635" y="143828"/>
                    <a:pt x="317" y="93345"/>
                    <a:pt x="0" y="0"/>
                  </a:cubicBezTo>
                  <a:close/>
                </a:path>
              </a:pathLst>
            </a:custGeom>
            <a:solidFill>
              <a:srgbClr val="0072C6">
                <a:lumMod val="75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87" name="Freeform 86"/>
            <p:cNvSpPr/>
            <p:nvPr/>
          </p:nvSpPr>
          <p:spPr>
            <a:xfrm>
              <a:off x="6787991" y="5207128"/>
              <a:ext cx="211456" cy="221934"/>
            </a:xfrm>
            <a:custGeom>
              <a:avLst/>
              <a:gdLst>
                <a:gd name="connsiteX0" fmla="*/ 211456 w 211456"/>
                <a:gd name="connsiteY0" fmla="*/ 0 h 207210"/>
                <a:gd name="connsiteX1" fmla="*/ 192039 w 211456"/>
                <a:gd name="connsiteY1" fmla="*/ 106203 h 207210"/>
                <a:gd name="connsiteX2" fmla="*/ 0 w 211456"/>
                <a:gd name="connsiteY2" fmla="*/ 207210 h 207210"/>
                <a:gd name="connsiteX3" fmla="*/ 0 w 211456"/>
                <a:gd name="connsiteY3" fmla="*/ 114482 h 207210"/>
                <a:gd name="connsiteX0" fmla="*/ 211456 w 211456"/>
                <a:gd name="connsiteY0" fmla="*/ 0 h 207210"/>
                <a:gd name="connsiteX1" fmla="*/ 196801 w 211456"/>
                <a:gd name="connsiteY1" fmla="*/ 9508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6326 w 211456"/>
                <a:gd name="connsiteY1" fmla="*/ 88417 h 207210"/>
                <a:gd name="connsiteX2" fmla="*/ 0 w 211456"/>
                <a:gd name="connsiteY2" fmla="*/ 207210 h 207210"/>
                <a:gd name="connsiteX3" fmla="*/ 0 w 211456"/>
                <a:gd name="connsiteY3" fmla="*/ 114482 h 207210"/>
                <a:gd name="connsiteX4" fmla="*/ 211456 w 211456"/>
                <a:gd name="connsiteY4" fmla="*/ 0 h 207210"/>
                <a:gd name="connsiteX0" fmla="*/ 211456 w 211456"/>
                <a:gd name="connsiteY0" fmla="*/ 0 h 207210"/>
                <a:gd name="connsiteX1" fmla="*/ 208707 w 211456"/>
                <a:gd name="connsiteY1" fmla="*/ 86194 h 207210"/>
                <a:gd name="connsiteX2" fmla="*/ 0 w 211456"/>
                <a:gd name="connsiteY2" fmla="*/ 207210 h 207210"/>
                <a:gd name="connsiteX3" fmla="*/ 0 w 211456"/>
                <a:gd name="connsiteY3" fmla="*/ 114482 h 207210"/>
                <a:gd name="connsiteX4" fmla="*/ 211456 w 211456"/>
                <a:gd name="connsiteY4" fmla="*/ 0 h 207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6" h="207210">
                  <a:moveTo>
                    <a:pt x="211456" y="0"/>
                  </a:moveTo>
                  <a:cubicBezTo>
                    <a:pt x="210540" y="28731"/>
                    <a:pt x="209623" y="57463"/>
                    <a:pt x="208707" y="86194"/>
                  </a:cubicBezTo>
                  <a:lnTo>
                    <a:pt x="0" y="207210"/>
                  </a:lnTo>
                  <a:lnTo>
                    <a:pt x="0" y="114482"/>
                  </a:lnTo>
                  <a:lnTo>
                    <a:pt x="211456" y="0"/>
                  </a:lnTo>
                  <a:close/>
                </a:path>
              </a:pathLst>
            </a:custGeom>
            <a:solidFill>
              <a:srgbClr val="0072C6">
                <a:lumMod val="50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dirty="0">
                <a:solidFill>
                  <a:srgbClr val="FFFFFF"/>
                </a:solidFill>
                <a:latin typeface="Segoe UI"/>
              </a:endParaRPr>
            </a:p>
          </p:txBody>
        </p:sp>
        <p:sp>
          <p:nvSpPr>
            <p:cNvPr id="88" name="Freeform 87"/>
            <p:cNvSpPr/>
            <p:nvPr/>
          </p:nvSpPr>
          <p:spPr>
            <a:xfrm>
              <a:off x="5025866" y="4263389"/>
              <a:ext cx="1969294" cy="1065847"/>
            </a:xfrm>
            <a:custGeom>
              <a:avLst/>
              <a:gdLst>
                <a:gd name="connsiteX0" fmla="*/ 0 w 2019300"/>
                <a:gd name="connsiteY0" fmla="*/ 91440 h 1051560"/>
                <a:gd name="connsiteX1" fmla="*/ 259080 w 2019300"/>
                <a:gd name="connsiteY1" fmla="*/ 0 h 1051560"/>
                <a:gd name="connsiteX2" fmla="*/ 2019300 w 2019300"/>
                <a:gd name="connsiteY2" fmla="*/ 944880 h 1051560"/>
                <a:gd name="connsiteX3" fmla="*/ 1783080 w 2019300"/>
                <a:gd name="connsiteY3" fmla="*/ 1051560 h 1051560"/>
                <a:gd name="connsiteX4" fmla="*/ 0 w 2019300"/>
                <a:gd name="connsiteY4" fmla="*/ 91440 h 1051560"/>
                <a:gd name="connsiteX0" fmla="*/ 0 w 2000250"/>
                <a:gd name="connsiteY0" fmla="*/ 98584 h 1051560"/>
                <a:gd name="connsiteX1" fmla="*/ 240030 w 2000250"/>
                <a:gd name="connsiteY1" fmla="*/ 0 h 1051560"/>
                <a:gd name="connsiteX2" fmla="*/ 2000250 w 2000250"/>
                <a:gd name="connsiteY2" fmla="*/ 944880 h 1051560"/>
                <a:gd name="connsiteX3" fmla="*/ 1764030 w 2000250"/>
                <a:gd name="connsiteY3" fmla="*/ 1051560 h 1051560"/>
                <a:gd name="connsiteX4" fmla="*/ 0 w 2000250"/>
                <a:gd name="connsiteY4" fmla="*/ 98584 h 1051560"/>
                <a:gd name="connsiteX0" fmla="*/ 0 w 1997869"/>
                <a:gd name="connsiteY0" fmla="*/ 143827 h 1051560"/>
                <a:gd name="connsiteX1" fmla="*/ 237649 w 1997869"/>
                <a:gd name="connsiteY1" fmla="*/ 0 h 1051560"/>
                <a:gd name="connsiteX2" fmla="*/ 1997869 w 1997869"/>
                <a:gd name="connsiteY2" fmla="*/ 944880 h 1051560"/>
                <a:gd name="connsiteX3" fmla="*/ 1761649 w 1997869"/>
                <a:gd name="connsiteY3" fmla="*/ 1051560 h 1051560"/>
                <a:gd name="connsiteX4" fmla="*/ 0 w 1997869"/>
                <a:gd name="connsiteY4" fmla="*/ 143827 h 1051560"/>
                <a:gd name="connsiteX0" fmla="*/ 0 w 1997869"/>
                <a:gd name="connsiteY0" fmla="*/ 162877 h 1070610"/>
                <a:gd name="connsiteX1" fmla="*/ 197168 w 1997869"/>
                <a:gd name="connsiteY1" fmla="*/ 0 h 1070610"/>
                <a:gd name="connsiteX2" fmla="*/ 1997869 w 1997869"/>
                <a:gd name="connsiteY2" fmla="*/ 963930 h 1070610"/>
                <a:gd name="connsiteX3" fmla="*/ 1761649 w 1997869"/>
                <a:gd name="connsiteY3" fmla="*/ 1070610 h 1070610"/>
                <a:gd name="connsiteX4" fmla="*/ 0 w 1997869"/>
                <a:gd name="connsiteY4" fmla="*/ 162877 h 1070610"/>
                <a:gd name="connsiteX0" fmla="*/ 0 w 1959769"/>
                <a:gd name="connsiteY0" fmla="*/ 162877 h 1070610"/>
                <a:gd name="connsiteX1" fmla="*/ 197168 w 1959769"/>
                <a:gd name="connsiteY1" fmla="*/ 0 h 1070610"/>
                <a:gd name="connsiteX2" fmla="*/ 1959769 w 1959769"/>
                <a:gd name="connsiteY2" fmla="*/ 942498 h 1070610"/>
                <a:gd name="connsiteX3" fmla="*/ 1761649 w 1959769"/>
                <a:gd name="connsiteY3" fmla="*/ 1070610 h 1070610"/>
                <a:gd name="connsiteX4" fmla="*/ 0 w 1959769"/>
                <a:gd name="connsiteY4" fmla="*/ 162877 h 1070610"/>
                <a:gd name="connsiteX0" fmla="*/ 0 w 1959769"/>
                <a:gd name="connsiteY0" fmla="*/ 162877 h 1061085"/>
                <a:gd name="connsiteX1" fmla="*/ 197168 w 1959769"/>
                <a:gd name="connsiteY1" fmla="*/ 0 h 1061085"/>
                <a:gd name="connsiteX2" fmla="*/ 1959769 w 1959769"/>
                <a:gd name="connsiteY2" fmla="*/ 942498 h 1061085"/>
                <a:gd name="connsiteX3" fmla="*/ 1759268 w 1959769"/>
                <a:gd name="connsiteY3" fmla="*/ 1061085 h 1061085"/>
                <a:gd name="connsiteX4" fmla="*/ 0 w 1959769"/>
                <a:gd name="connsiteY4" fmla="*/ 162877 h 1061085"/>
                <a:gd name="connsiteX0" fmla="*/ 0 w 1959769"/>
                <a:gd name="connsiteY0" fmla="*/ 162877 h 1053941"/>
                <a:gd name="connsiteX1" fmla="*/ 197168 w 1959769"/>
                <a:gd name="connsiteY1" fmla="*/ 0 h 1053941"/>
                <a:gd name="connsiteX2" fmla="*/ 1959769 w 1959769"/>
                <a:gd name="connsiteY2" fmla="*/ 942498 h 1053941"/>
                <a:gd name="connsiteX3" fmla="*/ 1742599 w 1959769"/>
                <a:gd name="connsiteY3" fmla="*/ 1053941 h 1053941"/>
                <a:gd name="connsiteX4" fmla="*/ 0 w 1959769"/>
                <a:gd name="connsiteY4" fmla="*/ 162877 h 1053941"/>
                <a:gd name="connsiteX0" fmla="*/ 0 w 1959769"/>
                <a:gd name="connsiteY0" fmla="*/ 162877 h 1065847"/>
                <a:gd name="connsiteX1" fmla="*/ 197168 w 1959769"/>
                <a:gd name="connsiteY1" fmla="*/ 0 h 1065847"/>
                <a:gd name="connsiteX2" fmla="*/ 1959769 w 1959769"/>
                <a:gd name="connsiteY2" fmla="*/ 942498 h 1065847"/>
                <a:gd name="connsiteX3" fmla="*/ 1754506 w 1959769"/>
                <a:gd name="connsiteY3" fmla="*/ 1065847 h 1065847"/>
                <a:gd name="connsiteX4" fmla="*/ 0 w 1959769"/>
                <a:gd name="connsiteY4" fmla="*/ 162877 h 1065847"/>
                <a:gd name="connsiteX0" fmla="*/ 0 w 1969294"/>
                <a:gd name="connsiteY0" fmla="*/ 156527 h 1065847"/>
                <a:gd name="connsiteX1" fmla="*/ 206693 w 1969294"/>
                <a:gd name="connsiteY1" fmla="*/ 0 h 1065847"/>
                <a:gd name="connsiteX2" fmla="*/ 1969294 w 1969294"/>
                <a:gd name="connsiteY2" fmla="*/ 942498 h 1065847"/>
                <a:gd name="connsiteX3" fmla="*/ 1764031 w 1969294"/>
                <a:gd name="connsiteY3" fmla="*/ 1065847 h 1065847"/>
                <a:gd name="connsiteX4" fmla="*/ 0 w 1969294"/>
                <a:gd name="connsiteY4" fmla="*/ 156527 h 1065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294" h="1065847">
                  <a:moveTo>
                    <a:pt x="0" y="156527"/>
                  </a:moveTo>
                  <a:lnTo>
                    <a:pt x="206693" y="0"/>
                  </a:lnTo>
                  <a:lnTo>
                    <a:pt x="1969294" y="942498"/>
                  </a:lnTo>
                  <a:lnTo>
                    <a:pt x="1764031" y="1065847"/>
                  </a:lnTo>
                  <a:lnTo>
                    <a:pt x="0" y="156527"/>
                  </a:lnTo>
                  <a:close/>
                </a:path>
              </a:pathLst>
            </a:custGeom>
            <a:solidFill>
              <a:srgbClr val="4E93D2"/>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89" name="Freeform 88"/>
            <p:cNvSpPr/>
            <p:nvPr/>
          </p:nvSpPr>
          <p:spPr>
            <a:xfrm>
              <a:off x="5099679" y="4329508"/>
              <a:ext cx="1833567" cy="953489"/>
            </a:xfrm>
            <a:custGeom>
              <a:avLst/>
              <a:gdLst>
                <a:gd name="connsiteX0" fmla="*/ 0 w 2019300"/>
                <a:gd name="connsiteY0" fmla="*/ 91440 h 1051560"/>
                <a:gd name="connsiteX1" fmla="*/ 259080 w 2019300"/>
                <a:gd name="connsiteY1" fmla="*/ 0 h 1051560"/>
                <a:gd name="connsiteX2" fmla="*/ 2019300 w 2019300"/>
                <a:gd name="connsiteY2" fmla="*/ 944880 h 1051560"/>
                <a:gd name="connsiteX3" fmla="*/ 1783080 w 2019300"/>
                <a:gd name="connsiteY3" fmla="*/ 1051560 h 1051560"/>
                <a:gd name="connsiteX4" fmla="*/ 0 w 2019300"/>
                <a:gd name="connsiteY4" fmla="*/ 91440 h 1051560"/>
                <a:gd name="connsiteX0" fmla="*/ 0 w 2000250"/>
                <a:gd name="connsiteY0" fmla="*/ 98584 h 1051560"/>
                <a:gd name="connsiteX1" fmla="*/ 240030 w 2000250"/>
                <a:gd name="connsiteY1" fmla="*/ 0 h 1051560"/>
                <a:gd name="connsiteX2" fmla="*/ 2000250 w 2000250"/>
                <a:gd name="connsiteY2" fmla="*/ 944880 h 1051560"/>
                <a:gd name="connsiteX3" fmla="*/ 1764030 w 2000250"/>
                <a:gd name="connsiteY3" fmla="*/ 1051560 h 1051560"/>
                <a:gd name="connsiteX4" fmla="*/ 0 w 2000250"/>
                <a:gd name="connsiteY4" fmla="*/ 98584 h 1051560"/>
                <a:gd name="connsiteX0" fmla="*/ 0 w 1997869"/>
                <a:gd name="connsiteY0" fmla="*/ 143827 h 1051560"/>
                <a:gd name="connsiteX1" fmla="*/ 237649 w 1997869"/>
                <a:gd name="connsiteY1" fmla="*/ 0 h 1051560"/>
                <a:gd name="connsiteX2" fmla="*/ 1997869 w 1997869"/>
                <a:gd name="connsiteY2" fmla="*/ 944880 h 1051560"/>
                <a:gd name="connsiteX3" fmla="*/ 1761649 w 1997869"/>
                <a:gd name="connsiteY3" fmla="*/ 1051560 h 1051560"/>
                <a:gd name="connsiteX4" fmla="*/ 0 w 1997869"/>
                <a:gd name="connsiteY4" fmla="*/ 143827 h 1051560"/>
                <a:gd name="connsiteX0" fmla="*/ 0 w 1997869"/>
                <a:gd name="connsiteY0" fmla="*/ 162877 h 1070610"/>
                <a:gd name="connsiteX1" fmla="*/ 197168 w 1997869"/>
                <a:gd name="connsiteY1" fmla="*/ 0 h 1070610"/>
                <a:gd name="connsiteX2" fmla="*/ 1997869 w 1997869"/>
                <a:gd name="connsiteY2" fmla="*/ 963930 h 1070610"/>
                <a:gd name="connsiteX3" fmla="*/ 1761649 w 1997869"/>
                <a:gd name="connsiteY3" fmla="*/ 1070610 h 1070610"/>
                <a:gd name="connsiteX4" fmla="*/ 0 w 1997869"/>
                <a:gd name="connsiteY4" fmla="*/ 162877 h 1070610"/>
                <a:gd name="connsiteX0" fmla="*/ 0 w 1959769"/>
                <a:gd name="connsiteY0" fmla="*/ 162877 h 1070610"/>
                <a:gd name="connsiteX1" fmla="*/ 197168 w 1959769"/>
                <a:gd name="connsiteY1" fmla="*/ 0 h 1070610"/>
                <a:gd name="connsiteX2" fmla="*/ 1959769 w 1959769"/>
                <a:gd name="connsiteY2" fmla="*/ 942498 h 1070610"/>
                <a:gd name="connsiteX3" fmla="*/ 1761649 w 1959769"/>
                <a:gd name="connsiteY3" fmla="*/ 1070610 h 1070610"/>
                <a:gd name="connsiteX4" fmla="*/ 0 w 1959769"/>
                <a:gd name="connsiteY4" fmla="*/ 162877 h 1070610"/>
                <a:gd name="connsiteX0" fmla="*/ 0 w 1959769"/>
                <a:gd name="connsiteY0" fmla="*/ 162877 h 1061085"/>
                <a:gd name="connsiteX1" fmla="*/ 197168 w 1959769"/>
                <a:gd name="connsiteY1" fmla="*/ 0 h 1061085"/>
                <a:gd name="connsiteX2" fmla="*/ 1959769 w 1959769"/>
                <a:gd name="connsiteY2" fmla="*/ 942498 h 1061085"/>
                <a:gd name="connsiteX3" fmla="*/ 1759268 w 1959769"/>
                <a:gd name="connsiteY3" fmla="*/ 1061085 h 1061085"/>
                <a:gd name="connsiteX4" fmla="*/ 0 w 1959769"/>
                <a:gd name="connsiteY4" fmla="*/ 162877 h 1061085"/>
                <a:gd name="connsiteX0" fmla="*/ 0 w 1959769"/>
                <a:gd name="connsiteY0" fmla="*/ 162877 h 1053941"/>
                <a:gd name="connsiteX1" fmla="*/ 197168 w 1959769"/>
                <a:gd name="connsiteY1" fmla="*/ 0 h 1053941"/>
                <a:gd name="connsiteX2" fmla="*/ 1959769 w 1959769"/>
                <a:gd name="connsiteY2" fmla="*/ 942498 h 1053941"/>
                <a:gd name="connsiteX3" fmla="*/ 1742599 w 1959769"/>
                <a:gd name="connsiteY3" fmla="*/ 1053941 h 1053941"/>
                <a:gd name="connsiteX4" fmla="*/ 0 w 1959769"/>
                <a:gd name="connsiteY4" fmla="*/ 162877 h 1053941"/>
                <a:gd name="connsiteX0" fmla="*/ 0 w 1959769"/>
                <a:gd name="connsiteY0" fmla="*/ 162877 h 1065847"/>
                <a:gd name="connsiteX1" fmla="*/ 197168 w 1959769"/>
                <a:gd name="connsiteY1" fmla="*/ 0 h 1065847"/>
                <a:gd name="connsiteX2" fmla="*/ 1959769 w 1959769"/>
                <a:gd name="connsiteY2" fmla="*/ 942498 h 1065847"/>
                <a:gd name="connsiteX3" fmla="*/ 1754506 w 1959769"/>
                <a:gd name="connsiteY3" fmla="*/ 1065847 h 1065847"/>
                <a:gd name="connsiteX4" fmla="*/ 0 w 1959769"/>
                <a:gd name="connsiteY4" fmla="*/ 162877 h 1065847"/>
                <a:gd name="connsiteX0" fmla="*/ 0 w 1969294"/>
                <a:gd name="connsiteY0" fmla="*/ 156527 h 1065847"/>
                <a:gd name="connsiteX1" fmla="*/ 206693 w 1969294"/>
                <a:gd name="connsiteY1" fmla="*/ 0 h 1065847"/>
                <a:gd name="connsiteX2" fmla="*/ 1969294 w 1969294"/>
                <a:gd name="connsiteY2" fmla="*/ 942498 h 1065847"/>
                <a:gd name="connsiteX3" fmla="*/ 1764031 w 1969294"/>
                <a:gd name="connsiteY3" fmla="*/ 1065847 h 1065847"/>
                <a:gd name="connsiteX4" fmla="*/ 0 w 1969294"/>
                <a:gd name="connsiteY4" fmla="*/ 156527 h 1065847"/>
                <a:gd name="connsiteX0" fmla="*/ 0 w 1969294"/>
                <a:gd name="connsiteY0" fmla="*/ 58102 h 967422"/>
                <a:gd name="connsiteX1" fmla="*/ 86043 w 1969294"/>
                <a:gd name="connsiteY1" fmla="*/ 0 h 967422"/>
                <a:gd name="connsiteX2" fmla="*/ 1969294 w 1969294"/>
                <a:gd name="connsiteY2" fmla="*/ 844073 h 967422"/>
                <a:gd name="connsiteX3" fmla="*/ 1764031 w 1969294"/>
                <a:gd name="connsiteY3" fmla="*/ 967422 h 967422"/>
                <a:gd name="connsiteX4" fmla="*/ 0 w 1969294"/>
                <a:gd name="connsiteY4" fmla="*/ 58102 h 967422"/>
                <a:gd name="connsiteX0" fmla="*/ 0 w 1842294"/>
                <a:gd name="connsiteY0" fmla="*/ 58102 h 967422"/>
                <a:gd name="connsiteX1" fmla="*/ 86043 w 1842294"/>
                <a:gd name="connsiteY1" fmla="*/ 0 h 967422"/>
                <a:gd name="connsiteX2" fmla="*/ 1842294 w 1842294"/>
                <a:gd name="connsiteY2" fmla="*/ 923448 h 967422"/>
                <a:gd name="connsiteX3" fmla="*/ 1764031 w 1842294"/>
                <a:gd name="connsiteY3" fmla="*/ 967422 h 967422"/>
                <a:gd name="connsiteX4" fmla="*/ 0 w 1842294"/>
                <a:gd name="connsiteY4" fmla="*/ 58102 h 967422"/>
                <a:gd name="connsiteX0" fmla="*/ 0 w 1842294"/>
                <a:gd name="connsiteY0" fmla="*/ 61468 h 970788"/>
                <a:gd name="connsiteX1" fmla="*/ 75946 w 1842294"/>
                <a:gd name="connsiteY1" fmla="*/ 0 h 970788"/>
                <a:gd name="connsiteX2" fmla="*/ 1842294 w 1842294"/>
                <a:gd name="connsiteY2" fmla="*/ 926814 h 970788"/>
                <a:gd name="connsiteX3" fmla="*/ 1764031 w 1842294"/>
                <a:gd name="connsiteY3" fmla="*/ 970788 h 970788"/>
                <a:gd name="connsiteX4" fmla="*/ 0 w 1842294"/>
                <a:gd name="connsiteY4" fmla="*/ 61468 h 970788"/>
                <a:gd name="connsiteX0" fmla="*/ 0 w 1842294"/>
                <a:gd name="connsiteY0" fmla="*/ 35449 h 944769"/>
                <a:gd name="connsiteX1" fmla="*/ 54662 w 1842294"/>
                <a:gd name="connsiteY1" fmla="*/ 0 h 944769"/>
                <a:gd name="connsiteX2" fmla="*/ 1842294 w 1842294"/>
                <a:gd name="connsiteY2" fmla="*/ 900795 h 944769"/>
                <a:gd name="connsiteX3" fmla="*/ 1764031 w 1842294"/>
                <a:gd name="connsiteY3" fmla="*/ 944769 h 944769"/>
                <a:gd name="connsiteX4" fmla="*/ 0 w 1842294"/>
                <a:gd name="connsiteY4" fmla="*/ 35449 h 944769"/>
                <a:gd name="connsiteX0" fmla="*/ 0 w 1821010"/>
                <a:gd name="connsiteY0" fmla="*/ 35449 h 944769"/>
                <a:gd name="connsiteX1" fmla="*/ 54662 w 1821010"/>
                <a:gd name="connsiteY1" fmla="*/ 0 h 944769"/>
                <a:gd name="connsiteX2" fmla="*/ 1821010 w 1821010"/>
                <a:gd name="connsiteY2" fmla="*/ 910257 h 944769"/>
                <a:gd name="connsiteX3" fmla="*/ 1764031 w 1821010"/>
                <a:gd name="connsiteY3" fmla="*/ 944769 h 944769"/>
                <a:gd name="connsiteX4" fmla="*/ 0 w 1821010"/>
                <a:gd name="connsiteY4" fmla="*/ 35449 h 944769"/>
                <a:gd name="connsiteX0" fmla="*/ 0 w 1821010"/>
                <a:gd name="connsiteY0" fmla="*/ 37814 h 947134"/>
                <a:gd name="connsiteX1" fmla="*/ 52297 w 1821010"/>
                <a:gd name="connsiteY1" fmla="*/ 0 h 947134"/>
                <a:gd name="connsiteX2" fmla="*/ 1821010 w 1821010"/>
                <a:gd name="connsiteY2" fmla="*/ 912622 h 947134"/>
                <a:gd name="connsiteX3" fmla="*/ 1764031 w 1821010"/>
                <a:gd name="connsiteY3" fmla="*/ 947134 h 947134"/>
                <a:gd name="connsiteX4" fmla="*/ 0 w 1821010"/>
                <a:gd name="connsiteY4" fmla="*/ 37814 h 94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1010" h="947134">
                  <a:moveTo>
                    <a:pt x="0" y="37814"/>
                  </a:moveTo>
                  <a:lnTo>
                    <a:pt x="52297" y="0"/>
                  </a:lnTo>
                  <a:lnTo>
                    <a:pt x="1821010" y="912622"/>
                  </a:lnTo>
                  <a:lnTo>
                    <a:pt x="1764031" y="947134"/>
                  </a:lnTo>
                  <a:lnTo>
                    <a:pt x="0" y="37814"/>
                  </a:lnTo>
                  <a:close/>
                </a:path>
              </a:pathLst>
            </a:custGeom>
            <a:solidFill>
              <a:srgbClr val="0072C6">
                <a:lumMod val="60000"/>
                <a:lumOff val="40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dirty="0">
                <a:solidFill>
                  <a:srgbClr val="FFFFFF"/>
                </a:solidFill>
                <a:latin typeface="Segoe UI"/>
              </a:endParaRPr>
            </a:p>
          </p:txBody>
        </p:sp>
        <p:sp>
          <p:nvSpPr>
            <p:cNvPr id="90" name="Freeform 89"/>
            <p:cNvSpPr/>
            <p:nvPr/>
          </p:nvSpPr>
          <p:spPr>
            <a:xfrm>
              <a:off x="5296367" y="3465513"/>
              <a:ext cx="1660312" cy="1750352"/>
            </a:xfrm>
            <a:custGeom>
              <a:avLst/>
              <a:gdLst>
                <a:gd name="connsiteX0" fmla="*/ 335280 w 1905000"/>
                <a:gd name="connsiteY0" fmla="*/ 0 h 1828800"/>
                <a:gd name="connsiteX1" fmla="*/ 0 w 1905000"/>
                <a:gd name="connsiteY1" fmla="*/ 1051560 h 1828800"/>
                <a:gd name="connsiteX2" fmla="*/ 1638300 w 1905000"/>
                <a:gd name="connsiteY2" fmla="*/ 1828800 h 1828800"/>
                <a:gd name="connsiteX3" fmla="*/ 1905000 w 1905000"/>
                <a:gd name="connsiteY3" fmla="*/ 807720 h 1828800"/>
                <a:gd name="connsiteX4" fmla="*/ 335280 w 1905000"/>
                <a:gd name="connsiteY4" fmla="*/ 0 h 1828800"/>
                <a:gd name="connsiteX0" fmla="*/ 335280 w 1905000"/>
                <a:gd name="connsiteY0" fmla="*/ 0 h 1752600"/>
                <a:gd name="connsiteX1" fmla="*/ 0 w 1905000"/>
                <a:gd name="connsiteY1" fmla="*/ 1051560 h 1752600"/>
                <a:gd name="connsiteX2" fmla="*/ 1546860 w 1905000"/>
                <a:gd name="connsiteY2" fmla="*/ 1752600 h 1752600"/>
                <a:gd name="connsiteX3" fmla="*/ 1905000 w 1905000"/>
                <a:gd name="connsiteY3" fmla="*/ 807720 h 1752600"/>
                <a:gd name="connsiteX4" fmla="*/ 335280 w 1905000"/>
                <a:gd name="connsiteY4" fmla="*/ 0 h 1752600"/>
                <a:gd name="connsiteX0" fmla="*/ 335280 w 1927860"/>
                <a:gd name="connsiteY0" fmla="*/ 0 h 1752600"/>
                <a:gd name="connsiteX1" fmla="*/ 0 w 1927860"/>
                <a:gd name="connsiteY1" fmla="*/ 1051560 h 1752600"/>
                <a:gd name="connsiteX2" fmla="*/ 1546860 w 1927860"/>
                <a:gd name="connsiteY2" fmla="*/ 1752600 h 1752600"/>
                <a:gd name="connsiteX3" fmla="*/ 1927860 w 1927860"/>
                <a:gd name="connsiteY3" fmla="*/ 807720 h 1752600"/>
                <a:gd name="connsiteX4" fmla="*/ 335280 w 1927860"/>
                <a:gd name="connsiteY4" fmla="*/ 0 h 1752600"/>
                <a:gd name="connsiteX0" fmla="*/ 335280 w 1981200"/>
                <a:gd name="connsiteY0" fmla="*/ 0 h 1752600"/>
                <a:gd name="connsiteX1" fmla="*/ 0 w 1981200"/>
                <a:gd name="connsiteY1" fmla="*/ 1051560 h 1752600"/>
                <a:gd name="connsiteX2" fmla="*/ 1546860 w 1981200"/>
                <a:gd name="connsiteY2" fmla="*/ 1752600 h 1752600"/>
                <a:gd name="connsiteX3" fmla="*/ 1981200 w 1981200"/>
                <a:gd name="connsiteY3" fmla="*/ 815340 h 1752600"/>
                <a:gd name="connsiteX4" fmla="*/ 335280 w 1981200"/>
                <a:gd name="connsiteY4" fmla="*/ 0 h 1752600"/>
                <a:gd name="connsiteX0" fmla="*/ 441960 w 1981200"/>
                <a:gd name="connsiteY0" fmla="*/ 0 h 1691640"/>
                <a:gd name="connsiteX1" fmla="*/ 0 w 1981200"/>
                <a:gd name="connsiteY1" fmla="*/ 990600 h 1691640"/>
                <a:gd name="connsiteX2" fmla="*/ 1546860 w 1981200"/>
                <a:gd name="connsiteY2" fmla="*/ 1691640 h 1691640"/>
                <a:gd name="connsiteX3" fmla="*/ 1981200 w 1981200"/>
                <a:gd name="connsiteY3" fmla="*/ 754380 h 1691640"/>
                <a:gd name="connsiteX4" fmla="*/ 441960 w 1981200"/>
                <a:gd name="connsiteY4" fmla="*/ 0 h 1691640"/>
                <a:gd name="connsiteX0" fmla="*/ 441960 w 1996440"/>
                <a:gd name="connsiteY0" fmla="*/ 0 h 1691640"/>
                <a:gd name="connsiteX1" fmla="*/ 0 w 1996440"/>
                <a:gd name="connsiteY1" fmla="*/ 990600 h 1691640"/>
                <a:gd name="connsiteX2" fmla="*/ 1546860 w 1996440"/>
                <a:gd name="connsiteY2" fmla="*/ 1691640 h 1691640"/>
                <a:gd name="connsiteX3" fmla="*/ 1996440 w 1996440"/>
                <a:gd name="connsiteY3" fmla="*/ 769620 h 1691640"/>
                <a:gd name="connsiteX4" fmla="*/ 441960 w 1996440"/>
                <a:gd name="connsiteY4" fmla="*/ 0 h 1691640"/>
                <a:gd name="connsiteX0" fmla="*/ 434340 w 1988820"/>
                <a:gd name="connsiteY0" fmla="*/ 0 h 1691640"/>
                <a:gd name="connsiteX1" fmla="*/ 0 w 1988820"/>
                <a:gd name="connsiteY1" fmla="*/ 937260 h 1691640"/>
                <a:gd name="connsiteX2" fmla="*/ 1539240 w 1988820"/>
                <a:gd name="connsiteY2" fmla="*/ 1691640 h 1691640"/>
                <a:gd name="connsiteX3" fmla="*/ 1988820 w 1988820"/>
                <a:gd name="connsiteY3" fmla="*/ 769620 h 1691640"/>
                <a:gd name="connsiteX4" fmla="*/ 434340 w 1988820"/>
                <a:gd name="connsiteY4" fmla="*/ 0 h 1691640"/>
                <a:gd name="connsiteX0" fmla="*/ 464820 w 1988820"/>
                <a:gd name="connsiteY0" fmla="*/ 0 h 1676400"/>
                <a:gd name="connsiteX1" fmla="*/ 0 w 1988820"/>
                <a:gd name="connsiteY1" fmla="*/ 922020 h 1676400"/>
                <a:gd name="connsiteX2" fmla="*/ 1539240 w 1988820"/>
                <a:gd name="connsiteY2" fmla="*/ 1676400 h 1676400"/>
                <a:gd name="connsiteX3" fmla="*/ 1988820 w 1988820"/>
                <a:gd name="connsiteY3" fmla="*/ 754380 h 1676400"/>
                <a:gd name="connsiteX4" fmla="*/ 464820 w 1988820"/>
                <a:gd name="connsiteY4" fmla="*/ 0 h 1676400"/>
                <a:gd name="connsiteX0" fmla="*/ 464820 w 2011680"/>
                <a:gd name="connsiteY0" fmla="*/ 0 h 1676400"/>
                <a:gd name="connsiteX1" fmla="*/ 0 w 2011680"/>
                <a:gd name="connsiteY1" fmla="*/ 922020 h 1676400"/>
                <a:gd name="connsiteX2" fmla="*/ 1539240 w 2011680"/>
                <a:gd name="connsiteY2" fmla="*/ 1676400 h 1676400"/>
                <a:gd name="connsiteX3" fmla="*/ 2011680 w 2011680"/>
                <a:gd name="connsiteY3" fmla="*/ 784860 h 1676400"/>
                <a:gd name="connsiteX4" fmla="*/ 464820 w 2011680"/>
                <a:gd name="connsiteY4" fmla="*/ 0 h 1676400"/>
                <a:gd name="connsiteX0" fmla="*/ 464820 w 2011680"/>
                <a:gd name="connsiteY0" fmla="*/ 0 h 1689100"/>
                <a:gd name="connsiteX1" fmla="*/ 0 w 2011680"/>
                <a:gd name="connsiteY1" fmla="*/ 922020 h 1689100"/>
                <a:gd name="connsiteX2" fmla="*/ 1526540 w 2011680"/>
                <a:gd name="connsiteY2" fmla="*/ 1689100 h 1689100"/>
                <a:gd name="connsiteX3" fmla="*/ 2011680 w 2011680"/>
                <a:gd name="connsiteY3" fmla="*/ 784860 h 1689100"/>
                <a:gd name="connsiteX4" fmla="*/ 464820 w 2011680"/>
                <a:gd name="connsiteY4" fmla="*/ 0 h 1689100"/>
                <a:gd name="connsiteX0" fmla="*/ 462439 w 2009299"/>
                <a:gd name="connsiteY0" fmla="*/ 0 h 1689100"/>
                <a:gd name="connsiteX1" fmla="*/ 0 w 2009299"/>
                <a:gd name="connsiteY1" fmla="*/ 907733 h 1689100"/>
                <a:gd name="connsiteX2" fmla="*/ 1524159 w 2009299"/>
                <a:gd name="connsiteY2" fmla="*/ 1689100 h 1689100"/>
                <a:gd name="connsiteX3" fmla="*/ 2009299 w 2009299"/>
                <a:gd name="connsiteY3" fmla="*/ 784860 h 1689100"/>
                <a:gd name="connsiteX4" fmla="*/ 462439 w 2009299"/>
                <a:gd name="connsiteY4" fmla="*/ 0 h 1689100"/>
                <a:gd name="connsiteX0" fmla="*/ 460058 w 2006918"/>
                <a:gd name="connsiteY0" fmla="*/ 0 h 1689100"/>
                <a:gd name="connsiteX1" fmla="*/ 0 w 2006918"/>
                <a:gd name="connsiteY1" fmla="*/ 905351 h 1689100"/>
                <a:gd name="connsiteX2" fmla="*/ 1521778 w 2006918"/>
                <a:gd name="connsiteY2" fmla="*/ 1689100 h 1689100"/>
                <a:gd name="connsiteX3" fmla="*/ 2006918 w 2006918"/>
                <a:gd name="connsiteY3" fmla="*/ 784860 h 1689100"/>
                <a:gd name="connsiteX4" fmla="*/ 460058 w 2006918"/>
                <a:gd name="connsiteY4" fmla="*/ 0 h 1689100"/>
                <a:gd name="connsiteX0" fmla="*/ 177254 w 2006918"/>
                <a:gd name="connsiteY0" fmla="*/ 0 h 1726807"/>
                <a:gd name="connsiteX1" fmla="*/ 0 w 2006918"/>
                <a:gd name="connsiteY1" fmla="*/ 943058 h 1726807"/>
                <a:gd name="connsiteX2" fmla="*/ 1521778 w 2006918"/>
                <a:gd name="connsiteY2" fmla="*/ 1726807 h 1726807"/>
                <a:gd name="connsiteX3" fmla="*/ 2006918 w 2006918"/>
                <a:gd name="connsiteY3" fmla="*/ 822567 h 1726807"/>
                <a:gd name="connsiteX4" fmla="*/ 177254 w 2006918"/>
                <a:gd name="connsiteY4" fmla="*/ 0 h 1726807"/>
                <a:gd name="connsiteX0" fmla="*/ 177254 w 1676980"/>
                <a:gd name="connsiteY0" fmla="*/ 0 h 1726807"/>
                <a:gd name="connsiteX1" fmla="*/ 0 w 1676980"/>
                <a:gd name="connsiteY1" fmla="*/ 943058 h 1726807"/>
                <a:gd name="connsiteX2" fmla="*/ 1521778 w 1676980"/>
                <a:gd name="connsiteY2" fmla="*/ 1726807 h 1726807"/>
                <a:gd name="connsiteX3" fmla="*/ 1676980 w 1676980"/>
                <a:gd name="connsiteY3" fmla="*/ 794286 h 1726807"/>
                <a:gd name="connsiteX4" fmla="*/ 177254 w 1676980"/>
                <a:gd name="connsiteY4" fmla="*/ 0 h 1726807"/>
                <a:gd name="connsiteX0" fmla="*/ 177254 w 1676980"/>
                <a:gd name="connsiteY0" fmla="*/ 0 h 1707757"/>
                <a:gd name="connsiteX1" fmla="*/ 0 w 1676980"/>
                <a:gd name="connsiteY1" fmla="*/ 924008 h 1707757"/>
                <a:gd name="connsiteX2" fmla="*/ 1521778 w 1676980"/>
                <a:gd name="connsiteY2" fmla="*/ 1707757 h 1707757"/>
                <a:gd name="connsiteX3" fmla="*/ 1676980 w 1676980"/>
                <a:gd name="connsiteY3" fmla="*/ 775236 h 1707757"/>
                <a:gd name="connsiteX4" fmla="*/ 177254 w 1676980"/>
                <a:gd name="connsiteY4" fmla="*/ 0 h 1707757"/>
                <a:gd name="connsiteX0" fmla="*/ 145504 w 1676980"/>
                <a:gd name="connsiteY0" fmla="*/ 0 h 1682357"/>
                <a:gd name="connsiteX1" fmla="*/ 0 w 1676980"/>
                <a:gd name="connsiteY1" fmla="*/ 898608 h 1682357"/>
                <a:gd name="connsiteX2" fmla="*/ 1521778 w 1676980"/>
                <a:gd name="connsiteY2" fmla="*/ 1682357 h 1682357"/>
                <a:gd name="connsiteX3" fmla="*/ 1676980 w 1676980"/>
                <a:gd name="connsiteY3" fmla="*/ 749836 h 1682357"/>
                <a:gd name="connsiteX4" fmla="*/ 145504 w 1676980"/>
                <a:gd name="connsiteY4" fmla="*/ 0 h 1682357"/>
                <a:gd name="connsiteX0" fmla="*/ 128835 w 1676980"/>
                <a:gd name="connsiteY0" fmla="*/ 0 h 1677792"/>
                <a:gd name="connsiteX1" fmla="*/ 0 w 1676980"/>
                <a:gd name="connsiteY1" fmla="*/ 894043 h 1677792"/>
                <a:gd name="connsiteX2" fmla="*/ 1521778 w 1676980"/>
                <a:gd name="connsiteY2" fmla="*/ 1677792 h 1677792"/>
                <a:gd name="connsiteX3" fmla="*/ 1676980 w 1676980"/>
                <a:gd name="connsiteY3" fmla="*/ 745271 h 1677792"/>
                <a:gd name="connsiteX4" fmla="*/ 128835 w 1676980"/>
                <a:gd name="connsiteY4" fmla="*/ 0 h 1677792"/>
                <a:gd name="connsiteX0" fmla="*/ 116929 w 1665074"/>
                <a:gd name="connsiteY0" fmla="*/ 0 h 1677792"/>
                <a:gd name="connsiteX1" fmla="*/ 0 w 1665074"/>
                <a:gd name="connsiteY1" fmla="*/ 925998 h 1677792"/>
                <a:gd name="connsiteX2" fmla="*/ 1509872 w 1665074"/>
                <a:gd name="connsiteY2" fmla="*/ 1677792 h 1677792"/>
                <a:gd name="connsiteX3" fmla="*/ 1665074 w 1665074"/>
                <a:gd name="connsiteY3" fmla="*/ 745271 h 1677792"/>
                <a:gd name="connsiteX4" fmla="*/ 116929 w 1665074"/>
                <a:gd name="connsiteY4" fmla="*/ 0 h 1677792"/>
                <a:gd name="connsiteX0" fmla="*/ 112167 w 1660312"/>
                <a:gd name="connsiteY0" fmla="*/ 0 h 1677792"/>
                <a:gd name="connsiteX1" fmla="*/ 0 w 1660312"/>
                <a:gd name="connsiteY1" fmla="*/ 930563 h 1677792"/>
                <a:gd name="connsiteX2" fmla="*/ 1505110 w 1660312"/>
                <a:gd name="connsiteY2" fmla="*/ 1677792 h 1677792"/>
                <a:gd name="connsiteX3" fmla="*/ 1660312 w 1660312"/>
                <a:gd name="connsiteY3" fmla="*/ 745271 h 1677792"/>
                <a:gd name="connsiteX4" fmla="*/ 112167 w 1660312"/>
                <a:gd name="connsiteY4" fmla="*/ 0 h 167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312" h="1677792">
                  <a:moveTo>
                    <a:pt x="112167" y="0"/>
                  </a:moveTo>
                  <a:lnTo>
                    <a:pt x="0" y="930563"/>
                  </a:lnTo>
                  <a:lnTo>
                    <a:pt x="1505110" y="1677792"/>
                  </a:lnTo>
                  <a:lnTo>
                    <a:pt x="1660312" y="745271"/>
                  </a:lnTo>
                  <a:lnTo>
                    <a:pt x="112167" y="0"/>
                  </a:lnTo>
                  <a:close/>
                </a:path>
              </a:pathLst>
            </a:custGeom>
            <a:solidFill>
              <a:srgbClr val="D2D2D2">
                <a:lumMod val="25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grpSp>
          <p:nvGrpSpPr>
            <p:cNvPr id="91" name="Group 90"/>
            <p:cNvGrpSpPr/>
            <p:nvPr/>
          </p:nvGrpSpPr>
          <p:grpSpPr>
            <a:xfrm>
              <a:off x="5918025" y="1322030"/>
              <a:ext cx="2849879" cy="3212855"/>
              <a:chOff x="5883356" y="1329309"/>
              <a:chExt cx="2849879" cy="3212855"/>
            </a:xfrm>
          </p:grpSpPr>
          <p:sp>
            <p:nvSpPr>
              <p:cNvPr id="93" name="Freeform 92"/>
              <p:cNvSpPr/>
              <p:nvPr/>
            </p:nvSpPr>
            <p:spPr>
              <a:xfrm>
                <a:off x="5883356" y="2338959"/>
                <a:ext cx="1940242" cy="2203205"/>
              </a:xfrm>
              <a:custGeom>
                <a:avLst/>
                <a:gdLst>
                  <a:gd name="connsiteX0" fmla="*/ 1318260 w 1940242"/>
                  <a:gd name="connsiteY0" fmla="*/ 0 h 2203205"/>
                  <a:gd name="connsiteX1" fmla="*/ 1940242 w 1940242"/>
                  <a:gd name="connsiteY1" fmla="*/ 591502 h 2203205"/>
                  <a:gd name="connsiteX2" fmla="*/ 1760220 w 1940242"/>
                  <a:gd name="connsiteY2" fmla="*/ 815340 h 2203205"/>
                  <a:gd name="connsiteX3" fmla="*/ 1632585 w 1940242"/>
                  <a:gd name="connsiteY3" fmla="*/ 1394460 h 2203205"/>
                  <a:gd name="connsiteX4" fmla="*/ 1127760 w 1940242"/>
                  <a:gd name="connsiteY4" fmla="*/ 1950720 h 2203205"/>
                  <a:gd name="connsiteX5" fmla="*/ 620078 w 1940242"/>
                  <a:gd name="connsiteY5" fmla="*/ 2181225 h 2203205"/>
                  <a:gd name="connsiteX6" fmla="*/ 742599 w 1940242"/>
                  <a:gd name="connsiteY6" fmla="*/ 1828150 h 2203205"/>
                  <a:gd name="connsiteX7" fmla="*/ 753823 w 1940242"/>
                  <a:gd name="connsiteY7" fmla="*/ 1818854 h 2203205"/>
                  <a:gd name="connsiteX8" fmla="*/ 777239 w 1940242"/>
                  <a:gd name="connsiteY8" fmla="*/ 1821214 h 2203205"/>
                  <a:gd name="connsiteX9" fmla="*/ 1005839 w 1940242"/>
                  <a:gd name="connsiteY9" fmla="*/ 1592614 h 2203205"/>
                  <a:gd name="connsiteX10" fmla="*/ 777239 w 1940242"/>
                  <a:gd name="connsiteY10" fmla="*/ 1364014 h 2203205"/>
                  <a:gd name="connsiteX11" fmla="*/ 548639 w 1940242"/>
                  <a:gd name="connsiteY11" fmla="*/ 1592614 h 2203205"/>
                  <a:gd name="connsiteX12" fmla="*/ 553284 w 1940242"/>
                  <a:gd name="connsiteY12" fmla="*/ 1638685 h 2203205"/>
                  <a:gd name="connsiteX13" fmla="*/ 560151 w 1940242"/>
                  <a:gd name="connsiteY13" fmla="*/ 1660808 h 2203205"/>
                  <a:gd name="connsiteX14" fmla="*/ 551362 w 1940242"/>
                  <a:gd name="connsiteY14" fmla="*/ 1656619 h 2203205"/>
                  <a:gd name="connsiteX15" fmla="*/ 0 w 1940242"/>
                  <a:gd name="connsiteY15" fmla="*/ 1386840 h 2203205"/>
                  <a:gd name="connsiteX16" fmla="*/ 194310 w 1940242"/>
                  <a:gd name="connsiteY16" fmla="*/ 759142 h 2203205"/>
                  <a:gd name="connsiteX17" fmla="*/ 1318260 w 1940242"/>
                  <a:gd name="connsiteY17" fmla="*/ 0 h 2203205"/>
                  <a:gd name="connsiteX0" fmla="*/ 1318260 w 1940242"/>
                  <a:gd name="connsiteY0" fmla="*/ 0 h 2203205"/>
                  <a:gd name="connsiteX1" fmla="*/ 1940242 w 1940242"/>
                  <a:gd name="connsiteY1" fmla="*/ 591502 h 2203205"/>
                  <a:gd name="connsiteX2" fmla="*/ 1760220 w 1940242"/>
                  <a:gd name="connsiteY2" fmla="*/ 815340 h 2203205"/>
                  <a:gd name="connsiteX3" fmla="*/ 1632585 w 1940242"/>
                  <a:gd name="connsiteY3" fmla="*/ 1394460 h 2203205"/>
                  <a:gd name="connsiteX4" fmla="*/ 1127760 w 1940242"/>
                  <a:gd name="connsiteY4" fmla="*/ 1950720 h 2203205"/>
                  <a:gd name="connsiteX5" fmla="*/ 620078 w 1940242"/>
                  <a:gd name="connsiteY5" fmla="*/ 2181225 h 2203205"/>
                  <a:gd name="connsiteX6" fmla="*/ 742599 w 1940242"/>
                  <a:gd name="connsiteY6" fmla="*/ 1828150 h 2203205"/>
                  <a:gd name="connsiteX7" fmla="*/ 753823 w 1940242"/>
                  <a:gd name="connsiteY7" fmla="*/ 1818854 h 2203205"/>
                  <a:gd name="connsiteX8" fmla="*/ 777239 w 1940242"/>
                  <a:gd name="connsiteY8" fmla="*/ 1821214 h 2203205"/>
                  <a:gd name="connsiteX9" fmla="*/ 1005839 w 1940242"/>
                  <a:gd name="connsiteY9" fmla="*/ 1592614 h 2203205"/>
                  <a:gd name="connsiteX10" fmla="*/ 777239 w 1940242"/>
                  <a:gd name="connsiteY10" fmla="*/ 1364014 h 2203205"/>
                  <a:gd name="connsiteX11" fmla="*/ 548639 w 1940242"/>
                  <a:gd name="connsiteY11" fmla="*/ 1592614 h 2203205"/>
                  <a:gd name="connsiteX12" fmla="*/ 553284 w 1940242"/>
                  <a:gd name="connsiteY12" fmla="*/ 1638685 h 2203205"/>
                  <a:gd name="connsiteX13" fmla="*/ 560151 w 1940242"/>
                  <a:gd name="connsiteY13" fmla="*/ 1660808 h 2203205"/>
                  <a:gd name="connsiteX14" fmla="*/ 556124 w 1940242"/>
                  <a:gd name="connsiteY14" fmla="*/ 1668525 h 2203205"/>
                  <a:gd name="connsiteX15" fmla="*/ 0 w 1940242"/>
                  <a:gd name="connsiteY15" fmla="*/ 1386840 h 2203205"/>
                  <a:gd name="connsiteX16" fmla="*/ 194310 w 1940242"/>
                  <a:gd name="connsiteY16" fmla="*/ 759142 h 2203205"/>
                  <a:gd name="connsiteX17" fmla="*/ 1318260 w 1940242"/>
                  <a:gd name="connsiteY17" fmla="*/ 0 h 220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0242" h="2203205">
                    <a:moveTo>
                      <a:pt x="1318260" y="0"/>
                    </a:moveTo>
                    <a:cubicBezTo>
                      <a:pt x="1554480" y="219710"/>
                      <a:pt x="1834515" y="477202"/>
                      <a:pt x="1940242" y="591502"/>
                    </a:cubicBezTo>
                    <a:cubicBezTo>
                      <a:pt x="1822132" y="686752"/>
                      <a:pt x="1805940" y="687070"/>
                      <a:pt x="1760220" y="815340"/>
                    </a:cubicBezTo>
                    <a:cubicBezTo>
                      <a:pt x="1714500" y="943610"/>
                      <a:pt x="1737995" y="1205230"/>
                      <a:pt x="1632585" y="1394460"/>
                    </a:cubicBezTo>
                    <a:cubicBezTo>
                      <a:pt x="1527175" y="1583690"/>
                      <a:pt x="1296511" y="1819593"/>
                      <a:pt x="1127760" y="1950720"/>
                    </a:cubicBezTo>
                    <a:cubicBezTo>
                      <a:pt x="959009" y="2081848"/>
                      <a:pt x="693103" y="2267267"/>
                      <a:pt x="620078" y="2181225"/>
                    </a:cubicBezTo>
                    <a:cubicBezTo>
                      <a:pt x="551617" y="2100561"/>
                      <a:pt x="461389" y="2067893"/>
                      <a:pt x="742599" y="1828150"/>
                    </a:cubicBezTo>
                    <a:lnTo>
                      <a:pt x="753823" y="1818854"/>
                    </a:lnTo>
                    <a:lnTo>
                      <a:pt x="777239" y="1821214"/>
                    </a:lnTo>
                    <a:cubicBezTo>
                      <a:pt x="903491" y="1821214"/>
                      <a:pt x="1005839" y="1718866"/>
                      <a:pt x="1005839" y="1592614"/>
                    </a:cubicBezTo>
                    <a:cubicBezTo>
                      <a:pt x="1005839" y="1466362"/>
                      <a:pt x="903491" y="1364014"/>
                      <a:pt x="777239" y="1364014"/>
                    </a:cubicBezTo>
                    <a:cubicBezTo>
                      <a:pt x="650987" y="1364014"/>
                      <a:pt x="548639" y="1466362"/>
                      <a:pt x="548639" y="1592614"/>
                    </a:cubicBezTo>
                    <a:cubicBezTo>
                      <a:pt x="548639" y="1608396"/>
                      <a:pt x="550238" y="1623804"/>
                      <a:pt x="553284" y="1638685"/>
                    </a:cubicBezTo>
                    <a:lnTo>
                      <a:pt x="560151" y="1660808"/>
                    </a:lnTo>
                    <a:cubicBezTo>
                      <a:pt x="557221" y="1659412"/>
                      <a:pt x="559054" y="1669921"/>
                      <a:pt x="556124" y="1668525"/>
                    </a:cubicBezTo>
                    <a:cubicBezTo>
                      <a:pt x="356493" y="1573297"/>
                      <a:pt x="96242" y="1438831"/>
                      <a:pt x="0" y="1386840"/>
                    </a:cubicBezTo>
                    <a:cubicBezTo>
                      <a:pt x="131762" y="1060768"/>
                      <a:pt x="131762" y="871219"/>
                      <a:pt x="194310" y="759142"/>
                    </a:cubicBezTo>
                    <a:cubicBezTo>
                      <a:pt x="256858" y="647065"/>
                      <a:pt x="1024890" y="266065"/>
                      <a:pt x="1318260" y="0"/>
                    </a:cubicBezTo>
                    <a:close/>
                  </a:path>
                </a:pathLst>
              </a:custGeom>
              <a:solidFill>
                <a:srgbClr val="FF8C00">
                  <a:lumMod val="60000"/>
                  <a:lumOff val="40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94" name="Rectangle 93"/>
              <p:cNvSpPr/>
              <p:nvPr/>
            </p:nvSpPr>
            <p:spPr>
              <a:xfrm rot="2708766">
                <a:off x="7034685" y="2506929"/>
                <a:ext cx="1027172" cy="155189"/>
              </a:xfrm>
              <a:prstGeom prst="rect">
                <a:avLst/>
              </a:prstGeom>
              <a:solidFill>
                <a:srgbClr val="FF8C00">
                  <a:lumMod val="20000"/>
                  <a:lumOff val="80000"/>
                </a:srgbClr>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95" name="Freeform 94"/>
              <p:cNvSpPr/>
              <p:nvPr/>
            </p:nvSpPr>
            <p:spPr>
              <a:xfrm>
                <a:off x="7133035" y="1329309"/>
                <a:ext cx="1600200" cy="1606550"/>
              </a:xfrm>
              <a:custGeom>
                <a:avLst/>
                <a:gdLst>
                  <a:gd name="connsiteX0" fmla="*/ 0 w 1600200"/>
                  <a:gd name="connsiteY0" fmla="*/ 774700 h 1606550"/>
                  <a:gd name="connsiteX1" fmla="*/ 869950 w 1600200"/>
                  <a:gd name="connsiteY1" fmla="*/ 1606550 h 1606550"/>
                  <a:gd name="connsiteX2" fmla="*/ 1600200 w 1600200"/>
                  <a:gd name="connsiteY2" fmla="*/ 1016000 h 1606550"/>
                  <a:gd name="connsiteX3" fmla="*/ 844550 w 1600200"/>
                  <a:gd name="connsiteY3" fmla="*/ 0 h 1606550"/>
                  <a:gd name="connsiteX4" fmla="*/ 0 w 1600200"/>
                  <a:gd name="connsiteY4" fmla="*/ 774700 h 160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200" h="1606550">
                    <a:moveTo>
                      <a:pt x="0" y="774700"/>
                    </a:moveTo>
                    <a:lnTo>
                      <a:pt x="869950" y="1606550"/>
                    </a:lnTo>
                    <a:lnTo>
                      <a:pt x="1600200" y="1016000"/>
                    </a:lnTo>
                    <a:lnTo>
                      <a:pt x="844550" y="0"/>
                    </a:lnTo>
                    <a:lnTo>
                      <a:pt x="0" y="774700"/>
                    </a:lnTo>
                    <a:close/>
                  </a:path>
                </a:pathLst>
              </a:custGeom>
              <a:solidFill>
                <a:srgbClr val="0070C0"/>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sp>
            <p:nvSpPr>
              <p:cNvPr id="96" name="Oval 19"/>
              <p:cNvSpPr/>
              <p:nvPr/>
            </p:nvSpPr>
            <p:spPr>
              <a:xfrm rot="19663422">
                <a:off x="6476858" y="4281368"/>
                <a:ext cx="292201" cy="193787"/>
              </a:xfrm>
              <a:custGeom>
                <a:avLst/>
                <a:gdLst>
                  <a:gd name="connsiteX0" fmla="*/ 0 w 321945"/>
                  <a:gd name="connsiteY0" fmla="*/ 106680 h 213360"/>
                  <a:gd name="connsiteX1" fmla="*/ 160973 w 321945"/>
                  <a:gd name="connsiteY1" fmla="*/ 0 h 213360"/>
                  <a:gd name="connsiteX2" fmla="*/ 321946 w 321945"/>
                  <a:gd name="connsiteY2" fmla="*/ 106680 h 213360"/>
                  <a:gd name="connsiteX3" fmla="*/ 160973 w 321945"/>
                  <a:gd name="connsiteY3" fmla="*/ 213360 h 213360"/>
                  <a:gd name="connsiteX4" fmla="*/ 0 w 321945"/>
                  <a:gd name="connsiteY4" fmla="*/ 106680 h 213360"/>
                  <a:gd name="connsiteX0" fmla="*/ 361 w 322307"/>
                  <a:gd name="connsiteY0" fmla="*/ 106680 h 213360"/>
                  <a:gd name="connsiteX1" fmla="*/ 161334 w 322307"/>
                  <a:gd name="connsiteY1" fmla="*/ 0 h 213360"/>
                  <a:gd name="connsiteX2" fmla="*/ 322307 w 322307"/>
                  <a:gd name="connsiteY2" fmla="*/ 106680 h 213360"/>
                  <a:gd name="connsiteX3" fmla="*/ 161334 w 322307"/>
                  <a:gd name="connsiteY3" fmla="*/ 213360 h 213360"/>
                  <a:gd name="connsiteX4" fmla="*/ 361 w 322307"/>
                  <a:gd name="connsiteY4" fmla="*/ 106680 h 213360"/>
                  <a:gd name="connsiteX0" fmla="*/ 559 w 322505"/>
                  <a:gd name="connsiteY0" fmla="*/ 106942 h 213884"/>
                  <a:gd name="connsiteX1" fmla="*/ 161532 w 322505"/>
                  <a:gd name="connsiteY1" fmla="*/ 262 h 213884"/>
                  <a:gd name="connsiteX2" fmla="*/ 322505 w 322505"/>
                  <a:gd name="connsiteY2" fmla="*/ 106942 h 213884"/>
                  <a:gd name="connsiteX3" fmla="*/ 161532 w 322505"/>
                  <a:gd name="connsiteY3" fmla="*/ 213622 h 213884"/>
                  <a:gd name="connsiteX4" fmla="*/ 559 w 322505"/>
                  <a:gd name="connsiteY4" fmla="*/ 106942 h 213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505" h="213884">
                    <a:moveTo>
                      <a:pt x="559" y="106942"/>
                    </a:moveTo>
                    <a:cubicBezTo>
                      <a:pt x="-7495" y="-10573"/>
                      <a:pt x="72629" y="262"/>
                      <a:pt x="161532" y="262"/>
                    </a:cubicBezTo>
                    <a:cubicBezTo>
                      <a:pt x="250435" y="262"/>
                      <a:pt x="322505" y="48024"/>
                      <a:pt x="322505" y="106942"/>
                    </a:cubicBezTo>
                    <a:cubicBezTo>
                      <a:pt x="322505" y="165860"/>
                      <a:pt x="250435" y="213622"/>
                      <a:pt x="161532" y="213622"/>
                    </a:cubicBezTo>
                    <a:cubicBezTo>
                      <a:pt x="72629" y="213622"/>
                      <a:pt x="8613" y="224457"/>
                      <a:pt x="559" y="106942"/>
                    </a:cubicBezTo>
                    <a:close/>
                  </a:path>
                </a:pathLst>
              </a:custGeom>
              <a:solidFill>
                <a:srgbClr val="FFFFFF"/>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grpSp>
        <p:sp>
          <p:nvSpPr>
            <p:cNvPr id="92" name="Freeform 91"/>
            <p:cNvSpPr/>
            <p:nvPr/>
          </p:nvSpPr>
          <p:spPr>
            <a:xfrm>
              <a:off x="6394863" y="4726186"/>
              <a:ext cx="381389" cy="402071"/>
            </a:xfrm>
            <a:custGeom>
              <a:avLst/>
              <a:gdLst>
                <a:gd name="connsiteX0" fmla="*/ 335280 w 1905000"/>
                <a:gd name="connsiteY0" fmla="*/ 0 h 1828800"/>
                <a:gd name="connsiteX1" fmla="*/ 0 w 1905000"/>
                <a:gd name="connsiteY1" fmla="*/ 1051560 h 1828800"/>
                <a:gd name="connsiteX2" fmla="*/ 1638300 w 1905000"/>
                <a:gd name="connsiteY2" fmla="*/ 1828800 h 1828800"/>
                <a:gd name="connsiteX3" fmla="*/ 1905000 w 1905000"/>
                <a:gd name="connsiteY3" fmla="*/ 807720 h 1828800"/>
                <a:gd name="connsiteX4" fmla="*/ 335280 w 1905000"/>
                <a:gd name="connsiteY4" fmla="*/ 0 h 1828800"/>
                <a:gd name="connsiteX0" fmla="*/ 335280 w 1905000"/>
                <a:gd name="connsiteY0" fmla="*/ 0 h 1752600"/>
                <a:gd name="connsiteX1" fmla="*/ 0 w 1905000"/>
                <a:gd name="connsiteY1" fmla="*/ 1051560 h 1752600"/>
                <a:gd name="connsiteX2" fmla="*/ 1546860 w 1905000"/>
                <a:gd name="connsiteY2" fmla="*/ 1752600 h 1752600"/>
                <a:gd name="connsiteX3" fmla="*/ 1905000 w 1905000"/>
                <a:gd name="connsiteY3" fmla="*/ 807720 h 1752600"/>
                <a:gd name="connsiteX4" fmla="*/ 335280 w 1905000"/>
                <a:gd name="connsiteY4" fmla="*/ 0 h 1752600"/>
                <a:gd name="connsiteX0" fmla="*/ 335280 w 1927860"/>
                <a:gd name="connsiteY0" fmla="*/ 0 h 1752600"/>
                <a:gd name="connsiteX1" fmla="*/ 0 w 1927860"/>
                <a:gd name="connsiteY1" fmla="*/ 1051560 h 1752600"/>
                <a:gd name="connsiteX2" fmla="*/ 1546860 w 1927860"/>
                <a:gd name="connsiteY2" fmla="*/ 1752600 h 1752600"/>
                <a:gd name="connsiteX3" fmla="*/ 1927860 w 1927860"/>
                <a:gd name="connsiteY3" fmla="*/ 807720 h 1752600"/>
                <a:gd name="connsiteX4" fmla="*/ 335280 w 1927860"/>
                <a:gd name="connsiteY4" fmla="*/ 0 h 1752600"/>
                <a:gd name="connsiteX0" fmla="*/ 335280 w 1981200"/>
                <a:gd name="connsiteY0" fmla="*/ 0 h 1752600"/>
                <a:gd name="connsiteX1" fmla="*/ 0 w 1981200"/>
                <a:gd name="connsiteY1" fmla="*/ 1051560 h 1752600"/>
                <a:gd name="connsiteX2" fmla="*/ 1546860 w 1981200"/>
                <a:gd name="connsiteY2" fmla="*/ 1752600 h 1752600"/>
                <a:gd name="connsiteX3" fmla="*/ 1981200 w 1981200"/>
                <a:gd name="connsiteY3" fmla="*/ 815340 h 1752600"/>
                <a:gd name="connsiteX4" fmla="*/ 335280 w 1981200"/>
                <a:gd name="connsiteY4" fmla="*/ 0 h 1752600"/>
                <a:gd name="connsiteX0" fmla="*/ 441960 w 1981200"/>
                <a:gd name="connsiteY0" fmla="*/ 0 h 1691640"/>
                <a:gd name="connsiteX1" fmla="*/ 0 w 1981200"/>
                <a:gd name="connsiteY1" fmla="*/ 990600 h 1691640"/>
                <a:gd name="connsiteX2" fmla="*/ 1546860 w 1981200"/>
                <a:gd name="connsiteY2" fmla="*/ 1691640 h 1691640"/>
                <a:gd name="connsiteX3" fmla="*/ 1981200 w 1981200"/>
                <a:gd name="connsiteY3" fmla="*/ 754380 h 1691640"/>
                <a:gd name="connsiteX4" fmla="*/ 441960 w 1981200"/>
                <a:gd name="connsiteY4" fmla="*/ 0 h 1691640"/>
                <a:gd name="connsiteX0" fmla="*/ 441960 w 1996440"/>
                <a:gd name="connsiteY0" fmla="*/ 0 h 1691640"/>
                <a:gd name="connsiteX1" fmla="*/ 0 w 1996440"/>
                <a:gd name="connsiteY1" fmla="*/ 990600 h 1691640"/>
                <a:gd name="connsiteX2" fmla="*/ 1546860 w 1996440"/>
                <a:gd name="connsiteY2" fmla="*/ 1691640 h 1691640"/>
                <a:gd name="connsiteX3" fmla="*/ 1996440 w 1996440"/>
                <a:gd name="connsiteY3" fmla="*/ 769620 h 1691640"/>
                <a:gd name="connsiteX4" fmla="*/ 441960 w 1996440"/>
                <a:gd name="connsiteY4" fmla="*/ 0 h 1691640"/>
                <a:gd name="connsiteX0" fmla="*/ 434340 w 1988820"/>
                <a:gd name="connsiteY0" fmla="*/ 0 h 1691640"/>
                <a:gd name="connsiteX1" fmla="*/ 0 w 1988820"/>
                <a:gd name="connsiteY1" fmla="*/ 937260 h 1691640"/>
                <a:gd name="connsiteX2" fmla="*/ 1539240 w 1988820"/>
                <a:gd name="connsiteY2" fmla="*/ 1691640 h 1691640"/>
                <a:gd name="connsiteX3" fmla="*/ 1988820 w 1988820"/>
                <a:gd name="connsiteY3" fmla="*/ 769620 h 1691640"/>
                <a:gd name="connsiteX4" fmla="*/ 434340 w 1988820"/>
                <a:gd name="connsiteY4" fmla="*/ 0 h 1691640"/>
                <a:gd name="connsiteX0" fmla="*/ 464820 w 1988820"/>
                <a:gd name="connsiteY0" fmla="*/ 0 h 1676400"/>
                <a:gd name="connsiteX1" fmla="*/ 0 w 1988820"/>
                <a:gd name="connsiteY1" fmla="*/ 922020 h 1676400"/>
                <a:gd name="connsiteX2" fmla="*/ 1539240 w 1988820"/>
                <a:gd name="connsiteY2" fmla="*/ 1676400 h 1676400"/>
                <a:gd name="connsiteX3" fmla="*/ 1988820 w 1988820"/>
                <a:gd name="connsiteY3" fmla="*/ 754380 h 1676400"/>
                <a:gd name="connsiteX4" fmla="*/ 464820 w 1988820"/>
                <a:gd name="connsiteY4" fmla="*/ 0 h 1676400"/>
                <a:gd name="connsiteX0" fmla="*/ 464820 w 2011680"/>
                <a:gd name="connsiteY0" fmla="*/ 0 h 1676400"/>
                <a:gd name="connsiteX1" fmla="*/ 0 w 2011680"/>
                <a:gd name="connsiteY1" fmla="*/ 922020 h 1676400"/>
                <a:gd name="connsiteX2" fmla="*/ 1539240 w 2011680"/>
                <a:gd name="connsiteY2" fmla="*/ 1676400 h 1676400"/>
                <a:gd name="connsiteX3" fmla="*/ 2011680 w 2011680"/>
                <a:gd name="connsiteY3" fmla="*/ 784860 h 1676400"/>
                <a:gd name="connsiteX4" fmla="*/ 464820 w 2011680"/>
                <a:gd name="connsiteY4" fmla="*/ 0 h 1676400"/>
                <a:gd name="connsiteX0" fmla="*/ 464820 w 2011680"/>
                <a:gd name="connsiteY0" fmla="*/ 0 h 1689100"/>
                <a:gd name="connsiteX1" fmla="*/ 0 w 2011680"/>
                <a:gd name="connsiteY1" fmla="*/ 922020 h 1689100"/>
                <a:gd name="connsiteX2" fmla="*/ 1526540 w 2011680"/>
                <a:gd name="connsiteY2" fmla="*/ 1689100 h 1689100"/>
                <a:gd name="connsiteX3" fmla="*/ 2011680 w 2011680"/>
                <a:gd name="connsiteY3" fmla="*/ 784860 h 1689100"/>
                <a:gd name="connsiteX4" fmla="*/ 464820 w 2011680"/>
                <a:gd name="connsiteY4" fmla="*/ 0 h 1689100"/>
                <a:gd name="connsiteX0" fmla="*/ 462439 w 2009299"/>
                <a:gd name="connsiteY0" fmla="*/ 0 h 1689100"/>
                <a:gd name="connsiteX1" fmla="*/ 0 w 2009299"/>
                <a:gd name="connsiteY1" fmla="*/ 907733 h 1689100"/>
                <a:gd name="connsiteX2" fmla="*/ 1524159 w 2009299"/>
                <a:gd name="connsiteY2" fmla="*/ 1689100 h 1689100"/>
                <a:gd name="connsiteX3" fmla="*/ 2009299 w 2009299"/>
                <a:gd name="connsiteY3" fmla="*/ 784860 h 1689100"/>
                <a:gd name="connsiteX4" fmla="*/ 462439 w 2009299"/>
                <a:gd name="connsiteY4" fmla="*/ 0 h 1689100"/>
                <a:gd name="connsiteX0" fmla="*/ 460058 w 2006918"/>
                <a:gd name="connsiteY0" fmla="*/ 0 h 1689100"/>
                <a:gd name="connsiteX1" fmla="*/ 0 w 2006918"/>
                <a:gd name="connsiteY1" fmla="*/ 905351 h 1689100"/>
                <a:gd name="connsiteX2" fmla="*/ 1521778 w 2006918"/>
                <a:gd name="connsiteY2" fmla="*/ 1689100 h 1689100"/>
                <a:gd name="connsiteX3" fmla="*/ 2006918 w 2006918"/>
                <a:gd name="connsiteY3" fmla="*/ 784860 h 1689100"/>
                <a:gd name="connsiteX4" fmla="*/ 460058 w 2006918"/>
                <a:gd name="connsiteY4" fmla="*/ 0 h 1689100"/>
                <a:gd name="connsiteX0" fmla="*/ 177254 w 2006918"/>
                <a:gd name="connsiteY0" fmla="*/ 0 h 1726807"/>
                <a:gd name="connsiteX1" fmla="*/ 0 w 2006918"/>
                <a:gd name="connsiteY1" fmla="*/ 943058 h 1726807"/>
                <a:gd name="connsiteX2" fmla="*/ 1521778 w 2006918"/>
                <a:gd name="connsiteY2" fmla="*/ 1726807 h 1726807"/>
                <a:gd name="connsiteX3" fmla="*/ 2006918 w 2006918"/>
                <a:gd name="connsiteY3" fmla="*/ 822567 h 1726807"/>
                <a:gd name="connsiteX4" fmla="*/ 177254 w 2006918"/>
                <a:gd name="connsiteY4" fmla="*/ 0 h 1726807"/>
                <a:gd name="connsiteX0" fmla="*/ 177254 w 1676980"/>
                <a:gd name="connsiteY0" fmla="*/ 0 h 1726807"/>
                <a:gd name="connsiteX1" fmla="*/ 0 w 1676980"/>
                <a:gd name="connsiteY1" fmla="*/ 943058 h 1726807"/>
                <a:gd name="connsiteX2" fmla="*/ 1521778 w 1676980"/>
                <a:gd name="connsiteY2" fmla="*/ 1726807 h 1726807"/>
                <a:gd name="connsiteX3" fmla="*/ 1676980 w 1676980"/>
                <a:gd name="connsiteY3" fmla="*/ 794286 h 1726807"/>
                <a:gd name="connsiteX4" fmla="*/ 177254 w 1676980"/>
                <a:gd name="connsiteY4" fmla="*/ 0 h 1726807"/>
                <a:gd name="connsiteX0" fmla="*/ 177254 w 1676980"/>
                <a:gd name="connsiteY0" fmla="*/ 0 h 1707757"/>
                <a:gd name="connsiteX1" fmla="*/ 0 w 1676980"/>
                <a:gd name="connsiteY1" fmla="*/ 924008 h 1707757"/>
                <a:gd name="connsiteX2" fmla="*/ 1521778 w 1676980"/>
                <a:gd name="connsiteY2" fmla="*/ 1707757 h 1707757"/>
                <a:gd name="connsiteX3" fmla="*/ 1676980 w 1676980"/>
                <a:gd name="connsiteY3" fmla="*/ 775236 h 1707757"/>
                <a:gd name="connsiteX4" fmla="*/ 177254 w 1676980"/>
                <a:gd name="connsiteY4" fmla="*/ 0 h 1707757"/>
                <a:gd name="connsiteX0" fmla="*/ 145504 w 1676980"/>
                <a:gd name="connsiteY0" fmla="*/ 0 h 1682357"/>
                <a:gd name="connsiteX1" fmla="*/ 0 w 1676980"/>
                <a:gd name="connsiteY1" fmla="*/ 898608 h 1682357"/>
                <a:gd name="connsiteX2" fmla="*/ 1521778 w 1676980"/>
                <a:gd name="connsiteY2" fmla="*/ 1682357 h 1682357"/>
                <a:gd name="connsiteX3" fmla="*/ 1676980 w 1676980"/>
                <a:gd name="connsiteY3" fmla="*/ 749836 h 1682357"/>
                <a:gd name="connsiteX4" fmla="*/ 145504 w 1676980"/>
                <a:gd name="connsiteY4" fmla="*/ 0 h 1682357"/>
                <a:gd name="connsiteX0" fmla="*/ 128835 w 1676980"/>
                <a:gd name="connsiteY0" fmla="*/ 0 h 1677792"/>
                <a:gd name="connsiteX1" fmla="*/ 0 w 1676980"/>
                <a:gd name="connsiteY1" fmla="*/ 894043 h 1677792"/>
                <a:gd name="connsiteX2" fmla="*/ 1521778 w 1676980"/>
                <a:gd name="connsiteY2" fmla="*/ 1677792 h 1677792"/>
                <a:gd name="connsiteX3" fmla="*/ 1676980 w 1676980"/>
                <a:gd name="connsiteY3" fmla="*/ 745271 h 1677792"/>
                <a:gd name="connsiteX4" fmla="*/ 128835 w 1676980"/>
                <a:gd name="connsiteY4" fmla="*/ 0 h 1677792"/>
                <a:gd name="connsiteX0" fmla="*/ 116929 w 1665074"/>
                <a:gd name="connsiteY0" fmla="*/ 0 h 1677792"/>
                <a:gd name="connsiteX1" fmla="*/ 0 w 1665074"/>
                <a:gd name="connsiteY1" fmla="*/ 925998 h 1677792"/>
                <a:gd name="connsiteX2" fmla="*/ 1509872 w 1665074"/>
                <a:gd name="connsiteY2" fmla="*/ 1677792 h 1677792"/>
                <a:gd name="connsiteX3" fmla="*/ 1665074 w 1665074"/>
                <a:gd name="connsiteY3" fmla="*/ 745271 h 1677792"/>
                <a:gd name="connsiteX4" fmla="*/ 116929 w 1665074"/>
                <a:gd name="connsiteY4" fmla="*/ 0 h 1677792"/>
                <a:gd name="connsiteX0" fmla="*/ 112167 w 1660312"/>
                <a:gd name="connsiteY0" fmla="*/ 0 h 1677792"/>
                <a:gd name="connsiteX1" fmla="*/ 0 w 1660312"/>
                <a:gd name="connsiteY1" fmla="*/ 930563 h 1677792"/>
                <a:gd name="connsiteX2" fmla="*/ 1505110 w 1660312"/>
                <a:gd name="connsiteY2" fmla="*/ 1677792 h 1677792"/>
                <a:gd name="connsiteX3" fmla="*/ 1660312 w 1660312"/>
                <a:gd name="connsiteY3" fmla="*/ 745271 h 1677792"/>
                <a:gd name="connsiteX4" fmla="*/ 112167 w 1660312"/>
                <a:gd name="connsiteY4" fmla="*/ 0 h 167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312" h="1677792">
                  <a:moveTo>
                    <a:pt x="112167" y="0"/>
                  </a:moveTo>
                  <a:lnTo>
                    <a:pt x="0" y="930563"/>
                  </a:lnTo>
                  <a:lnTo>
                    <a:pt x="1505110" y="1677792"/>
                  </a:lnTo>
                  <a:lnTo>
                    <a:pt x="1660312" y="745271"/>
                  </a:lnTo>
                  <a:lnTo>
                    <a:pt x="112167" y="0"/>
                  </a:lnTo>
                  <a:close/>
                </a:path>
              </a:pathLst>
            </a:custGeom>
            <a:solidFill>
              <a:srgbClr val="FFFFFF"/>
            </a:solidFill>
            <a:ln w="10795" cap="flat" cmpd="sng" algn="ctr">
              <a:noFill/>
              <a:prstDash val="solid"/>
            </a:ln>
            <a:effectLst/>
          </p:spPr>
          <p:txBody>
            <a:bodyPr rtlCol="0" anchor="ctr"/>
            <a:lstStyle/>
            <a:p>
              <a:pPr algn="ctr" defTabSz="931863" fontAlgn="base">
                <a:spcBef>
                  <a:spcPct val="0"/>
                </a:spcBef>
                <a:spcAft>
                  <a:spcPct val="0"/>
                </a:spcAft>
                <a:defRPr/>
              </a:pPr>
              <a:endParaRPr lang="en-IN" sz="1100" kern="0">
                <a:solidFill>
                  <a:srgbClr val="FFFFFF"/>
                </a:solidFill>
                <a:latin typeface="Segoe UI"/>
              </a:endParaRPr>
            </a:p>
          </p:txBody>
        </p:sp>
      </p:grpSp>
      <p:grpSp>
        <p:nvGrpSpPr>
          <p:cNvPr id="97" name="Group 96"/>
          <p:cNvGrpSpPr>
            <a:grpSpLocks noChangeAspect="1"/>
          </p:cNvGrpSpPr>
          <p:nvPr/>
        </p:nvGrpSpPr>
        <p:grpSpPr>
          <a:xfrm>
            <a:off x="1773688" y="747071"/>
            <a:ext cx="313723" cy="368951"/>
            <a:chOff x="3057213" y="2097503"/>
            <a:chExt cx="243187" cy="285998"/>
          </a:xfrm>
          <a:solidFill>
            <a:srgbClr val="0078D7"/>
          </a:solidFill>
        </p:grpSpPr>
        <p:sp>
          <p:nvSpPr>
            <p:cNvPr id="98" name="Round Same Side Corner Rectangle 6"/>
            <p:cNvSpPr/>
            <p:nvPr/>
          </p:nvSpPr>
          <p:spPr bwMode="auto">
            <a:xfrm rot="5400000" flipH="1">
              <a:off x="3086825" y="2169925"/>
              <a:ext cx="183964" cy="243187"/>
            </a:xfrm>
            <a:custGeom>
              <a:avLst/>
              <a:gdLst/>
              <a:ahLst/>
              <a:cxnLst/>
              <a:rect l="l" t="t" r="r" b="b"/>
              <a:pathLst>
                <a:path w="754699" h="997654">
                  <a:moveTo>
                    <a:pt x="487627" y="448329"/>
                  </a:moveTo>
                  <a:lnTo>
                    <a:pt x="487627" y="58255"/>
                  </a:lnTo>
                  <a:lnTo>
                    <a:pt x="65014" y="58255"/>
                  </a:lnTo>
                  <a:cubicBezTo>
                    <a:pt x="29108" y="58255"/>
                    <a:pt x="0" y="87363"/>
                    <a:pt x="0" y="123269"/>
                  </a:cubicBezTo>
                  <a:lnTo>
                    <a:pt x="0" y="448329"/>
                  </a:lnTo>
                  <a:close/>
                  <a:moveTo>
                    <a:pt x="487627" y="931184"/>
                  </a:moveTo>
                  <a:lnTo>
                    <a:pt x="487627" y="541110"/>
                  </a:lnTo>
                  <a:lnTo>
                    <a:pt x="0" y="541110"/>
                  </a:lnTo>
                  <a:lnTo>
                    <a:pt x="0" y="866170"/>
                  </a:lnTo>
                  <a:cubicBezTo>
                    <a:pt x="0" y="902076"/>
                    <a:pt x="29108" y="931184"/>
                    <a:pt x="65014" y="931184"/>
                  </a:cubicBezTo>
                  <a:close/>
                  <a:moveTo>
                    <a:pt x="754697" y="941489"/>
                  </a:moveTo>
                  <a:lnTo>
                    <a:pt x="754697" y="541111"/>
                  </a:lnTo>
                  <a:lnTo>
                    <a:pt x="556200" y="541111"/>
                  </a:lnTo>
                  <a:lnTo>
                    <a:pt x="556200" y="941489"/>
                  </a:lnTo>
                  <a:cubicBezTo>
                    <a:pt x="556200" y="972508"/>
                    <a:pt x="581346" y="997654"/>
                    <a:pt x="612365" y="997654"/>
                  </a:cubicBezTo>
                  <a:lnTo>
                    <a:pt x="698532" y="997654"/>
                  </a:lnTo>
                  <a:cubicBezTo>
                    <a:pt x="729551" y="997654"/>
                    <a:pt x="754697" y="972508"/>
                    <a:pt x="754697" y="941489"/>
                  </a:cubicBezTo>
                  <a:close/>
                  <a:moveTo>
                    <a:pt x="754699" y="456543"/>
                  </a:moveTo>
                  <a:lnTo>
                    <a:pt x="754699" y="56165"/>
                  </a:lnTo>
                  <a:cubicBezTo>
                    <a:pt x="754699" y="25146"/>
                    <a:pt x="729553" y="0"/>
                    <a:pt x="698534" y="0"/>
                  </a:cubicBezTo>
                  <a:lnTo>
                    <a:pt x="612367" y="0"/>
                  </a:lnTo>
                  <a:cubicBezTo>
                    <a:pt x="581348" y="0"/>
                    <a:pt x="556202" y="25146"/>
                    <a:pt x="556202" y="56165"/>
                  </a:cubicBezTo>
                  <a:lnTo>
                    <a:pt x="556202" y="456543"/>
                  </a:lnTo>
                  <a:close/>
                </a:path>
              </a:pathLst>
            </a:custGeom>
            <a:grpFill/>
            <a:ln w="10795" cap="flat" cmpd="sng" algn="ctr">
              <a:noFill/>
              <a:prstDash val="solid"/>
            </a:ln>
            <a:effectLst/>
          </p:spPr>
          <p:txBody>
            <a:bodyPr rtlCol="0" anchor="ctr"/>
            <a:lstStyle/>
            <a:p>
              <a:pPr algn="ctr" defTabSz="931863" fontAlgn="base">
                <a:spcBef>
                  <a:spcPct val="0"/>
                </a:spcBef>
                <a:spcAft>
                  <a:spcPct val="0"/>
                </a:spcAft>
                <a:defRPr/>
              </a:pPr>
              <a:endParaRPr lang="en-US" sz="1100" kern="0" dirty="0">
                <a:solidFill>
                  <a:srgbClr val="FFFFFF"/>
                </a:solidFill>
                <a:latin typeface="Segoe UI"/>
              </a:endParaRPr>
            </a:p>
          </p:txBody>
        </p:sp>
        <p:sp>
          <p:nvSpPr>
            <p:cNvPr id="99" name="Freeform 98"/>
            <p:cNvSpPr/>
            <p:nvPr/>
          </p:nvSpPr>
          <p:spPr bwMode="auto">
            <a:xfrm rot="267844" flipH="1">
              <a:off x="3082699" y="2097503"/>
              <a:ext cx="192216" cy="86371"/>
            </a:xfrm>
            <a:custGeom>
              <a:avLst/>
              <a:gdLst/>
              <a:ahLst/>
              <a:cxnLst/>
              <a:rect l="l" t="t" r="r" b="b"/>
              <a:pathLst>
                <a:path w="788551" h="354328">
                  <a:moveTo>
                    <a:pt x="159108" y="28"/>
                  </a:moveTo>
                  <a:cubicBezTo>
                    <a:pt x="139098" y="-316"/>
                    <a:pt x="117931" y="2434"/>
                    <a:pt x="95712" y="8661"/>
                  </a:cubicBezTo>
                  <a:cubicBezTo>
                    <a:pt x="34355" y="26494"/>
                    <a:pt x="-51154" y="136738"/>
                    <a:pt x="39471" y="250134"/>
                  </a:cubicBezTo>
                  <a:cubicBezTo>
                    <a:pt x="113799" y="329079"/>
                    <a:pt x="246135" y="329062"/>
                    <a:pt x="373357" y="330531"/>
                  </a:cubicBezTo>
                  <a:cubicBezTo>
                    <a:pt x="382590" y="156414"/>
                    <a:pt x="299182" y="2431"/>
                    <a:pt x="159108" y="28"/>
                  </a:cubicBezTo>
                  <a:close/>
                  <a:moveTo>
                    <a:pt x="656244" y="45090"/>
                  </a:moveTo>
                  <a:cubicBezTo>
                    <a:pt x="518021" y="22268"/>
                    <a:pt x="408285" y="158744"/>
                    <a:pt x="386060" y="331682"/>
                  </a:cubicBezTo>
                  <a:cubicBezTo>
                    <a:pt x="511472" y="353113"/>
                    <a:pt x="641648" y="376925"/>
                    <a:pt x="728960" y="312632"/>
                  </a:cubicBezTo>
                  <a:cubicBezTo>
                    <a:pt x="838498" y="217380"/>
                    <a:pt x="774205" y="93557"/>
                    <a:pt x="717055" y="64982"/>
                  </a:cubicBezTo>
                  <a:cubicBezTo>
                    <a:pt x="696318" y="54862"/>
                    <a:pt x="675990" y="48350"/>
                    <a:pt x="656244" y="45090"/>
                  </a:cubicBezTo>
                  <a:close/>
                </a:path>
              </a:pathLst>
            </a:custGeom>
            <a:grpFill/>
            <a:ln w="10795" cap="flat" cmpd="sng" algn="ctr">
              <a:noFill/>
              <a:prstDash val="solid"/>
            </a:ln>
            <a:effectLst/>
          </p:spPr>
          <p:txBody>
            <a:bodyPr rtlCol="0" anchor="ctr"/>
            <a:lstStyle/>
            <a:p>
              <a:pPr algn="ctr" defTabSz="931863" fontAlgn="base">
                <a:spcBef>
                  <a:spcPct val="0"/>
                </a:spcBef>
                <a:spcAft>
                  <a:spcPct val="0"/>
                </a:spcAft>
                <a:defRPr/>
              </a:pPr>
              <a:endParaRPr lang="en-US" sz="1100" kern="0" dirty="0">
                <a:solidFill>
                  <a:srgbClr val="FFFFFF"/>
                </a:solidFill>
                <a:latin typeface="Segoe UI"/>
              </a:endParaRPr>
            </a:p>
          </p:txBody>
        </p:sp>
      </p:grpSp>
      <p:sp>
        <p:nvSpPr>
          <p:cNvPr id="100" name="Rectangle 99"/>
          <p:cNvSpPr/>
          <p:nvPr/>
        </p:nvSpPr>
        <p:spPr bwMode="auto">
          <a:xfrm>
            <a:off x="1156377" y="927767"/>
            <a:ext cx="515618" cy="114933"/>
          </a:xfrm>
          <a:prstGeom prst="rect">
            <a:avLst/>
          </a:prstGeom>
          <a:noFill/>
          <a:ln w="9525" cap="flat" cmpd="sng" algn="ctr">
            <a:solidFill>
              <a:srgbClr val="A80000"/>
            </a:solidFill>
            <a:prstDash val="dash"/>
            <a:headEnd type="none" w="med" len="med"/>
            <a:tailEnd type="none" w="med" len="med"/>
          </a:ln>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293" fontAlgn="base">
              <a:lnSpc>
                <a:spcPct val="90000"/>
              </a:lnSpc>
              <a:spcBef>
                <a:spcPct val="0"/>
              </a:spcBef>
              <a:spcAft>
                <a:spcPct val="0"/>
              </a:spcAft>
              <a:defRPr/>
            </a:pPr>
            <a:r>
              <a:rPr lang="en-US" sz="500" kern="0" dirty="0">
                <a:solidFill>
                  <a:srgbClr val="353535"/>
                </a:solidFill>
                <a:latin typeface="Segoe UI"/>
                <a:ea typeface="Segoe UI" panose="020B0502040204020203" pitchFamily="34" charset="0"/>
                <a:cs typeface="Segoe UI" panose="020B0502040204020203" pitchFamily="34" charset="0"/>
              </a:rPr>
              <a:t>0100101010110</a:t>
            </a:r>
            <a:endParaRPr lang="en-US" sz="800" kern="0" dirty="0">
              <a:solidFill>
                <a:srgbClr val="353535"/>
              </a:solidFill>
              <a:latin typeface="Segoe UI"/>
              <a:ea typeface="Segoe UI" panose="020B0502040204020203" pitchFamily="34" charset="0"/>
              <a:cs typeface="Segoe UI" panose="020B0502040204020203" pitchFamily="34" charset="0"/>
            </a:endParaRPr>
          </a:p>
        </p:txBody>
      </p:sp>
      <p:sp>
        <p:nvSpPr>
          <p:cNvPr id="101" name="Rectangle 100"/>
          <p:cNvSpPr/>
          <p:nvPr/>
        </p:nvSpPr>
        <p:spPr>
          <a:xfrm>
            <a:off x="1380135" y="1768297"/>
            <a:ext cx="118622" cy="92333"/>
          </a:xfrm>
          <a:prstGeom prst="rect">
            <a:avLst/>
          </a:prstGeom>
        </p:spPr>
        <p:txBody>
          <a:bodyPr wrap="none" lIns="0" tIns="0" rIns="0" bIns="0">
            <a:spAutoFit/>
          </a:bodyPr>
          <a:lstStyle/>
          <a:p>
            <a:pPr defTabSz="931863" fontAlgn="base">
              <a:spcBef>
                <a:spcPct val="0"/>
              </a:spcBef>
              <a:spcAft>
                <a:spcPct val="0"/>
              </a:spcAft>
              <a:defRPr/>
            </a:pPr>
            <a:r>
              <a:rPr lang="en-US" sz="600" kern="0" dirty="0">
                <a:solidFill>
                  <a:srgbClr val="353535"/>
                </a:solidFill>
                <a:latin typeface="Segoe UI Semibold" panose="020B0702040204020203" pitchFamily="34" charset="0"/>
                <a:cs typeface="Segoe UI Semibold" panose="020B0702040204020203" pitchFamily="34" charset="0"/>
              </a:rPr>
              <a:t>ETL</a:t>
            </a:r>
            <a:endParaRPr lang="en-US" sz="600" kern="0" dirty="0">
              <a:solidFill>
                <a:srgbClr val="353535"/>
              </a:solidFill>
              <a:latin typeface="Segoe UI" charset="0"/>
            </a:endParaRPr>
          </a:p>
        </p:txBody>
      </p:sp>
      <p:sp>
        <p:nvSpPr>
          <p:cNvPr id="102" name="TextBox 101"/>
          <p:cNvSpPr txBox="1"/>
          <p:nvPr/>
        </p:nvSpPr>
        <p:spPr>
          <a:xfrm>
            <a:off x="776216" y="1302553"/>
            <a:ext cx="622682" cy="221599"/>
          </a:xfrm>
          <a:prstGeom prst="rect">
            <a:avLst/>
          </a:prstGeom>
          <a:noFill/>
        </p:spPr>
        <p:txBody>
          <a:bodyPr wrap="square" lIns="0" tIns="0" rIns="0" bIns="0" rtlCol="0">
            <a:spAutoFit/>
          </a:bodyPr>
          <a:lstStyle/>
          <a:p>
            <a:pPr algn="ctr" defTabSz="931684" fontAlgn="base">
              <a:lnSpc>
                <a:spcPct val="90000"/>
              </a:lnSpc>
              <a:spcBef>
                <a:spcPct val="0"/>
              </a:spcBef>
              <a:spcAft>
                <a:spcPts val="600"/>
              </a:spcAft>
              <a:defRPr/>
            </a:pPr>
            <a:r>
              <a:rPr lang="en-US" sz="800" kern="0" dirty="0">
                <a:solidFill>
                  <a:srgbClr val="353535"/>
                </a:solidFill>
                <a:latin typeface="Segoe UI Semibold" panose="020B0702040204020203" pitchFamily="34" charset="0"/>
                <a:cs typeface="Segoe UI Semibold" panose="020B0702040204020203" pitchFamily="34" charset="0"/>
              </a:rPr>
              <a:t>In-memory </a:t>
            </a:r>
            <a:r>
              <a:rPr lang="en-US" sz="800" kern="0" dirty="0" err="1">
                <a:solidFill>
                  <a:srgbClr val="353535"/>
                </a:solidFill>
                <a:latin typeface="Segoe UI Semibold" panose="020B0702040204020203" pitchFamily="34" charset="0"/>
                <a:cs typeface="Segoe UI Semibold" panose="020B0702040204020203" pitchFamily="34" charset="0"/>
              </a:rPr>
              <a:t>ColumnStore</a:t>
            </a:r>
            <a:endParaRPr lang="en-US" sz="800" b="1" kern="0" dirty="0">
              <a:solidFill>
                <a:srgbClr val="353535"/>
              </a:solidFill>
              <a:latin typeface="Segoe UI"/>
            </a:endParaRPr>
          </a:p>
        </p:txBody>
      </p:sp>
      <p:sp>
        <p:nvSpPr>
          <p:cNvPr id="103" name="TextBox 102"/>
          <p:cNvSpPr txBox="1"/>
          <p:nvPr/>
        </p:nvSpPr>
        <p:spPr>
          <a:xfrm>
            <a:off x="1510444" y="1302553"/>
            <a:ext cx="575256" cy="221599"/>
          </a:xfrm>
          <a:prstGeom prst="rect">
            <a:avLst/>
          </a:prstGeom>
          <a:noFill/>
        </p:spPr>
        <p:txBody>
          <a:bodyPr wrap="square" lIns="0" tIns="0" rIns="0" bIns="0" rtlCol="0">
            <a:spAutoFit/>
          </a:bodyPr>
          <a:lstStyle/>
          <a:p>
            <a:pPr algn="ctr" defTabSz="931684" fontAlgn="base">
              <a:lnSpc>
                <a:spcPct val="90000"/>
              </a:lnSpc>
              <a:spcBef>
                <a:spcPct val="0"/>
              </a:spcBef>
              <a:spcAft>
                <a:spcPts val="600"/>
              </a:spcAft>
              <a:defRPr/>
            </a:pPr>
            <a:r>
              <a:rPr lang="en-US" sz="800" kern="0" dirty="0">
                <a:solidFill>
                  <a:srgbClr val="353535"/>
                </a:solidFill>
                <a:latin typeface="Segoe UI Semibold" panose="020B0702040204020203" pitchFamily="34" charset="0"/>
                <a:cs typeface="Segoe UI Semibold" panose="020B0702040204020203" pitchFamily="34" charset="0"/>
              </a:rPr>
              <a:t>In-memory </a:t>
            </a:r>
            <a:br>
              <a:rPr lang="en-US" sz="800" kern="0" dirty="0">
                <a:solidFill>
                  <a:srgbClr val="353535"/>
                </a:solidFill>
                <a:latin typeface="Segoe UI Semibold" panose="020B0702040204020203" pitchFamily="34" charset="0"/>
                <a:cs typeface="Segoe UI Semibold" panose="020B0702040204020203" pitchFamily="34" charset="0"/>
              </a:rPr>
            </a:br>
            <a:r>
              <a:rPr lang="en-US" sz="800" kern="0" dirty="0">
                <a:solidFill>
                  <a:srgbClr val="353535"/>
                </a:solidFill>
                <a:latin typeface="Segoe UI Semibold" panose="020B0702040204020203" pitchFamily="34" charset="0"/>
                <a:cs typeface="Segoe UI Semibold" panose="020B0702040204020203" pitchFamily="34" charset="0"/>
              </a:rPr>
              <a:t>OLTP</a:t>
            </a:r>
          </a:p>
        </p:txBody>
      </p:sp>
      <p:grpSp>
        <p:nvGrpSpPr>
          <p:cNvPr id="104" name="Group 103"/>
          <p:cNvGrpSpPr/>
          <p:nvPr/>
        </p:nvGrpSpPr>
        <p:grpSpPr>
          <a:xfrm>
            <a:off x="1565570" y="1528991"/>
            <a:ext cx="465007" cy="351545"/>
            <a:chOff x="1474553" y="2117898"/>
            <a:chExt cx="465007" cy="351545"/>
          </a:xfrm>
        </p:grpSpPr>
        <p:sp>
          <p:nvSpPr>
            <p:cNvPr id="105" name="Rectangle 104"/>
            <p:cNvSpPr/>
            <p:nvPr/>
          </p:nvSpPr>
          <p:spPr>
            <a:xfrm>
              <a:off x="1480367" y="2124718"/>
              <a:ext cx="450126" cy="3415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6" name="Group 105"/>
            <p:cNvGrpSpPr>
              <a:grpSpLocks noChangeAspect="1"/>
            </p:cNvGrpSpPr>
            <p:nvPr/>
          </p:nvGrpSpPr>
          <p:grpSpPr>
            <a:xfrm>
              <a:off x="1474553" y="2117898"/>
              <a:ext cx="465007" cy="351545"/>
              <a:chOff x="1568450" y="4868199"/>
              <a:chExt cx="2206298" cy="1446875"/>
            </a:xfrm>
          </p:grpSpPr>
          <p:sp>
            <p:nvSpPr>
              <p:cNvPr id="107" name="Freeform 106"/>
              <p:cNvSpPr/>
              <p:nvPr/>
            </p:nvSpPr>
            <p:spPr bwMode="auto">
              <a:xfrm>
                <a:off x="1568450" y="4868200"/>
                <a:ext cx="2206298" cy="1445980"/>
              </a:xfrm>
              <a:custGeom>
                <a:avLst/>
                <a:gdLst>
                  <a:gd name="connsiteX0" fmla="*/ 56823 w 2206298"/>
                  <a:gd name="connsiteY0" fmla="*/ 56225 h 1445980"/>
                  <a:gd name="connsiteX1" fmla="*/ 56823 w 2206298"/>
                  <a:gd name="connsiteY1" fmla="*/ 1389755 h 1445980"/>
                  <a:gd name="connsiteX2" fmla="*/ 2149475 w 2206298"/>
                  <a:gd name="connsiteY2" fmla="*/ 1389755 h 1445980"/>
                  <a:gd name="connsiteX3" fmla="*/ 2149475 w 2206298"/>
                  <a:gd name="connsiteY3" fmla="*/ 56225 h 1445980"/>
                  <a:gd name="connsiteX4" fmla="*/ 0 w 2206298"/>
                  <a:gd name="connsiteY4" fmla="*/ 0 h 1445980"/>
                  <a:gd name="connsiteX5" fmla="*/ 2206298 w 2206298"/>
                  <a:gd name="connsiteY5" fmla="*/ 0 h 1445980"/>
                  <a:gd name="connsiteX6" fmla="*/ 2206298 w 2206298"/>
                  <a:gd name="connsiteY6" fmla="*/ 1445980 h 1445980"/>
                  <a:gd name="connsiteX7" fmla="*/ 0 w 2206298"/>
                  <a:gd name="connsiteY7" fmla="*/ 1445980 h 144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298" h="1445980">
                    <a:moveTo>
                      <a:pt x="56823" y="56225"/>
                    </a:moveTo>
                    <a:lnTo>
                      <a:pt x="56823" y="1389755"/>
                    </a:lnTo>
                    <a:lnTo>
                      <a:pt x="2149475" y="1389755"/>
                    </a:lnTo>
                    <a:lnTo>
                      <a:pt x="2149475" y="56225"/>
                    </a:lnTo>
                    <a:close/>
                    <a:moveTo>
                      <a:pt x="0" y="0"/>
                    </a:moveTo>
                    <a:lnTo>
                      <a:pt x="2206298" y="0"/>
                    </a:lnTo>
                    <a:lnTo>
                      <a:pt x="2206298" y="1445980"/>
                    </a:lnTo>
                    <a:lnTo>
                      <a:pt x="0" y="1445980"/>
                    </a:lnTo>
                    <a:close/>
                  </a:path>
                </a:pathLst>
              </a:custGeom>
              <a:solidFill>
                <a:srgbClr val="DC3C00">
                  <a:lumMod val="5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fontAlgn="base">
                  <a:lnSpc>
                    <a:spcPct val="90000"/>
                  </a:lnSpc>
                  <a:spcBef>
                    <a:spcPct val="0"/>
                  </a:spcBef>
                  <a:spcAft>
                    <a:spcPct val="0"/>
                  </a:spcAft>
                  <a:buFont typeface="Wingdings 3" panose="05040102010807070707" pitchFamily="18" charset="2"/>
                  <a:buChar char="Æ"/>
                  <a:defRPr/>
                </a:pPr>
                <a:endParaRPr lang="en-IN" sz="1050" b="1" kern="0" dirty="0" err="1">
                  <a:solidFill>
                    <a:srgbClr val="FFFFFF"/>
                  </a:solidFill>
                  <a:latin typeface="Segoe UI Light"/>
                  <a:ea typeface="Segoe UI" pitchFamily="34" charset="0"/>
                  <a:cs typeface="Segoe UI" pitchFamily="34" charset="0"/>
                </a:endParaRPr>
              </a:p>
            </p:txBody>
          </p:sp>
          <p:sp>
            <p:nvSpPr>
              <p:cNvPr id="108" name="Freeform 107"/>
              <p:cNvSpPr/>
              <p:nvPr/>
            </p:nvSpPr>
            <p:spPr bwMode="auto">
              <a:xfrm>
                <a:off x="1742209" y="5040793"/>
                <a:ext cx="1858785" cy="1100797"/>
              </a:xfrm>
              <a:custGeom>
                <a:avLst/>
                <a:gdLst>
                  <a:gd name="connsiteX0" fmla="*/ 0 w 1858783"/>
                  <a:gd name="connsiteY0" fmla="*/ 967202 h 1100796"/>
                  <a:gd name="connsiteX1" fmla="*/ 1858783 w 1858783"/>
                  <a:gd name="connsiteY1" fmla="*/ 967202 h 1100796"/>
                  <a:gd name="connsiteX2" fmla="*/ 1858783 w 1858783"/>
                  <a:gd name="connsiteY2" fmla="*/ 1100796 h 1100796"/>
                  <a:gd name="connsiteX3" fmla="*/ 0 w 1858783"/>
                  <a:gd name="connsiteY3" fmla="*/ 1100796 h 1100796"/>
                  <a:gd name="connsiteX4" fmla="*/ 0 w 1858783"/>
                  <a:gd name="connsiteY4" fmla="*/ 725403 h 1100796"/>
                  <a:gd name="connsiteX5" fmla="*/ 1858783 w 1858783"/>
                  <a:gd name="connsiteY5" fmla="*/ 725403 h 1100796"/>
                  <a:gd name="connsiteX6" fmla="*/ 1858783 w 1858783"/>
                  <a:gd name="connsiteY6" fmla="*/ 858997 h 1100796"/>
                  <a:gd name="connsiteX7" fmla="*/ 0 w 1858783"/>
                  <a:gd name="connsiteY7" fmla="*/ 858997 h 1100796"/>
                  <a:gd name="connsiteX8" fmla="*/ 0 w 1858783"/>
                  <a:gd name="connsiteY8" fmla="*/ 483602 h 1100796"/>
                  <a:gd name="connsiteX9" fmla="*/ 1858783 w 1858783"/>
                  <a:gd name="connsiteY9" fmla="*/ 483602 h 1100796"/>
                  <a:gd name="connsiteX10" fmla="*/ 1858783 w 1858783"/>
                  <a:gd name="connsiteY10" fmla="*/ 617196 h 1100796"/>
                  <a:gd name="connsiteX11" fmla="*/ 0 w 1858783"/>
                  <a:gd name="connsiteY11" fmla="*/ 617196 h 1100796"/>
                  <a:gd name="connsiteX12" fmla="*/ 0 w 1858783"/>
                  <a:gd name="connsiteY12" fmla="*/ 241801 h 1100796"/>
                  <a:gd name="connsiteX13" fmla="*/ 1858783 w 1858783"/>
                  <a:gd name="connsiteY13" fmla="*/ 241801 h 1100796"/>
                  <a:gd name="connsiteX14" fmla="*/ 1858783 w 1858783"/>
                  <a:gd name="connsiteY14" fmla="*/ 375395 h 1100796"/>
                  <a:gd name="connsiteX15" fmla="*/ 0 w 1858783"/>
                  <a:gd name="connsiteY15" fmla="*/ 375395 h 1100796"/>
                  <a:gd name="connsiteX16" fmla="*/ 0 w 1858783"/>
                  <a:gd name="connsiteY16" fmla="*/ 0 h 1100796"/>
                  <a:gd name="connsiteX17" fmla="*/ 1858783 w 1858783"/>
                  <a:gd name="connsiteY17" fmla="*/ 0 h 1100796"/>
                  <a:gd name="connsiteX18" fmla="*/ 1858783 w 1858783"/>
                  <a:gd name="connsiteY18" fmla="*/ 133594 h 1100796"/>
                  <a:gd name="connsiteX19" fmla="*/ 0 w 1858783"/>
                  <a:gd name="connsiteY19" fmla="*/ 133594 h 1100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8783" h="1100796">
                    <a:moveTo>
                      <a:pt x="0" y="967202"/>
                    </a:moveTo>
                    <a:lnTo>
                      <a:pt x="1858783" y="967202"/>
                    </a:lnTo>
                    <a:lnTo>
                      <a:pt x="1858783" y="1100796"/>
                    </a:lnTo>
                    <a:lnTo>
                      <a:pt x="0" y="1100796"/>
                    </a:lnTo>
                    <a:close/>
                    <a:moveTo>
                      <a:pt x="0" y="725403"/>
                    </a:moveTo>
                    <a:lnTo>
                      <a:pt x="1858783" y="725403"/>
                    </a:lnTo>
                    <a:lnTo>
                      <a:pt x="1858783" y="858997"/>
                    </a:lnTo>
                    <a:lnTo>
                      <a:pt x="0" y="858997"/>
                    </a:lnTo>
                    <a:close/>
                    <a:moveTo>
                      <a:pt x="0" y="483602"/>
                    </a:moveTo>
                    <a:lnTo>
                      <a:pt x="1858783" y="483602"/>
                    </a:lnTo>
                    <a:lnTo>
                      <a:pt x="1858783" y="617196"/>
                    </a:lnTo>
                    <a:lnTo>
                      <a:pt x="0" y="617196"/>
                    </a:lnTo>
                    <a:close/>
                    <a:moveTo>
                      <a:pt x="0" y="241801"/>
                    </a:moveTo>
                    <a:lnTo>
                      <a:pt x="1858783" y="241801"/>
                    </a:lnTo>
                    <a:lnTo>
                      <a:pt x="1858783" y="375395"/>
                    </a:lnTo>
                    <a:lnTo>
                      <a:pt x="0" y="375395"/>
                    </a:lnTo>
                    <a:close/>
                    <a:moveTo>
                      <a:pt x="0" y="0"/>
                    </a:moveTo>
                    <a:lnTo>
                      <a:pt x="1858783" y="0"/>
                    </a:lnTo>
                    <a:lnTo>
                      <a:pt x="1858783" y="133594"/>
                    </a:lnTo>
                    <a:lnTo>
                      <a:pt x="0" y="133594"/>
                    </a:lnTo>
                    <a:close/>
                  </a:path>
                </a:pathLst>
              </a:cu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fontAlgn="base">
                  <a:lnSpc>
                    <a:spcPct val="90000"/>
                  </a:lnSpc>
                  <a:spcBef>
                    <a:spcPct val="0"/>
                  </a:spcBef>
                  <a:spcAft>
                    <a:spcPct val="0"/>
                  </a:spcAft>
                  <a:buFont typeface="Wingdings 3" panose="05040102010807070707" pitchFamily="18" charset="2"/>
                  <a:buChar char="Æ"/>
                  <a:defRPr/>
                </a:pPr>
                <a:endParaRPr lang="en-IN" sz="1050" b="1" kern="0" dirty="0" err="1">
                  <a:solidFill>
                    <a:srgbClr val="FFFFFF"/>
                  </a:solidFill>
                  <a:latin typeface="Segoe UI Light"/>
                  <a:ea typeface="Segoe UI" pitchFamily="34" charset="0"/>
                  <a:cs typeface="Segoe UI" pitchFamily="34" charset="0"/>
                </a:endParaRPr>
              </a:p>
            </p:txBody>
          </p:sp>
          <p:sp>
            <p:nvSpPr>
              <p:cNvPr id="109" name="Rectangle 166"/>
              <p:cNvSpPr/>
              <p:nvPr/>
            </p:nvSpPr>
            <p:spPr bwMode="auto">
              <a:xfrm>
                <a:off x="1568450" y="4868199"/>
                <a:ext cx="2206298" cy="1446875"/>
              </a:xfrm>
              <a:custGeom>
                <a:avLst/>
                <a:gdLst>
                  <a:gd name="connsiteX0" fmla="*/ 0 w 2206298"/>
                  <a:gd name="connsiteY0" fmla="*/ 0 h 1445980"/>
                  <a:gd name="connsiteX1" fmla="*/ 2206298 w 2206298"/>
                  <a:gd name="connsiteY1" fmla="*/ 0 h 1445980"/>
                  <a:gd name="connsiteX2" fmla="*/ 2206298 w 2206298"/>
                  <a:gd name="connsiteY2" fmla="*/ 1445980 h 1445980"/>
                  <a:gd name="connsiteX3" fmla="*/ 0 w 2206298"/>
                  <a:gd name="connsiteY3" fmla="*/ 1445980 h 1445980"/>
                  <a:gd name="connsiteX4" fmla="*/ 0 w 2206298"/>
                  <a:gd name="connsiteY4" fmla="*/ 0 h 1445980"/>
                  <a:gd name="connsiteX0" fmla="*/ 0 w 2206298"/>
                  <a:gd name="connsiteY0" fmla="*/ 0 h 1445980"/>
                  <a:gd name="connsiteX1" fmla="*/ 2206298 w 2206298"/>
                  <a:gd name="connsiteY1" fmla="*/ 0 h 1445980"/>
                  <a:gd name="connsiteX2" fmla="*/ 2206298 w 2206298"/>
                  <a:gd name="connsiteY2" fmla="*/ 1445980 h 1445980"/>
                  <a:gd name="connsiteX3" fmla="*/ 330200 w 2206298"/>
                  <a:gd name="connsiteY3" fmla="*/ 1437350 h 1445980"/>
                  <a:gd name="connsiteX4" fmla="*/ 0 w 2206298"/>
                  <a:gd name="connsiteY4" fmla="*/ 1445980 h 1445980"/>
                  <a:gd name="connsiteX5" fmla="*/ 0 w 2206298"/>
                  <a:gd name="connsiteY5" fmla="*/ 0 h 1445980"/>
                  <a:gd name="connsiteX0" fmla="*/ 0 w 2206298"/>
                  <a:gd name="connsiteY0" fmla="*/ 0 h 1445980"/>
                  <a:gd name="connsiteX1" fmla="*/ 2206298 w 2206298"/>
                  <a:gd name="connsiteY1" fmla="*/ 0 h 1445980"/>
                  <a:gd name="connsiteX2" fmla="*/ 330200 w 2206298"/>
                  <a:gd name="connsiteY2" fmla="*/ 1437350 h 1445980"/>
                  <a:gd name="connsiteX3" fmla="*/ 0 w 2206298"/>
                  <a:gd name="connsiteY3" fmla="*/ 1445980 h 1445980"/>
                  <a:gd name="connsiteX4" fmla="*/ 0 w 2206298"/>
                  <a:gd name="connsiteY4" fmla="*/ 0 h 1445980"/>
                  <a:gd name="connsiteX0" fmla="*/ 0 w 2206298"/>
                  <a:gd name="connsiteY0" fmla="*/ 0 h 1449256"/>
                  <a:gd name="connsiteX1" fmla="*/ 2206298 w 2206298"/>
                  <a:gd name="connsiteY1" fmla="*/ 0 h 1449256"/>
                  <a:gd name="connsiteX2" fmla="*/ 223043 w 2206298"/>
                  <a:gd name="connsiteY2" fmla="*/ 1449256 h 1449256"/>
                  <a:gd name="connsiteX3" fmla="*/ 0 w 2206298"/>
                  <a:gd name="connsiteY3" fmla="*/ 1445980 h 1449256"/>
                  <a:gd name="connsiteX4" fmla="*/ 0 w 2206298"/>
                  <a:gd name="connsiteY4" fmla="*/ 0 h 1449256"/>
                  <a:gd name="connsiteX0" fmla="*/ 0 w 2206298"/>
                  <a:gd name="connsiteY0" fmla="*/ 0 h 1446875"/>
                  <a:gd name="connsiteX1" fmla="*/ 2206298 w 2206298"/>
                  <a:gd name="connsiteY1" fmla="*/ 0 h 1446875"/>
                  <a:gd name="connsiteX2" fmla="*/ 234949 w 2206298"/>
                  <a:gd name="connsiteY2" fmla="*/ 1446875 h 1446875"/>
                  <a:gd name="connsiteX3" fmla="*/ 0 w 2206298"/>
                  <a:gd name="connsiteY3" fmla="*/ 1445980 h 1446875"/>
                  <a:gd name="connsiteX4" fmla="*/ 0 w 2206298"/>
                  <a:gd name="connsiteY4" fmla="*/ 0 h 144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98" h="1446875">
                    <a:moveTo>
                      <a:pt x="0" y="0"/>
                    </a:moveTo>
                    <a:lnTo>
                      <a:pt x="2206298" y="0"/>
                    </a:lnTo>
                    <a:lnTo>
                      <a:pt x="234949" y="1446875"/>
                    </a:lnTo>
                    <a:lnTo>
                      <a:pt x="0" y="1445980"/>
                    </a:lnTo>
                    <a:lnTo>
                      <a:pt x="0" y="0"/>
                    </a:lnTo>
                    <a:close/>
                  </a:path>
                </a:pathLst>
              </a:custGeom>
              <a:solidFill>
                <a:srgbClr val="FFFFFF">
                  <a:alpha val="21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fontAlgn="base">
                  <a:lnSpc>
                    <a:spcPct val="90000"/>
                  </a:lnSpc>
                  <a:spcBef>
                    <a:spcPct val="0"/>
                  </a:spcBef>
                  <a:spcAft>
                    <a:spcPct val="0"/>
                  </a:spcAft>
                  <a:buFont typeface="Wingdings 3" panose="05040102010807070707" pitchFamily="18" charset="2"/>
                  <a:buChar char="Æ"/>
                  <a:defRPr/>
                </a:pPr>
                <a:endParaRPr lang="en-IN" sz="1050" b="1" kern="0" dirty="0" err="1">
                  <a:solidFill>
                    <a:srgbClr val="FFFFFF"/>
                  </a:solidFill>
                  <a:latin typeface="Segoe UI Light"/>
                  <a:ea typeface="Segoe UI" pitchFamily="34" charset="0"/>
                  <a:cs typeface="Segoe UI" pitchFamily="34" charset="0"/>
                </a:endParaRPr>
              </a:p>
            </p:txBody>
          </p:sp>
        </p:grpSp>
      </p:grpSp>
      <p:sp>
        <p:nvSpPr>
          <p:cNvPr id="110" name="Freeform 93"/>
          <p:cNvSpPr>
            <a:spLocks noChangeAspect="1"/>
          </p:cNvSpPr>
          <p:nvPr/>
        </p:nvSpPr>
        <p:spPr bwMode="black">
          <a:xfrm>
            <a:off x="1386010" y="1652163"/>
            <a:ext cx="106967" cy="105198"/>
          </a:xfrm>
          <a:custGeom>
            <a:avLst/>
            <a:gdLst>
              <a:gd name="T0" fmla="*/ 71 w 121"/>
              <a:gd name="T1" fmla="*/ 119 h 119"/>
              <a:gd name="T2" fmla="*/ 50 w 121"/>
              <a:gd name="T3" fmla="*/ 119 h 119"/>
              <a:gd name="T4" fmla="*/ 50 w 121"/>
              <a:gd name="T5" fmla="*/ 71 h 119"/>
              <a:gd name="T6" fmla="*/ 0 w 121"/>
              <a:gd name="T7" fmla="*/ 71 h 119"/>
              <a:gd name="T8" fmla="*/ 0 w 121"/>
              <a:gd name="T9" fmla="*/ 49 h 119"/>
              <a:gd name="T10" fmla="*/ 50 w 121"/>
              <a:gd name="T11" fmla="*/ 49 h 119"/>
              <a:gd name="T12" fmla="*/ 50 w 121"/>
              <a:gd name="T13" fmla="*/ 0 h 119"/>
              <a:gd name="T14" fmla="*/ 71 w 121"/>
              <a:gd name="T15" fmla="*/ 0 h 119"/>
              <a:gd name="T16" fmla="*/ 71 w 121"/>
              <a:gd name="T17" fmla="*/ 49 h 119"/>
              <a:gd name="T18" fmla="*/ 121 w 121"/>
              <a:gd name="T19" fmla="*/ 49 h 119"/>
              <a:gd name="T20" fmla="*/ 121 w 121"/>
              <a:gd name="T21" fmla="*/ 71 h 119"/>
              <a:gd name="T22" fmla="*/ 71 w 121"/>
              <a:gd name="T23" fmla="*/ 71 h 119"/>
              <a:gd name="T24" fmla="*/ 71 w 121"/>
              <a:gd name="T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19">
                <a:moveTo>
                  <a:pt x="71" y="119"/>
                </a:moveTo>
                <a:lnTo>
                  <a:pt x="50" y="119"/>
                </a:lnTo>
                <a:lnTo>
                  <a:pt x="50" y="71"/>
                </a:lnTo>
                <a:lnTo>
                  <a:pt x="0" y="71"/>
                </a:lnTo>
                <a:lnTo>
                  <a:pt x="0" y="49"/>
                </a:lnTo>
                <a:lnTo>
                  <a:pt x="50" y="49"/>
                </a:lnTo>
                <a:lnTo>
                  <a:pt x="50" y="0"/>
                </a:lnTo>
                <a:lnTo>
                  <a:pt x="71" y="0"/>
                </a:lnTo>
                <a:lnTo>
                  <a:pt x="71" y="49"/>
                </a:lnTo>
                <a:lnTo>
                  <a:pt x="121" y="49"/>
                </a:lnTo>
                <a:lnTo>
                  <a:pt x="121" y="71"/>
                </a:lnTo>
                <a:lnTo>
                  <a:pt x="71" y="71"/>
                </a:lnTo>
                <a:lnTo>
                  <a:pt x="71" y="119"/>
                </a:lnTo>
                <a:close/>
              </a:path>
            </a:pathLst>
          </a:custGeom>
          <a:solidFill>
            <a:srgbClr val="FF8C00"/>
          </a:solidFill>
          <a:ln>
            <a:noFill/>
          </a:ln>
          <a:extLst/>
        </p:spPr>
        <p:txBody>
          <a:bodyPr vert="horz" wrap="square" lIns="91421" tIns="45710" rIns="91421" bIns="45710" numCol="1" anchor="t" anchorCtr="0" compatLnSpc="1">
            <a:prstTxWarp prst="textNoShape">
              <a:avLst/>
            </a:prstTxWarp>
          </a:bodyPr>
          <a:lstStyle/>
          <a:p>
            <a:pPr defTabSz="914180">
              <a:defRPr/>
            </a:pPr>
            <a:endParaRPr lang="en-US" sz="1000" kern="0" dirty="0">
              <a:solidFill>
                <a:srgbClr val="000000"/>
              </a:solidFill>
              <a:latin typeface="Segoe UI"/>
            </a:endParaRPr>
          </a:p>
        </p:txBody>
      </p:sp>
      <p:grpSp>
        <p:nvGrpSpPr>
          <p:cNvPr id="111" name="Group 110"/>
          <p:cNvGrpSpPr/>
          <p:nvPr/>
        </p:nvGrpSpPr>
        <p:grpSpPr>
          <a:xfrm>
            <a:off x="846773" y="1527959"/>
            <a:ext cx="471811" cy="352576"/>
            <a:chOff x="291068" y="2159526"/>
            <a:chExt cx="471811" cy="352576"/>
          </a:xfrm>
        </p:grpSpPr>
        <p:sp>
          <p:nvSpPr>
            <p:cNvPr id="112" name="Rectangle 111"/>
            <p:cNvSpPr/>
            <p:nvPr/>
          </p:nvSpPr>
          <p:spPr>
            <a:xfrm>
              <a:off x="300701" y="2165065"/>
              <a:ext cx="458738" cy="3415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 name="Group 112"/>
            <p:cNvGrpSpPr>
              <a:grpSpLocks noChangeAspect="1"/>
            </p:cNvGrpSpPr>
            <p:nvPr/>
          </p:nvGrpSpPr>
          <p:grpSpPr>
            <a:xfrm>
              <a:off x="291068" y="2159526"/>
              <a:ext cx="471811" cy="352576"/>
              <a:chOff x="5513891" y="2131009"/>
              <a:chExt cx="1575184" cy="1177109"/>
            </a:xfrm>
          </p:grpSpPr>
          <p:sp>
            <p:nvSpPr>
              <p:cNvPr id="114" name="Freeform 113"/>
              <p:cNvSpPr/>
              <p:nvPr/>
            </p:nvSpPr>
            <p:spPr bwMode="auto">
              <a:xfrm>
                <a:off x="5536607" y="2135177"/>
                <a:ext cx="1552468" cy="1172941"/>
              </a:xfrm>
              <a:custGeom>
                <a:avLst/>
                <a:gdLst>
                  <a:gd name="connsiteX0" fmla="*/ 56823 w 2206298"/>
                  <a:gd name="connsiteY0" fmla="*/ 56225 h 1445980"/>
                  <a:gd name="connsiteX1" fmla="*/ 56823 w 2206298"/>
                  <a:gd name="connsiteY1" fmla="*/ 1389755 h 1445980"/>
                  <a:gd name="connsiteX2" fmla="*/ 2149475 w 2206298"/>
                  <a:gd name="connsiteY2" fmla="*/ 1389755 h 1445980"/>
                  <a:gd name="connsiteX3" fmla="*/ 2149475 w 2206298"/>
                  <a:gd name="connsiteY3" fmla="*/ 56225 h 1445980"/>
                  <a:gd name="connsiteX4" fmla="*/ 0 w 2206298"/>
                  <a:gd name="connsiteY4" fmla="*/ 0 h 1445980"/>
                  <a:gd name="connsiteX5" fmla="*/ 2206298 w 2206298"/>
                  <a:gd name="connsiteY5" fmla="*/ 0 h 1445980"/>
                  <a:gd name="connsiteX6" fmla="*/ 2206298 w 2206298"/>
                  <a:gd name="connsiteY6" fmla="*/ 1445980 h 1445980"/>
                  <a:gd name="connsiteX7" fmla="*/ 0 w 2206298"/>
                  <a:gd name="connsiteY7" fmla="*/ 1445980 h 144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6298" h="1445980">
                    <a:moveTo>
                      <a:pt x="56823" y="56225"/>
                    </a:moveTo>
                    <a:lnTo>
                      <a:pt x="56823" y="1389755"/>
                    </a:lnTo>
                    <a:lnTo>
                      <a:pt x="2149475" y="1389755"/>
                    </a:lnTo>
                    <a:lnTo>
                      <a:pt x="2149475" y="56225"/>
                    </a:lnTo>
                    <a:close/>
                    <a:moveTo>
                      <a:pt x="0" y="0"/>
                    </a:moveTo>
                    <a:lnTo>
                      <a:pt x="2206298" y="0"/>
                    </a:lnTo>
                    <a:lnTo>
                      <a:pt x="2206298" y="1445980"/>
                    </a:lnTo>
                    <a:lnTo>
                      <a:pt x="0" y="1445980"/>
                    </a:lnTo>
                    <a:close/>
                  </a:path>
                </a:pathLst>
              </a:custGeom>
              <a:solidFill>
                <a:srgbClr val="DC3C00">
                  <a:lumMod val="50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fontAlgn="base">
                  <a:lnSpc>
                    <a:spcPct val="90000"/>
                  </a:lnSpc>
                  <a:spcBef>
                    <a:spcPct val="0"/>
                  </a:spcBef>
                  <a:spcAft>
                    <a:spcPct val="0"/>
                  </a:spcAft>
                  <a:buFont typeface="Wingdings 3" panose="05040102010807070707" pitchFamily="18" charset="2"/>
                  <a:buChar char="Æ"/>
                  <a:defRPr/>
                </a:pPr>
                <a:endParaRPr lang="en-IN" sz="1050" b="1" kern="0" dirty="0" err="1">
                  <a:solidFill>
                    <a:srgbClr val="FFFFFF"/>
                  </a:solidFill>
                  <a:latin typeface="Segoe UI Light"/>
                  <a:ea typeface="Segoe UI" pitchFamily="34" charset="0"/>
                  <a:cs typeface="Segoe UI" pitchFamily="34" charset="0"/>
                </a:endParaRPr>
              </a:p>
            </p:txBody>
          </p:sp>
          <p:grpSp>
            <p:nvGrpSpPr>
              <p:cNvPr id="115" name="Group 114"/>
              <p:cNvGrpSpPr/>
              <p:nvPr/>
            </p:nvGrpSpPr>
            <p:grpSpPr>
              <a:xfrm>
                <a:off x="5672546" y="2242222"/>
                <a:ext cx="1280591" cy="958850"/>
                <a:chOff x="5673585" y="2242222"/>
                <a:chExt cx="1280591" cy="958850"/>
              </a:xfrm>
            </p:grpSpPr>
            <p:sp>
              <p:nvSpPr>
                <p:cNvPr id="117" name="Rectangle 116"/>
                <p:cNvSpPr/>
                <p:nvPr/>
              </p:nvSpPr>
              <p:spPr bwMode="auto">
                <a:xfrm>
                  <a:off x="5673585"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18" name="Rectangle 117"/>
                <p:cNvSpPr/>
                <p:nvPr/>
              </p:nvSpPr>
              <p:spPr bwMode="auto">
                <a:xfrm>
                  <a:off x="5870083"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19" name="Rectangle 118"/>
                <p:cNvSpPr/>
                <p:nvPr/>
              </p:nvSpPr>
              <p:spPr bwMode="auto">
                <a:xfrm>
                  <a:off x="6066581"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20" name="Rectangle 119"/>
                <p:cNvSpPr/>
                <p:nvPr/>
              </p:nvSpPr>
              <p:spPr bwMode="auto">
                <a:xfrm>
                  <a:off x="6263079"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21" name="Rectangle 120"/>
                <p:cNvSpPr/>
                <p:nvPr/>
              </p:nvSpPr>
              <p:spPr bwMode="auto">
                <a:xfrm>
                  <a:off x="6459577"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22" name="Rectangle 121"/>
                <p:cNvSpPr/>
                <p:nvPr/>
              </p:nvSpPr>
              <p:spPr bwMode="auto">
                <a:xfrm>
                  <a:off x="6656075"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sp>
              <p:nvSpPr>
                <p:cNvPr id="123" name="Rectangle 122"/>
                <p:cNvSpPr/>
                <p:nvPr/>
              </p:nvSpPr>
              <p:spPr bwMode="auto">
                <a:xfrm>
                  <a:off x="6852576" y="2242222"/>
                  <a:ext cx="101600" cy="958850"/>
                </a:xfrm>
                <a:prstGeom prst="rect">
                  <a:avLst/>
                </a:prstGeom>
                <a:solidFill>
                  <a:srgbClr val="A800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fontAlgn="base">
                    <a:lnSpc>
                      <a:spcPct val="90000"/>
                    </a:lnSpc>
                    <a:spcBef>
                      <a:spcPct val="0"/>
                    </a:spcBef>
                    <a:spcAft>
                      <a:spcPct val="0"/>
                    </a:spcAft>
                    <a:buFont typeface="Wingdings 3" panose="05040102010807070707" pitchFamily="18" charset="2"/>
                    <a:buChar char="Æ"/>
                    <a:defRPr/>
                  </a:pPr>
                  <a:endParaRPr lang="en-US" sz="1050" b="1" kern="0" dirty="0" err="1">
                    <a:solidFill>
                      <a:srgbClr val="FFFFFF"/>
                    </a:solidFill>
                    <a:latin typeface="Segoe UI Light"/>
                    <a:ea typeface="Segoe UI" pitchFamily="34" charset="0"/>
                    <a:cs typeface="Segoe UI" pitchFamily="34" charset="0"/>
                  </a:endParaRPr>
                </a:p>
              </p:txBody>
            </p:sp>
          </p:grpSp>
          <p:sp>
            <p:nvSpPr>
              <p:cNvPr id="116" name="Rectangle 166"/>
              <p:cNvSpPr/>
              <p:nvPr/>
            </p:nvSpPr>
            <p:spPr bwMode="auto">
              <a:xfrm>
                <a:off x="5513891" y="2131009"/>
                <a:ext cx="1552469" cy="1173667"/>
              </a:xfrm>
              <a:custGeom>
                <a:avLst/>
                <a:gdLst>
                  <a:gd name="connsiteX0" fmla="*/ 0 w 2206298"/>
                  <a:gd name="connsiteY0" fmla="*/ 0 h 1445980"/>
                  <a:gd name="connsiteX1" fmla="*/ 2206298 w 2206298"/>
                  <a:gd name="connsiteY1" fmla="*/ 0 h 1445980"/>
                  <a:gd name="connsiteX2" fmla="*/ 2206298 w 2206298"/>
                  <a:gd name="connsiteY2" fmla="*/ 1445980 h 1445980"/>
                  <a:gd name="connsiteX3" fmla="*/ 0 w 2206298"/>
                  <a:gd name="connsiteY3" fmla="*/ 1445980 h 1445980"/>
                  <a:gd name="connsiteX4" fmla="*/ 0 w 2206298"/>
                  <a:gd name="connsiteY4" fmla="*/ 0 h 1445980"/>
                  <a:gd name="connsiteX0" fmla="*/ 0 w 2206298"/>
                  <a:gd name="connsiteY0" fmla="*/ 0 h 1445980"/>
                  <a:gd name="connsiteX1" fmla="*/ 2206298 w 2206298"/>
                  <a:gd name="connsiteY1" fmla="*/ 0 h 1445980"/>
                  <a:gd name="connsiteX2" fmla="*/ 2206298 w 2206298"/>
                  <a:gd name="connsiteY2" fmla="*/ 1445980 h 1445980"/>
                  <a:gd name="connsiteX3" fmla="*/ 330200 w 2206298"/>
                  <a:gd name="connsiteY3" fmla="*/ 1437350 h 1445980"/>
                  <a:gd name="connsiteX4" fmla="*/ 0 w 2206298"/>
                  <a:gd name="connsiteY4" fmla="*/ 1445980 h 1445980"/>
                  <a:gd name="connsiteX5" fmla="*/ 0 w 2206298"/>
                  <a:gd name="connsiteY5" fmla="*/ 0 h 1445980"/>
                  <a:gd name="connsiteX0" fmla="*/ 0 w 2206298"/>
                  <a:gd name="connsiteY0" fmla="*/ 0 h 1445980"/>
                  <a:gd name="connsiteX1" fmla="*/ 2206298 w 2206298"/>
                  <a:gd name="connsiteY1" fmla="*/ 0 h 1445980"/>
                  <a:gd name="connsiteX2" fmla="*/ 330200 w 2206298"/>
                  <a:gd name="connsiteY2" fmla="*/ 1437350 h 1445980"/>
                  <a:gd name="connsiteX3" fmla="*/ 0 w 2206298"/>
                  <a:gd name="connsiteY3" fmla="*/ 1445980 h 1445980"/>
                  <a:gd name="connsiteX4" fmla="*/ 0 w 2206298"/>
                  <a:gd name="connsiteY4" fmla="*/ 0 h 1445980"/>
                  <a:gd name="connsiteX0" fmla="*/ 0 w 2206298"/>
                  <a:gd name="connsiteY0" fmla="*/ 0 h 1449256"/>
                  <a:gd name="connsiteX1" fmla="*/ 2206298 w 2206298"/>
                  <a:gd name="connsiteY1" fmla="*/ 0 h 1449256"/>
                  <a:gd name="connsiteX2" fmla="*/ 223043 w 2206298"/>
                  <a:gd name="connsiteY2" fmla="*/ 1449256 h 1449256"/>
                  <a:gd name="connsiteX3" fmla="*/ 0 w 2206298"/>
                  <a:gd name="connsiteY3" fmla="*/ 1445980 h 1449256"/>
                  <a:gd name="connsiteX4" fmla="*/ 0 w 2206298"/>
                  <a:gd name="connsiteY4" fmla="*/ 0 h 1449256"/>
                  <a:gd name="connsiteX0" fmla="*/ 0 w 2206298"/>
                  <a:gd name="connsiteY0" fmla="*/ 0 h 1446875"/>
                  <a:gd name="connsiteX1" fmla="*/ 2206298 w 2206298"/>
                  <a:gd name="connsiteY1" fmla="*/ 0 h 1446875"/>
                  <a:gd name="connsiteX2" fmla="*/ 234949 w 2206298"/>
                  <a:gd name="connsiteY2" fmla="*/ 1446875 h 1446875"/>
                  <a:gd name="connsiteX3" fmla="*/ 0 w 2206298"/>
                  <a:gd name="connsiteY3" fmla="*/ 1445980 h 1446875"/>
                  <a:gd name="connsiteX4" fmla="*/ 0 w 2206298"/>
                  <a:gd name="connsiteY4" fmla="*/ 0 h 144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98" h="1446875">
                    <a:moveTo>
                      <a:pt x="0" y="0"/>
                    </a:moveTo>
                    <a:lnTo>
                      <a:pt x="2206298" y="0"/>
                    </a:lnTo>
                    <a:lnTo>
                      <a:pt x="234949" y="1446875"/>
                    </a:lnTo>
                    <a:lnTo>
                      <a:pt x="0" y="1445980"/>
                    </a:lnTo>
                    <a:lnTo>
                      <a:pt x="0" y="0"/>
                    </a:lnTo>
                    <a:close/>
                  </a:path>
                </a:pathLst>
              </a:custGeom>
              <a:solidFill>
                <a:srgbClr val="FFFFFF">
                  <a:alpha val="21000"/>
                </a:srgbClr>
              </a:solidFill>
              <a:ln w="9525" cap="flat" cmpd="sng" algn="ctr">
                <a:noFill/>
                <a:prstDash val="solid"/>
                <a:headEnd type="none" w="med" len="med"/>
                <a:tailEnd type="none" w="med" len="med"/>
              </a:ln>
              <a:effectLst/>
            </p:spPr>
            <p:txBody>
              <a:bodyPr rot="0" spcFirstLastPara="0" vertOverflow="overflow" horzOverflow="overflow" vert="horz" wrap="square" lIns="182854" tIns="146283" rIns="182854" bIns="146283" numCol="1" spcCol="0" rtlCol="0" fromWordArt="0" anchor="t" anchorCtr="0" forceAA="0" compatLnSpc="1">
                <a:prstTxWarp prst="textNoShape">
                  <a:avLst/>
                </a:prstTxWarp>
                <a:noAutofit/>
              </a:bodyPr>
              <a:lstStyle/>
              <a:p>
                <a:pPr marL="342834" indent="-342834" algn="ctr" defTabSz="932293" fontAlgn="base">
                  <a:lnSpc>
                    <a:spcPct val="90000"/>
                  </a:lnSpc>
                  <a:spcBef>
                    <a:spcPct val="0"/>
                  </a:spcBef>
                  <a:spcAft>
                    <a:spcPct val="0"/>
                  </a:spcAft>
                  <a:buFont typeface="Wingdings 3" panose="05040102010807070707" pitchFamily="18" charset="2"/>
                  <a:buChar char="Æ"/>
                  <a:defRPr/>
                </a:pPr>
                <a:endParaRPr lang="en-IN" sz="1050" b="1" kern="0" dirty="0" err="1">
                  <a:solidFill>
                    <a:srgbClr val="FFFFFF"/>
                  </a:solidFill>
                  <a:latin typeface="Segoe UI Light"/>
                  <a:ea typeface="Segoe UI" pitchFamily="34" charset="0"/>
                  <a:cs typeface="Segoe UI" pitchFamily="34" charset="0"/>
                </a:endParaRPr>
              </a:p>
            </p:txBody>
          </p:sp>
        </p:grpSp>
      </p:grpSp>
      <p:sp>
        <p:nvSpPr>
          <p:cNvPr id="124" name="TextBox 123"/>
          <p:cNvSpPr txBox="1"/>
          <p:nvPr/>
        </p:nvSpPr>
        <p:spPr>
          <a:xfrm>
            <a:off x="1103356" y="2509974"/>
            <a:ext cx="672272" cy="153888"/>
          </a:xfrm>
          <a:prstGeom prst="rect">
            <a:avLst/>
          </a:prstGeom>
          <a:noFill/>
        </p:spPr>
        <p:txBody>
          <a:bodyPr wrap="square" lIns="0" tIns="0" rIns="0" bIns="0" rtlCol="0">
            <a:spAutoFit/>
          </a:bodyPr>
          <a:lstStyle/>
          <a:p>
            <a:pPr algn="ctr" defTabSz="913330" fontAlgn="base">
              <a:spcBef>
                <a:spcPct val="0"/>
              </a:spcBef>
              <a:spcAft>
                <a:spcPct val="0"/>
              </a:spcAft>
              <a:defRPr/>
            </a:pPr>
            <a:r>
              <a:rPr lang="en-US" sz="500" kern="0" dirty="0">
                <a:solidFill>
                  <a:srgbClr val="353535"/>
                </a:solidFill>
                <a:latin typeface="Segoe UI Semibold" panose="020B0702040204020203" pitchFamily="34" charset="0"/>
                <a:cs typeface="Segoe UI Semibold" panose="020B0702040204020203" pitchFamily="34" charset="0"/>
              </a:rPr>
              <a:t>Real-time business problem detection</a:t>
            </a:r>
            <a:endParaRPr lang="en-US" sz="500" kern="0" dirty="0">
              <a:solidFill>
                <a:srgbClr val="353535"/>
              </a:solidFill>
              <a:latin typeface="Segoe UI"/>
            </a:endParaRPr>
          </a:p>
        </p:txBody>
      </p:sp>
      <p:grpSp>
        <p:nvGrpSpPr>
          <p:cNvPr id="125" name="Group 124"/>
          <p:cNvGrpSpPr>
            <a:grpSpLocks noChangeAspect="1"/>
          </p:cNvGrpSpPr>
          <p:nvPr/>
        </p:nvGrpSpPr>
        <p:grpSpPr>
          <a:xfrm>
            <a:off x="1099912" y="2057042"/>
            <a:ext cx="679160" cy="447421"/>
            <a:chOff x="4963949" y="3411359"/>
            <a:chExt cx="2177154" cy="1434280"/>
          </a:xfrm>
        </p:grpSpPr>
        <p:sp>
          <p:nvSpPr>
            <p:cNvPr id="126" name="Freeform 93"/>
            <p:cNvSpPr>
              <a:spLocks/>
            </p:cNvSpPr>
            <p:nvPr/>
          </p:nvSpPr>
          <p:spPr bwMode="auto">
            <a:xfrm>
              <a:off x="4963949" y="3411359"/>
              <a:ext cx="2177154" cy="1434280"/>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rgbClr val="2828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defRPr/>
              </a:pPr>
              <a:endParaRPr lang="en-US" sz="1000" kern="0">
                <a:solidFill>
                  <a:srgbClr val="000000"/>
                </a:solidFill>
                <a:latin typeface="Segoe UI"/>
              </a:endParaRPr>
            </a:p>
          </p:txBody>
        </p:sp>
        <p:sp>
          <p:nvSpPr>
            <p:cNvPr id="127" name="Oval 126"/>
            <p:cNvSpPr/>
            <p:nvPr/>
          </p:nvSpPr>
          <p:spPr bwMode="auto">
            <a:xfrm>
              <a:off x="7029246" y="4090392"/>
              <a:ext cx="76214" cy="76213"/>
            </a:xfrm>
            <a:prstGeom prst="ellipse">
              <a:avLst/>
            </a:prstGeom>
            <a:solidFill>
              <a:srgbClr val="FFFFFF">
                <a:lumMod val="95000"/>
              </a:srgbClr>
            </a:solidFill>
            <a:ln w="9525" cap="flat" cmpd="sng" algn="ctr">
              <a:noFill/>
              <a:prstDash val="solid"/>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fontAlgn="base">
                <a:lnSpc>
                  <a:spcPct val="90000"/>
                </a:lnSpc>
                <a:spcBef>
                  <a:spcPct val="0"/>
                </a:spcBef>
                <a:spcAft>
                  <a:spcPct val="0"/>
                </a:spcAft>
                <a:defRPr/>
              </a:pPr>
              <a:endParaRPr lang="en-IN" sz="1050" b="1" kern="0" dirty="0">
                <a:solidFill>
                  <a:srgbClr val="FFFFFF"/>
                </a:solidFill>
                <a:latin typeface="Segoe UI Light"/>
                <a:ea typeface="Segoe UI" pitchFamily="34" charset="0"/>
                <a:cs typeface="Segoe UI" pitchFamily="34" charset="0"/>
              </a:endParaRPr>
            </a:p>
          </p:txBody>
        </p:sp>
        <p:sp>
          <p:nvSpPr>
            <p:cNvPr id="128" name="Freeform 93"/>
            <p:cNvSpPr>
              <a:spLocks/>
            </p:cNvSpPr>
            <p:nvPr/>
          </p:nvSpPr>
          <p:spPr bwMode="auto">
            <a:xfrm>
              <a:off x="5067713" y="3515449"/>
              <a:ext cx="1915389" cy="1226102"/>
            </a:xfrm>
            <a:custGeom>
              <a:avLst/>
              <a:gdLst>
                <a:gd name="T0" fmla="*/ 1765 w 1817"/>
                <a:gd name="T1" fmla="*/ 1197 h 1197"/>
                <a:gd name="T2" fmla="*/ 52 w 1817"/>
                <a:gd name="T3" fmla="*/ 1197 h 1197"/>
                <a:gd name="T4" fmla="*/ 0 w 1817"/>
                <a:gd name="T5" fmla="*/ 1145 h 1197"/>
                <a:gd name="T6" fmla="*/ 0 w 1817"/>
                <a:gd name="T7" fmla="*/ 52 h 1197"/>
                <a:gd name="T8" fmla="*/ 52 w 1817"/>
                <a:gd name="T9" fmla="*/ 0 h 1197"/>
                <a:gd name="T10" fmla="*/ 1765 w 1817"/>
                <a:gd name="T11" fmla="*/ 0 h 1197"/>
                <a:gd name="T12" fmla="*/ 1817 w 1817"/>
                <a:gd name="T13" fmla="*/ 52 h 1197"/>
                <a:gd name="T14" fmla="*/ 1817 w 1817"/>
                <a:gd name="T15" fmla="*/ 1145 h 1197"/>
                <a:gd name="T16" fmla="*/ 1765 w 1817"/>
                <a:gd name="T17" fmla="*/ 1197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7" h="1197">
                  <a:moveTo>
                    <a:pt x="1765" y="1197"/>
                  </a:moveTo>
                  <a:cubicBezTo>
                    <a:pt x="52" y="1197"/>
                    <a:pt x="52" y="1197"/>
                    <a:pt x="52" y="1197"/>
                  </a:cubicBezTo>
                  <a:cubicBezTo>
                    <a:pt x="23" y="1197"/>
                    <a:pt x="0" y="1173"/>
                    <a:pt x="0" y="1145"/>
                  </a:cubicBezTo>
                  <a:cubicBezTo>
                    <a:pt x="0" y="52"/>
                    <a:pt x="0" y="52"/>
                    <a:pt x="0" y="52"/>
                  </a:cubicBezTo>
                  <a:cubicBezTo>
                    <a:pt x="0" y="23"/>
                    <a:pt x="23" y="0"/>
                    <a:pt x="52" y="0"/>
                  </a:cubicBezTo>
                  <a:cubicBezTo>
                    <a:pt x="1765" y="0"/>
                    <a:pt x="1765" y="0"/>
                    <a:pt x="1765" y="0"/>
                  </a:cubicBezTo>
                  <a:cubicBezTo>
                    <a:pt x="1794" y="0"/>
                    <a:pt x="1817" y="23"/>
                    <a:pt x="1817" y="52"/>
                  </a:cubicBezTo>
                  <a:cubicBezTo>
                    <a:pt x="1817" y="1145"/>
                    <a:pt x="1817" y="1145"/>
                    <a:pt x="1817" y="1145"/>
                  </a:cubicBezTo>
                  <a:cubicBezTo>
                    <a:pt x="1817" y="1173"/>
                    <a:pt x="1794" y="1197"/>
                    <a:pt x="1765" y="1197"/>
                  </a:cubicBezTo>
                  <a:close/>
                </a:path>
              </a:pathLst>
            </a:custGeom>
            <a:solidFill>
              <a:srgbClr val="FFFFFF">
                <a:lumMod val="95000"/>
              </a:srgbClr>
            </a:solidFill>
            <a:ln>
              <a:noFill/>
            </a:ln>
            <a:extLst/>
          </p:spPr>
          <p:txBody>
            <a:bodyPr vert="horz" wrap="square" lIns="89630" tIns="44814" rIns="89630" bIns="44814" numCol="1" anchor="t" anchorCtr="0" compatLnSpc="1">
              <a:prstTxWarp prst="textNoShape">
                <a:avLst/>
              </a:prstTxWarp>
            </a:bodyPr>
            <a:lstStyle/>
            <a:p>
              <a:pPr defTabSz="913330" fontAlgn="base">
                <a:spcBef>
                  <a:spcPct val="0"/>
                </a:spcBef>
                <a:spcAft>
                  <a:spcPct val="0"/>
                </a:spcAft>
                <a:defRPr/>
              </a:pPr>
              <a:endParaRPr lang="en-US" sz="1000" kern="0">
                <a:solidFill>
                  <a:srgbClr val="000000"/>
                </a:solidFill>
                <a:latin typeface="Segoe UI"/>
              </a:endParaRPr>
            </a:p>
          </p:txBody>
        </p:sp>
        <p:sp>
          <p:nvSpPr>
            <p:cNvPr id="129" name="Freeform 128"/>
            <p:cNvSpPr/>
            <p:nvPr/>
          </p:nvSpPr>
          <p:spPr>
            <a:xfrm>
              <a:off x="5501085" y="3676807"/>
              <a:ext cx="1048644" cy="903386"/>
            </a:xfrm>
            <a:custGeom>
              <a:avLst/>
              <a:gdLst>
                <a:gd name="connsiteX0" fmla="*/ 524322 w 1048644"/>
                <a:gd name="connsiteY0" fmla="*/ 686827 h 903386"/>
                <a:gd name="connsiteX1" fmla="*/ 570272 w 1048644"/>
                <a:gd name="connsiteY1" fmla="*/ 732778 h 903386"/>
                <a:gd name="connsiteX2" fmla="*/ 524322 w 1048644"/>
                <a:gd name="connsiteY2" fmla="*/ 778728 h 903386"/>
                <a:gd name="connsiteX3" fmla="*/ 478372 w 1048644"/>
                <a:gd name="connsiteY3" fmla="*/ 732778 h 903386"/>
                <a:gd name="connsiteX4" fmla="*/ 524322 w 1048644"/>
                <a:gd name="connsiteY4" fmla="*/ 686827 h 903386"/>
                <a:gd name="connsiteX5" fmla="*/ 525176 w 1048644"/>
                <a:gd name="connsiteY5" fmla="*/ 301106 h 903386"/>
                <a:gd name="connsiteX6" fmla="*/ 542487 w 1048644"/>
                <a:gd name="connsiteY6" fmla="*/ 304136 h 903386"/>
                <a:gd name="connsiteX7" fmla="*/ 579562 w 1048644"/>
                <a:gd name="connsiteY7" fmla="*/ 366183 h 903386"/>
                <a:gd name="connsiteX8" fmla="*/ 561958 w 1048644"/>
                <a:gd name="connsiteY8" fmla="*/ 626785 h 903386"/>
                <a:gd name="connsiteX9" fmla="*/ 528203 w 1048644"/>
                <a:gd name="connsiteY9" fmla="*/ 666232 h 903386"/>
                <a:gd name="connsiteX10" fmla="*/ 524322 w 1048644"/>
                <a:gd name="connsiteY10" fmla="*/ 666583 h 903386"/>
                <a:gd name="connsiteX11" fmla="*/ 520441 w 1048644"/>
                <a:gd name="connsiteY11" fmla="*/ 666232 h 903386"/>
                <a:gd name="connsiteX12" fmla="*/ 486686 w 1048644"/>
                <a:gd name="connsiteY12" fmla="*/ 626785 h 903386"/>
                <a:gd name="connsiteX13" fmla="*/ 469082 w 1048644"/>
                <a:gd name="connsiteY13" fmla="*/ 366183 h 903386"/>
                <a:gd name="connsiteX14" fmla="*/ 506157 w 1048644"/>
                <a:gd name="connsiteY14" fmla="*/ 304136 h 903386"/>
                <a:gd name="connsiteX15" fmla="*/ 525176 w 1048644"/>
                <a:gd name="connsiteY15" fmla="*/ 301106 h 903386"/>
                <a:gd name="connsiteX16" fmla="*/ 525207 w 1048644"/>
                <a:gd name="connsiteY16" fmla="*/ 174816 h 903386"/>
                <a:gd name="connsiteX17" fmla="*/ 511908 w 1048644"/>
                <a:gd name="connsiteY17" fmla="*/ 183766 h 903386"/>
                <a:gd name="connsiteX18" fmla="*/ 165073 w 1048644"/>
                <a:gd name="connsiteY18" fmla="*/ 781757 h 903386"/>
                <a:gd name="connsiteX19" fmla="*/ 165073 w 1048644"/>
                <a:gd name="connsiteY19" fmla="*/ 814745 h 903386"/>
                <a:gd name="connsiteX20" fmla="*/ 885048 w 1048644"/>
                <a:gd name="connsiteY20" fmla="*/ 814745 h 903386"/>
                <a:gd name="connsiteX21" fmla="*/ 885048 w 1048644"/>
                <a:gd name="connsiteY21" fmla="*/ 781757 h 903386"/>
                <a:gd name="connsiteX22" fmla="*/ 538213 w 1048644"/>
                <a:gd name="connsiteY22" fmla="*/ 183766 h 903386"/>
                <a:gd name="connsiteX23" fmla="*/ 525207 w 1048644"/>
                <a:gd name="connsiteY23" fmla="*/ 174816 h 903386"/>
                <a:gd name="connsiteX24" fmla="*/ 525571 w 1048644"/>
                <a:gd name="connsiteY24" fmla="*/ 8 h 903386"/>
                <a:gd name="connsiteX25" fmla="*/ 543931 w 1048644"/>
                <a:gd name="connsiteY25" fmla="*/ 12641 h 903386"/>
                <a:gd name="connsiteX26" fmla="*/ 1033553 w 1048644"/>
                <a:gd name="connsiteY26" fmla="*/ 856817 h 903386"/>
                <a:gd name="connsiteX27" fmla="*/ 1033553 w 1048644"/>
                <a:gd name="connsiteY27" fmla="*/ 903386 h 903386"/>
                <a:gd name="connsiteX28" fmla="*/ 17175 w 1048644"/>
                <a:gd name="connsiteY28" fmla="*/ 903386 h 903386"/>
                <a:gd name="connsiteX29" fmla="*/ 17175 w 1048644"/>
                <a:gd name="connsiteY29" fmla="*/ 856817 h 903386"/>
                <a:gd name="connsiteX30" fmla="*/ 506797 w 1048644"/>
                <a:gd name="connsiteY30" fmla="*/ 12641 h 903386"/>
                <a:gd name="connsiteX31" fmla="*/ 525571 w 1048644"/>
                <a:gd name="connsiteY31" fmla="*/ 8 h 903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48644" h="903386">
                  <a:moveTo>
                    <a:pt x="524322" y="686827"/>
                  </a:moveTo>
                  <a:cubicBezTo>
                    <a:pt x="549700" y="686827"/>
                    <a:pt x="570272" y="707400"/>
                    <a:pt x="570272" y="732778"/>
                  </a:cubicBezTo>
                  <a:cubicBezTo>
                    <a:pt x="570272" y="758156"/>
                    <a:pt x="549700" y="778728"/>
                    <a:pt x="524322" y="778728"/>
                  </a:cubicBezTo>
                  <a:cubicBezTo>
                    <a:pt x="498945" y="778728"/>
                    <a:pt x="478372" y="758156"/>
                    <a:pt x="478372" y="732778"/>
                  </a:cubicBezTo>
                  <a:cubicBezTo>
                    <a:pt x="478372" y="707400"/>
                    <a:pt x="498945" y="686827"/>
                    <a:pt x="524322" y="686827"/>
                  </a:cubicBezTo>
                  <a:close/>
                  <a:moveTo>
                    <a:pt x="525176" y="301106"/>
                  </a:moveTo>
                  <a:cubicBezTo>
                    <a:pt x="530833" y="301232"/>
                    <a:pt x="536205" y="302368"/>
                    <a:pt x="542487" y="304136"/>
                  </a:cubicBezTo>
                  <a:cubicBezTo>
                    <a:pt x="564274" y="314359"/>
                    <a:pt x="579562" y="338290"/>
                    <a:pt x="579562" y="366183"/>
                  </a:cubicBezTo>
                  <a:cubicBezTo>
                    <a:pt x="575920" y="452377"/>
                    <a:pt x="567422" y="558099"/>
                    <a:pt x="561958" y="626785"/>
                  </a:cubicBezTo>
                  <a:cubicBezTo>
                    <a:pt x="559834" y="647542"/>
                    <a:pt x="550844" y="662392"/>
                    <a:pt x="528203" y="666232"/>
                  </a:cubicBezTo>
                  <a:lnTo>
                    <a:pt x="524322" y="666583"/>
                  </a:lnTo>
                  <a:lnTo>
                    <a:pt x="520441" y="666232"/>
                  </a:lnTo>
                  <a:cubicBezTo>
                    <a:pt x="497801" y="662392"/>
                    <a:pt x="488811" y="647542"/>
                    <a:pt x="486686" y="626785"/>
                  </a:cubicBezTo>
                  <a:cubicBezTo>
                    <a:pt x="481223" y="558099"/>
                    <a:pt x="472724" y="452377"/>
                    <a:pt x="469082" y="366183"/>
                  </a:cubicBezTo>
                  <a:cubicBezTo>
                    <a:pt x="469082" y="338290"/>
                    <a:pt x="484370" y="314359"/>
                    <a:pt x="506157" y="304136"/>
                  </a:cubicBezTo>
                  <a:cubicBezTo>
                    <a:pt x="513578" y="301863"/>
                    <a:pt x="519519" y="300979"/>
                    <a:pt x="525176" y="301106"/>
                  </a:cubicBezTo>
                  <a:close/>
                  <a:moveTo>
                    <a:pt x="525207" y="174816"/>
                  </a:moveTo>
                  <a:cubicBezTo>
                    <a:pt x="520089" y="174670"/>
                    <a:pt x="514923" y="177506"/>
                    <a:pt x="511908" y="183766"/>
                  </a:cubicBezTo>
                  <a:lnTo>
                    <a:pt x="165073" y="781757"/>
                  </a:lnTo>
                  <a:cubicBezTo>
                    <a:pt x="147077" y="809706"/>
                    <a:pt x="150728" y="814051"/>
                    <a:pt x="165073" y="814745"/>
                  </a:cubicBezTo>
                  <a:lnTo>
                    <a:pt x="885048" y="814745"/>
                  </a:lnTo>
                  <a:cubicBezTo>
                    <a:pt x="902261" y="812356"/>
                    <a:pt x="896002" y="799795"/>
                    <a:pt x="885048" y="781757"/>
                  </a:cubicBezTo>
                  <a:lnTo>
                    <a:pt x="538213" y="183766"/>
                  </a:lnTo>
                  <a:cubicBezTo>
                    <a:pt x="535393" y="178093"/>
                    <a:pt x="530325" y="174963"/>
                    <a:pt x="525207" y="174816"/>
                  </a:cubicBezTo>
                  <a:close/>
                  <a:moveTo>
                    <a:pt x="525571" y="8"/>
                  </a:moveTo>
                  <a:cubicBezTo>
                    <a:pt x="532796" y="215"/>
                    <a:pt x="539951" y="4633"/>
                    <a:pt x="543931" y="12641"/>
                  </a:cubicBezTo>
                  <a:lnTo>
                    <a:pt x="1033553" y="856817"/>
                  </a:lnTo>
                  <a:cubicBezTo>
                    <a:pt x="1049017" y="882282"/>
                    <a:pt x="1057854" y="900013"/>
                    <a:pt x="1033553" y="903386"/>
                  </a:cubicBezTo>
                  <a:lnTo>
                    <a:pt x="17175" y="903386"/>
                  </a:lnTo>
                  <a:cubicBezTo>
                    <a:pt x="-3076" y="902407"/>
                    <a:pt x="-8230" y="896273"/>
                    <a:pt x="17175" y="856817"/>
                  </a:cubicBezTo>
                  <a:lnTo>
                    <a:pt x="506797" y="12641"/>
                  </a:lnTo>
                  <a:cubicBezTo>
                    <a:pt x="511053" y="3805"/>
                    <a:pt x="518347" y="-200"/>
                    <a:pt x="525571" y="8"/>
                  </a:cubicBezTo>
                  <a:close/>
                </a:path>
              </a:pathLst>
            </a:custGeom>
            <a:solidFill>
              <a:srgbClr val="C00000"/>
            </a:solidFill>
            <a:ln w="10795" cap="flat" cmpd="sng" algn="ctr">
              <a:noFill/>
              <a:prstDash val="solid"/>
            </a:ln>
            <a:effectLst/>
          </p:spPr>
          <p:txBody>
            <a:bodyPr wrap="square" rtlCol="0" anchor="ctr">
              <a:noAutofit/>
            </a:bodyPr>
            <a:lstStyle/>
            <a:p>
              <a:pPr algn="ctr" defTabSz="931863" fontAlgn="base">
                <a:spcBef>
                  <a:spcPct val="0"/>
                </a:spcBef>
                <a:spcAft>
                  <a:spcPct val="0"/>
                </a:spcAft>
                <a:defRPr/>
              </a:pPr>
              <a:endParaRPr lang="en-US" sz="1100" kern="0">
                <a:solidFill>
                  <a:srgbClr val="FFFFFF"/>
                </a:solidFill>
                <a:latin typeface="Segoe UI"/>
              </a:endParaRPr>
            </a:p>
          </p:txBody>
        </p:sp>
      </p:grpSp>
      <p:grpSp>
        <p:nvGrpSpPr>
          <p:cNvPr id="130" name="Group 129"/>
          <p:cNvGrpSpPr/>
          <p:nvPr/>
        </p:nvGrpSpPr>
        <p:grpSpPr>
          <a:xfrm>
            <a:off x="626706" y="2114784"/>
            <a:ext cx="372164" cy="338509"/>
            <a:chOff x="1514875" y="2663275"/>
            <a:chExt cx="316224" cy="287628"/>
          </a:xfrm>
        </p:grpSpPr>
        <p:sp>
          <p:nvSpPr>
            <p:cNvPr id="131" name="TextBox 130"/>
            <p:cNvSpPr txBox="1">
              <a:spLocks noChangeAspect="1"/>
            </p:cNvSpPr>
            <p:nvPr/>
          </p:nvSpPr>
          <p:spPr>
            <a:xfrm>
              <a:off x="1717515" y="2837764"/>
              <a:ext cx="99915" cy="100690"/>
            </a:xfrm>
            <a:prstGeom prst="rect">
              <a:avLst/>
            </a:prstGeom>
            <a:noFill/>
          </p:spPr>
          <p:txBody>
            <a:bodyPr wrap="none" lIns="0" tIns="0" rIns="0" bIns="0" rtlCol="0" anchor="ctr">
              <a:noAutofit/>
            </a:bodyPr>
            <a:lstStyle/>
            <a:p>
              <a:pPr algn="ctr" defTabSz="931863" fontAlgn="base">
                <a:spcBef>
                  <a:spcPct val="0"/>
                </a:spcBef>
                <a:spcAft>
                  <a:spcPct val="0"/>
                </a:spcAft>
                <a:defRPr/>
              </a:pPr>
              <a:r>
                <a:rPr lang="en-US" sz="400" b="1" kern="0" dirty="0">
                  <a:solidFill>
                    <a:srgbClr val="A80000"/>
                  </a:solidFill>
                  <a:latin typeface="Segoe UI" charset="0"/>
                </a:rPr>
                <a:t>2-24</a:t>
              </a:r>
            </a:p>
            <a:p>
              <a:pPr algn="ctr" defTabSz="931863" fontAlgn="base">
                <a:spcBef>
                  <a:spcPct val="0"/>
                </a:spcBef>
                <a:spcAft>
                  <a:spcPct val="0"/>
                </a:spcAft>
                <a:defRPr/>
              </a:pPr>
              <a:r>
                <a:rPr lang="en-US" sz="200" b="1" kern="0" dirty="0">
                  <a:solidFill>
                    <a:srgbClr val="A80000"/>
                  </a:solidFill>
                  <a:latin typeface="Segoe UI" charset="0"/>
                </a:rPr>
                <a:t>hrs</a:t>
              </a:r>
              <a:endParaRPr lang="en-IN" sz="500" b="1" kern="0" dirty="0">
                <a:solidFill>
                  <a:srgbClr val="A80000"/>
                </a:solidFill>
                <a:latin typeface="Segoe UI" charset="0"/>
              </a:endParaRPr>
            </a:p>
          </p:txBody>
        </p:sp>
        <p:grpSp>
          <p:nvGrpSpPr>
            <p:cNvPr id="132" name="Group 131"/>
            <p:cNvGrpSpPr>
              <a:grpSpLocks noChangeAspect="1"/>
            </p:cNvGrpSpPr>
            <p:nvPr/>
          </p:nvGrpSpPr>
          <p:grpSpPr>
            <a:xfrm>
              <a:off x="1514875" y="2663275"/>
              <a:ext cx="316224" cy="287628"/>
              <a:chOff x="754738" y="3300760"/>
              <a:chExt cx="2499405" cy="2273385"/>
            </a:xfrm>
          </p:grpSpPr>
          <p:sp>
            <p:nvSpPr>
              <p:cNvPr id="133" name="Freeform 132"/>
              <p:cNvSpPr/>
              <p:nvPr/>
            </p:nvSpPr>
            <p:spPr>
              <a:xfrm>
                <a:off x="808873" y="3354388"/>
                <a:ext cx="2445270" cy="2219757"/>
              </a:xfrm>
              <a:custGeom>
                <a:avLst/>
                <a:gdLst>
                  <a:gd name="connsiteX0" fmla="*/ 1928448 w 2445270"/>
                  <a:gd name="connsiteY0" fmla="*/ 1186112 h 2219757"/>
                  <a:gd name="connsiteX1" fmla="*/ 2404656 w 2445270"/>
                  <a:gd name="connsiteY1" fmla="*/ 1501764 h 2219757"/>
                  <a:gd name="connsiteX2" fmla="*/ 2423700 w 2445270"/>
                  <a:gd name="connsiteY2" fmla="*/ 1563114 h 2219757"/>
                  <a:gd name="connsiteX3" fmla="*/ 2338738 w 2445270"/>
                  <a:gd name="connsiteY3" fmla="*/ 1617822 h 2219757"/>
                  <a:gd name="connsiteX4" fmla="*/ 2314530 w 2445270"/>
                  <a:gd name="connsiteY4" fmla="*/ 1539838 h 2219757"/>
                  <a:gd name="connsiteX5" fmla="*/ 1928448 w 2445270"/>
                  <a:gd name="connsiteY5" fmla="*/ 1283926 h 2219757"/>
                  <a:gd name="connsiteX6" fmla="*/ 1509439 w 2445270"/>
                  <a:gd name="connsiteY6" fmla="*/ 1702935 h 2219757"/>
                  <a:gd name="connsiteX7" fmla="*/ 1928448 w 2445270"/>
                  <a:gd name="connsiteY7" fmla="*/ 2121943 h 2219757"/>
                  <a:gd name="connsiteX8" fmla="*/ 2338945 w 2445270"/>
                  <a:gd name="connsiteY8" fmla="*/ 1787380 h 2219757"/>
                  <a:gd name="connsiteX9" fmla="*/ 2346439 w 2445270"/>
                  <a:gd name="connsiteY9" fmla="*/ 1713043 h 2219757"/>
                  <a:gd name="connsiteX10" fmla="*/ 2438318 w 2445270"/>
                  <a:gd name="connsiteY10" fmla="*/ 1633967 h 2219757"/>
                  <a:gd name="connsiteX11" fmla="*/ 2445270 w 2445270"/>
                  <a:gd name="connsiteY11" fmla="*/ 1702935 h 2219757"/>
                  <a:gd name="connsiteX12" fmla="*/ 1928448 w 2445270"/>
                  <a:gd name="connsiteY12" fmla="*/ 2219757 h 2219757"/>
                  <a:gd name="connsiteX13" fmla="*/ 1411625 w 2445270"/>
                  <a:gd name="connsiteY13" fmla="*/ 1702935 h 2219757"/>
                  <a:gd name="connsiteX14" fmla="*/ 1928448 w 2445270"/>
                  <a:gd name="connsiteY14" fmla="*/ 1186112 h 2219757"/>
                  <a:gd name="connsiteX15" fmla="*/ 1025057 w 2445270"/>
                  <a:gd name="connsiteY15" fmla="*/ 0 h 2219757"/>
                  <a:gd name="connsiteX16" fmla="*/ 2050112 w 2445270"/>
                  <a:gd name="connsiteY16" fmla="*/ 1025055 h 2219757"/>
                  <a:gd name="connsiteX17" fmla="*/ 2040313 w 2445270"/>
                  <a:gd name="connsiteY17" fmla="*/ 1122257 h 2219757"/>
                  <a:gd name="connsiteX18" fmla="*/ 1928448 w 2445270"/>
                  <a:gd name="connsiteY18" fmla="*/ 1110980 h 2219757"/>
                  <a:gd name="connsiteX19" fmla="*/ 1336493 w 2445270"/>
                  <a:gd name="connsiteY19" fmla="*/ 1702935 h 2219757"/>
                  <a:gd name="connsiteX20" fmla="*/ 1383012 w 2445270"/>
                  <a:gd name="connsiteY20" fmla="*/ 1933350 h 2219757"/>
                  <a:gd name="connsiteX21" fmla="*/ 1410300 w 2445270"/>
                  <a:gd name="connsiteY21" fmla="*/ 1973825 h 2219757"/>
                  <a:gd name="connsiteX22" fmla="*/ 1231643 w 2445270"/>
                  <a:gd name="connsiteY22" fmla="*/ 2029281 h 2219757"/>
                  <a:gd name="connsiteX23" fmla="*/ 1025057 w 2445270"/>
                  <a:gd name="connsiteY23" fmla="*/ 2050107 h 2219757"/>
                  <a:gd name="connsiteX24" fmla="*/ 0 w 2445270"/>
                  <a:gd name="connsiteY24" fmla="*/ 1025055 h 2219757"/>
                  <a:gd name="connsiteX25" fmla="*/ 1025057 w 2445270"/>
                  <a:gd name="connsiteY25" fmla="*/ 0 h 221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5270" h="2219757">
                    <a:moveTo>
                      <a:pt x="1928448" y="1186112"/>
                    </a:moveTo>
                    <a:cubicBezTo>
                      <a:pt x="2142524" y="1186112"/>
                      <a:pt x="2326198" y="1316269"/>
                      <a:pt x="2404656" y="1501764"/>
                    </a:cubicBezTo>
                    <a:lnTo>
                      <a:pt x="2423700" y="1563114"/>
                    </a:lnTo>
                    <a:lnTo>
                      <a:pt x="2338738" y="1617822"/>
                    </a:lnTo>
                    <a:lnTo>
                      <a:pt x="2314530" y="1539838"/>
                    </a:lnTo>
                    <a:cubicBezTo>
                      <a:pt x="2250921" y="1389450"/>
                      <a:pt x="2102008" y="1283926"/>
                      <a:pt x="1928448" y="1283926"/>
                    </a:cubicBezTo>
                    <a:cubicBezTo>
                      <a:pt x="1697036" y="1283926"/>
                      <a:pt x="1509439" y="1471523"/>
                      <a:pt x="1509439" y="1702935"/>
                    </a:cubicBezTo>
                    <a:cubicBezTo>
                      <a:pt x="1509439" y="1934348"/>
                      <a:pt x="1697036" y="2121943"/>
                      <a:pt x="1928448" y="2121943"/>
                    </a:cubicBezTo>
                    <a:cubicBezTo>
                      <a:pt x="2130935" y="2121943"/>
                      <a:pt x="2299874" y="1978316"/>
                      <a:pt x="2338945" y="1787380"/>
                    </a:cubicBezTo>
                    <a:lnTo>
                      <a:pt x="2346439" y="1713043"/>
                    </a:lnTo>
                    <a:lnTo>
                      <a:pt x="2438318" y="1633967"/>
                    </a:lnTo>
                    <a:lnTo>
                      <a:pt x="2445270" y="1702935"/>
                    </a:lnTo>
                    <a:cubicBezTo>
                      <a:pt x="2445270" y="1988369"/>
                      <a:pt x="2213882" y="2219757"/>
                      <a:pt x="1928448" y="2219757"/>
                    </a:cubicBezTo>
                    <a:cubicBezTo>
                      <a:pt x="1643016" y="2219757"/>
                      <a:pt x="1411625" y="1988369"/>
                      <a:pt x="1411625" y="1702935"/>
                    </a:cubicBezTo>
                    <a:cubicBezTo>
                      <a:pt x="1411625" y="1417501"/>
                      <a:pt x="1643016" y="1186112"/>
                      <a:pt x="1928448" y="1186112"/>
                    </a:cubicBezTo>
                    <a:close/>
                    <a:moveTo>
                      <a:pt x="1025057" y="0"/>
                    </a:moveTo>
                    <a:cubicBezTo>
                      <a:pt x="1591180" y="0"/>
                      <a:pt x="2050112" y="458932"/>
                      <a:pt x="2050112" y="1025055"/>
                    </a:cubicBezTo>
                    <a:lnTo>
                      <a:pt x="2040313" y="1122257"/>
                    </a:lnTo>
                    <a:lnTo>
                      <a:pt x="1928448" y="1110980"/>
                    </a:lnTo>
                    <a:cubicBezTo>
                      <a:pt x="1601520" y="1110980"/>
                      <a:pt x="1336493" y="1376007"/>
                      <a:pt x="1336493" y="1702935"/>
                    </a:cubicBezTo>
                    <a:cubicBezTo>
                      <a:pt x="1336493" y="1784668"/>
                      <a:pt x="1353057" y="1862530"/>
                      <a:pt x="1383012" y="1933350"/>
                    </a:cubicBezTo>
                    <a:lnTo>
                      <a:pt x="1410300" y="1973825"/>
                    </a:lnTo>
                    <a:lnTo>
                      <a:pt x="1231643" y="2029281"/>
                    </a:lnTo>
                    <a:cubicBezTo>
                      <a:pt x="1164914" y="2042937"/>
                      <a:pt x="1095824" y="2050107"/>
                      <a:pt x="1025057" y="2050107"/>
                    </a:cubicBezTo>
                    <a:cubicBezTo>
                      <a:pt x="458932" y="2050107"/>
                      <a:pt x="0" y="1591175"/>
                      <a:pt x="0" y="1025055"/>
                    </a:cubicBezTo>
                    <a:cubicBezTo>
                      <a:pt x="0" y="458932"/>
                      <a:pt x="458932" y="0"/>
                      <a:pt x="1025057" y="0"/>
                    </a:cubicBezTo>
                    <a:close/>
                  </a:path>
                </a:pathLst>
              </a:custGeom>
              <a:solidFill>
                <a:srgbClr val="0078D7"/>
              </a:solidFill>
              <a:ln w="10795" cap="flat" cmpd="sng" algn="ctr">
                <a:noFill/>
                <a:prstDash val="solid"/>
              </a:ln>
              <a:effectLst/>
            </p:spPr>
            <p:txBody>
              <a:bodyPr wrap="square" rtlCol="0" anchor="ctr">
                <a:noAutofit/>
              </a:bodyPr>
              <a:lstStyle/>
              <a:p>
                <a:pPr algn="ctr" defTabSz="931863" fontAlgn="base">
                  <a:spcBef>
                    <a:spcPct val="0"/>
                  </a:spcBef>
                  <a:spcAft>
                    <a:spcPct val="0"/>
                  </a:spcAft>
                  <a:defRPr/>
                </a:pPr>
                <a:endParaRPr lang="en-US" sz="100" kern="0">
                  <a:solidFill>
                    <a:srgbClr val="FFFFFF"/>
                  </a:solidFill>
                  <a:latin typeface="Segoe UI"/>
                </a:endParaRPr>
              </a:p>
            </p:txBody>
          </p:sp>
          <p:sp>
            <p:nvSpPr>
              <p:cNvPr id="134" name="Pie 133"/>
              <p:cNvSpPr/>
              <p:nvPr/>
            </p:nvSpPr>
            <p:spPr>
              <a:xfrm>
                <a:off x="754738" y="3300760"/>
                <a:ext cx="2158153" cy="2158151"/>
              </a:xfrm>
              <a:prstGeom prst="pie">
                <a:avLst>
                  <a:gd name="adj1" fmla="val 16156766"/>
                  <a:gd name="adj2" fmla="val 20110838"/>
                </a:avLst>
              </a:prstGeom>
              <a:solidFill>
                <a:srgbClr val="FFFFFF"/>
              </a:solidFill>
              <a:ln w="10795" cap="flat" cmpd="sng" algn="ctr">
                <a:noFill/>
                <a:prstDash val="solid"/>
              </a:ln>
              <a:effectLst/>
            </p:spPr>
            <p:txBody>
              <a:bodyPr rtlCol="0" anchor="ctr"/>
              <a:lstStyle/>
              <a:p>
                <a:pPr algn="ctr" defTabSz="931863" fontAlgn="base">
                  <a:spcBef>
                    <a:spcPct val="0"/>
                  </a:spcBef>
                  <a:spcAft>
                    <a:spcPct val="0"/>
                  </a:spcAft>
                  <a:defRPr/>
                </a:pPr>
                <a:endParaRPr lang="en-IN" sz="100" kern="0">
                  <a:solidFill>
                    <a:srgbClr val="FFFFFF"/>
                  </a:solidFill>
                  <a:latin typeface="Segoe UI"/>
                </a:endParaRPr>
              </a:p>
            </p:txBody>
          </p:sp>
          <p:grpSp>
            <p:nvGrpSpPr>
              <p:cNvPr id="135" name="Group 134"/>
              <p:cNvGrpSpPr/>
              <p:nvPr/>
            </p:nvGrpSpPr>
            <p:grpSpPr>
              <a:xfrm>
                <a:off x="1724353" y="3602915"/>
                <a:ext cx="893698" cy="886382"/>
                <a:chOff x="1724353" y="3602915"/>
                <a:chExt cx="893698" cy="886382"/>
              </a:xfrm>
              <a:solidFill>
                <a:srgbClr val="FFFFFF"/>
              </a:solidFill>
            </p:grpSpPr>
            <p:sp>
              <p:nvSpPr>
                <p:cNvPr id="136" name="Oval 135"/>
                <p:cNvSpPr/>
                <p:nvPr/>
              </p:nvSpPr>
              <p:spPr>
                <a:xfrm>
                  <a:off x="1724353" y="4270375"/>
                  <a:ext cx="218922" cy="218922"/>
                </a:xfrm>
                <a:prstGeom prst="ellipse">
                  <a:avLst/>
                </a:prstGeom>
                <a:solidFill>
                  <a:srgbClr val="A80000"/>
                </a:solidFill>
                <a:ln w="10795" cap="flat" cmpd="sng" algn="ctr">
                  <a:noFill/>
                  <a:prstDash val="solid"/>
                </a:ln>
                <a:effectLst/>
              </p:spPr>
              <p:txBody>
                <a:bodyPr rtlCol="0" anchor="ctr"/>
                <a:lstStyle/>
                <a:p>
                  <a:pPr algn="ctr" defTabSz="931863" fontAlgn="base">
                    <a:spcBef>
                      <a:spcPct val="0"/>
                    </a:spcBef>
                    <a:spcAft>
                      <a:spcPct val="0"/>
                    </a:spcAft>
                    <a:defRPr/>
                  </a:pPr>
                  <a:endParaRPr lang="en-IN" sz="100" kern="0">
                    <a:solidFill>
                      <a:srgbClr val="FFFFFF"/>
                    </a:solidFill>
                    <a:latin typeface="Segoe UI"/>
                  </a:endParaRPr>
                </a:p>
              </p:txBody>
            </p:sp>
            <p:sp>
              <p:nvSpPr>
                <p:cNvPr id="137" name="Rounded Rectangle 136"/>
                <p:cNvSpPr/>
                <p:nvPr/>
              </p:nvSpPr>
              <p:spPr>
                <a:xfrm>
                  <a:off x="1787777" y="3602915"/>
                  <a:ext cx="92075" cy="822960"/>
                </a:xfrm>
                <a:prstGeom prst="roundRect">
                  <a:avLst>
                    <a:gd name="adj" fmla="val 50000"/>
                  </a:avLst>
                </a:prstGeom>
                <a:solidFill>
                  <a:srgbClr val="A80000"/>
                </a:solidFill>
                <a:ln w="10795" cap="flat" cmpd="sng" algn="ctr">
                  <a:noFill/>
                  <a:prstDash val="solid"/>
                </a:ln>
                <a:effectLst/>
              </p:spPr>
              <p:txBody>
                <a:bodyPr rtlCol="0" anchor="ctr"/>
                <a:lstStyle/>
                <a:p>
                  <a:pPr algn="ctr" defTabSz="931863" fontAlgn="base">
                    <a:spcBef>
                      <a:spcPct val="0"/>
                    </a:spcBef>
                    <a:spcAft>
                      <a:spcPct val="0"/>
                    </a:spcAft>
                    <a:defRPr/>
                  </a:pPr>
                  <a:endParaRPr lang="en-IN" sz="100" kern="0">
                    <a:solidFill>
                      <a:srgbClr val="FFFFFF"/>
                    </a:solidFill>
                    <a:latin typeface="Segoe UI"/>
                  </a:endParaRPr>
                </a:p>
              </p:txBody>
            </p:sp>
            <p:sp>
              <p:nvSpPr>
                <p:cNvPr id="138" name="Rounded Rectangle 137"/>
                <p:cNvSpPr/>
                <p:nvPr/>
              </p:nvSpPr>
              <p:spPr>
                <a:xfrm rot="3868036">
                  <a:off x="2145563" y="3782481"/>
                  <a:ext cx="92075" cy="852901"/>
                </a:xfrm>
                <a:prstGeom prst="roundRect">
                  <a:avLst>
                    <a:gd name="adj" fmla="val 50000"/>
                  </a:avLst>
                </a:prstGeom>
                <a:solidFill>
                  <a:srgbClr val="A80000"/>
                </a:solidFill>
                <a:ln w="10795" cap="flat" cmpd="sng" algn="ctr">
                  <a:noFill/>
                  <a:prstDash val="solid"/>
                </a:ln>
                <a:effectLst/>
              </p:spPr>
              <p:txBody>
                <a:bodyPr rtlCol="0" anchor="ctr"/>
                <a:lstStyle/>
                <a:p>
                  <a:pPr algn="ctr" defTabSz="931863" fontAlgn="base">
                    <a:spcBef>
                      <a:spcPct val="0"/>
                    </a:spcBef>
                    <a:spcAft>
                      <a:spcPct val="0"/>
                    </a:spcAft>
                    <a:defRPr/>
                  </a:pPr>
                  <a:endParaRPr lang="en-IN" sz="100" kern="0">
                    <a:solidFill>
                      <a:srgbClr val="FFFFFF"/>
                    </a:solidFill>
                    <a:latin typeface="Segoe UI"/>
                  </a:endParaRPr>
                </a:p>
              </p:txBody>
            </p:sp>
          </p:grpSp>
        </p:grpSp>
      </p:grpSp>
      <p:sp>
        <p:nvSpPr>
          <p:cNvPr id="139" name="Right Brace 138"/>
          <p:cNvSpPr>
            <a:spLocks noChangeAspect="1"/>
          </p:cNvSpPr>
          <p:nvPr/>
        </p:nvSpPr>
        <p:spPr>
          <a:xfrm rot="5400000">
            <a:off x="1406556" y="1397395"/>
            <a:ext cx="65872" cy="1150512"/>
          </a:xfrm>
          <a:prstGeom prst="rightBrace">
            <a:avLst>
              <a:gd name="adj1" fmla="val 43816"/>
              <a:gd name="adj2" fmla="val 50000"/>
            </a:avLst>
          </a:prstGeom>
          <a:noFill/>
          <a:ln w="9525" cap="flat" cmpd="sng" algn="ctr">
            <a:solidFill>
              <a:srgbClr val="A80000"/>
            </a:solidFill>
            <a:prstDash val="solid"/>
            <a:headEnd type="none" w="med" len="sm"/>
            <a:tailEnd type="none" w="med" len="sm"/>
          </a:ln>
          <a:effectLst/>
        </p:spPr>
        <p:txBody>
          <a:bodyPr rot="0" spcFirstLastPara="0" vertOverflow="overflow" horzOverflow="overflow" vert="horz" wrap="square" lIns="91427" tIns="45713" rIns="91427" bIns="45713" numCol="1" spcCol="0" rtlCol="0" fromWordArt="0" anchor="ctr" anchorCtr="0" forceAA="0" compatLnSpc="1">
            <a:prstTxWarp prst="textNoShape">
              <a:avLst/>
            </a:prstTxWarp>
            <a:noAutofit/>
          </a:bodyPr>
          <a:lstStyle/>
          <a:p>
            <a:pPr algn="ctr" defTabSz="931684" fontAlgn="base">
              <a:spcBef>
                <a:spcPct val="0"/>
              </a:spcBef>
              <a:spcAft>
                <a:spcPct val="0"/>
              </a:spcAft>
              <a:defRPr/>
            </a:pPr>
            <a:endParaRPr lang="en-US" sz="1100" kern="0">
              <a:solidFill>
                <a:srgbClr val="000000"/>
              </a:solidFill>
              <a:latin typeface="Segoe UI"/>
            </a:endParaRPr>
          </a:p>
        </p:txBody>
      </p:sp>
      <p:grpSp>
        <p:nvGrpSpPr>
          <p:cNvPr id="140" name="Group 139"/>
          <p:cNvGrpSpPr/>
          <p:nvPr/>
        </p:nvGrpSpPr>
        <p:grpSpPr>
          <a:xfrm>
            <a:off x="1075031" y="1042700"/>
            <a:ext cx="710515" cy="259853"/>
            <a:chOff x="816156" y="873433"/>
            <a:chExt cx="710515" cy="649641"/>
          </a:xfrm>
        </p:grpSpPr>
        <p:cxnSp>
          <p:nvCxnSpPr>
            <p:cNvPr id="141" name="Elbow Connector 140"/>
            <p:cNvCxnSpPr>
              <a:stCxn id="100" idx="2"/>
              <a:endCxn id="103" idx="0"/>
            </p:cNvCxnSpPr>
            <p:nvPr/>
          </p:nvCxnSpPr>
          <p:spPr>
            <a:xfrm rot="16200000" flipH="1">
              <a:off x="1009908" y="1006310"/>
              <a:ext cx="649640" cy="383886"/>
            </a:xfrm>
            <a:prstGeom prst="bentConnector3">
              <a:avLst/>
            </a:prstGeom>
            <a:ln w="9525">
              <a:solidFill>
                <a:srgbClr val="A80000"/>
              </a:solidFill>
              <a:prstDash val="dash"/>
            </a:ln>
          </p:spPr>
          <p:style>
            <a:lnRef idx="1">
              <a:schemeClr val="accent1"/>
            </a:lnRef>
            <a:fillRef idx="0">
              <a:schemeClr val="accent1"/>
            </a:fillRef>
            <a:effectRef idx="0">
              <a:schemeClr val="accent1"/>
            </a:effectRef>
            <a:fontRef idx="minor">
              <a:schemeClr val="tx1"/>
            </a:fontRef>
          </p:style>
        </p:cxnSp>
        <p:cxnSp>
          <p:nvCxnSpPr>
            <p:cNvPr id="142" name="Elbow Connector 141"/>
            <p:cNvCxnSpPr>
              <a:stCxn id="100" idx="2"/>
              <a:endCxn id="102" idx="0"/>
            </p:cNvCxnSpPr>
            <p:nvPr/>
          </p:nvCxnSpPr>
          <p:spPr>
            <a:xfrm rot="5400000">
              <a:off x="654651" y="1034939"/>
              <a:ext cx="649640" cy="326629"/>
            </a:xfrm>
            <a:prstGeom prst="bentConnector3">
              <a:avLst>
                <a:gd name="adj1" fmla="val 50000"/>
              </a:avLst>
            </a:prstGeom>
            <a:ln w="9525">
              <a:solidFill>
                <a:srgbClr val="A80000"/>
              </a:solidFill>
              <a:prstDash val="dash"/>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a:xfrm>
            <a:off x="314292" y="2895546"/>
            <a:ext cx="2198164" cy="507831"/>
          </a:xfrm>
          <a:prstGeom prst="rect">
            <a:avLst/>
          </a:prstGeom>
        </p:spPr>
        <p:txBody>
          <a:bodyPr wrap="square">
            <a:spAutoFit/>
          </a:bodyPr>
          <a:lstStyle/>
          <a:p>
            <a:pPr marL="90488" indent="-90488" defTabSz="932472">
              <a:buClr>
                <a:srgbClr val="A80000"/>
              </a:buClr>
              <a:buFont typeface="Arial" panose="020B0604020202020204" pitchFamily="34" charset="0"/>
              <a:buChar char="•"/>
            </a:pPr>
            <a:r>
              <a:rPr lang="en-US" sz="900" dirty="0">
                <a:solidFill>
                  <a:srgbClr val="A80000"/>
                </a:solidFill>
                <a:latin typeface="Segoe UI Light" panose="020B0502040204020203" pitchFamily="34" charset="0"/>
                <a:cs typeface="Segoe UI Light" panose="020B0502040204020203" pitchFamily="34" charset="0"/>
              </a:rPr>
              <a:t>Up to </a:t>
            </a:r>
            <a:r>
              <a:rPr lang="en-US" sz="900" dirty="0">
                <a:solidFill>
                  <a:srgbClr val="A80000"/>
                </a:solidFill>
                <a:latin typeface="Segoe UI Semibold" panose="020B0702040204020203" pitchFamily="34" charset="0"/>
                <a:ea typeface="Segoe UI Black" panose="020B0A02040204020203" pitchFamily="34" charset="0"/>
                <a:cs typeface="Segoe UI Semibold" panose="020B0702040204020203" pitchFamily="34" charset="0"/>
              </a:rPr>
              <a:t>30x</a:t>
            </a:r>
            <a:r>
              <a:rPr lang="en-US" sz="900" dirty="0">
                <a:solidFill>
                  <a:srgbClr val="A80000"/>
                </a:solidFill>
                <a:latin typeface="Segoe UI Light" panose="020B0502040204020203" pitchFamily="34" charset="0"/>
                <a:cs typeface="Segoe UI Light" panose="020B0502040204020203" pitchFamily="34" charset="0"/>
              </a:rPr>
              <a:t> faster transactions with</a:t>
            </a:r>
            <a:br>
              <a:rPr lang="en-US" sz="900" dirty="0">
                <a:solidFill>
                  <a:srgbClr val="A80000"/>
                </a:solidFill>
                <a:latin typeface="Segoe UI Light" panose="020B0502040204020203" pitchFamily="34" charset="0"/>
                <a:cs typeface="Segoe UI Light" panose="020B0502040204020203" pitchFamily="34" charset="0"/>
              </a:rPr>
            </a:br>
            <a:r>
              <a:rPr lang="en-US" sz="900" dirty="0">
                <a:solidFill>
                  <a:srgbClr val="A80000"/>
                </a:solidFill>
                <a:latin typeface="Segoe UI Light" panose="020B0502040204020203" pitchFamily="34" charset="0"/>
                <a:cs typeface="Segoe UI Light" panose="020B0502040204020203" pitchFamily="34" charset="0"/>
              </a:rPr>
              <a:t>in-memory OLTP </a:t>
            </a:r>
          </a:p>
          <a:p>
            <a:pPr marL="90488" indent="-90488" defTabSz="932472">
              <a:buClr>
                <a:srgbClr val="A80000"/>
              </a:buClr>
              <a:buFont typeface="Arial" panose="020B0604020202020204" pitchFamily="34" charset="0"/>
              <a:buChar char="•"/>
            </a:pPr>
            <a:r>
              <a:rPr lang="en-US" sz="900" dirty="0">
                <a:solidFill>
                  <a:srgbClr val="A80000"/>
                </a:solidFill>
                <a:latin typeface="Segoe UI Light" panose="020B0502040204020203" pitchFamily="34" charset="0"/>
                <a:cs typeface="Segoe UI Light" panose="020B0502040204020203" pitchFamily="34" charset="0"/>
              </a:rPr>
              <a:t>Queries from </a:t>
            </a:r>
            <a:r>
              <a:rPr lang="en-US" sz="900" dirty="0">
                <a:solidFill>
                  <a:srgbClr val="A80000"/>
                </a:solidFill>
                <a:latin typeface="Segoe UI Semibold" panose="020B0702040204020203" pitchFamily="34" charset="0"/>
                <a:ea typeface="Segoe UI Black" panose="020B0A02040204020203" pitchFamily="34" charset="0"/>
                <a:cs typeface="Segoe UI Semibold" panose="020B0702040204020203" pitchFamily="34" charset="0"/>
              </a:rPr>
              <a:t>minutes to seconds</a:t>
            </a:r>
          </a:p>
        </p:txBody>
      </p:sp>
      <p:sp>
        <p:nvSpPr>
          <p:cNvPr id="144" name="Rectangle 143"/>
          <p:cNvSpPr/>
          <p:nvPr/>
        </p:nvSpPr>
        <p:spPr>
          <a:xfrm>
            <a:off x="314293" y="3463548"/>
            <a:ext cx="2199789" cy="3328411"/>
          </a:xfrm>
          <a:prstGeom prst="rect">
            <a:avLst/>
          </a:prstGeom>
          <a:solidFill>
            <a:srgbClr val="F2F2F2"/>
          </a:solidFill>
          <a:ln>
            <a:solidFill>
              <a:srgbClr val="00205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002050"/>
                </a:solidFill>
                <a:latin typeface="Segoe UI Semibold" panose="020B0702040204020203" pitchFamily="34" charset="0"/>
                <a:cs typeface="Segoe UI Semibold" panose="020B0702040204020203" pitchFamily="34" charset="0"/>
              </a:rPr>
              <a:t>In-database</a:t>
            </a:r>
            <a:br>
              <a:rPr lang="en-US" sz="1400" dirty="0">
                <a:solidFill>
                  <a:srgbClr val="002050"/>
                </a:solidFill>
                <a:latin typeface="Segoe UI Semibold" panose="020B0702040204020203" pitchFamily="34" charset="0"/>
                <a:cs typeface="Segoe UI Semibold" panose="020B0702040204020203" pitchFamily="34" charset="0"/>
              </a:rPr>
            </a:br>
            <a:r>
              <a:rPr lang="en-US" sz="1400" dirty="0">
                <a:solidFill>
                  <a:srgbClr val="002050"/>
                </a:solidFill>
                <a:latin typeface="Segoe UI Semibold" panose="020B0702040204020203" pitchFamily="34" charset="0"/>
                <a:cs typeface="Segoe UI Semibold" panose="020B0702040204020203" pitchFamily="34" charset="0"/>
              </a:rPr>
              <a:t>Advanced Analytics</a:t>
            </a:r>
          </a:p>
        </p:txBody>
      </p:sp>
      <p:sp>
        <p:nvSpPr>
          <p:cNvPr id="145" name="TextBox 144"/>
          <p:cNvSpPr txBox="1"/>
          <p:nvPr/>
        </p:nvSpPr>
        <p:spPr>
          <a:xfrm>
            <a:off x="727911" y="5650786"/>
            <a:ext cx="1380419" cy="190187"/>
          </a:xfrm>
          <a:prstGeom prst="rect">
            <a:avLst/>
          </a:prstGeom>
          <a:noFill/>
        </p:spPr>
        <p:txBody>
          <a:bodyPr wrap="square" rtlCol="0" anchor="ctr">
            <a:noAutofit/>
          </a:bodyPr>
          <a:lstStyle/>
          <a:p>
            <a:pPr algn="ctr" defTabSz="931881">
              <a:defRPr/>
            </a:pPr>
            <a:r>
              <a:rPr lang="en-US" sz="700" kern="0" dirty="0">
                <a:solidFill>
                  <a:srgbClr val="A80000"/>
                </a:solidFill>
                <a:latin typeface="Segoe UI"/>
                <a:ea typeface="SimSun" panose="02010600030101010101" pitchFamily="2" charset="-122"/>
                <a:cs typeface="Segoe UI" panose="020B0502040204020203" pitchFamily="34" charset="0"/>
              </a:rPr>
              <a:t>R built-in to SQL Server</a:t>
            </a:r>
          </a:p>
        </p:txBody>
      </p:sp>
      <p:grpSp>
        <p:nvGrpSpPr>
          <p:cNvPr id="146" name="Group 145"/>
          <p:cNvGrpSpPr/>
          <p:nvPr/>
        </p:nvGrpSpPr>
        <p:grpSpPr>
          <a:xfrm>
            <a:off x="979309" y="4702812"/>
            <a:ext cx="869757" cy="939493"/>
            <a:chOff x="2949264" y="3290934"/>
            <a:chExt cx="2137483" cy="2308866"/>
          </a:xfrm>
        </p:grpSpPr>
        <p:grpSp>
          <p:nvGrpSpPr>
            <p:cNvPr id="147" name="Group 146"/>
            <p:cNvGrpSpPr/>
            <p:nvPr/>
          </p:nvGrpSpPr>
          <p:grpSpPr>
            <a:xfrm>
              <a:off x="3173953" y="3290934"/>
              <a:ext cx="1660851" cy="2308866"/>
              <a:chOff x="7073154" y="2447289"/>
              <a:chExt cx="2259562" cy="3141176"/>
            </a:xfrm>
          </p:grpSpPr>
          <p:grpSp>
            <p:nvGrpSpPr>
              <p:cNvPr id="152" name="Group 151"/>
              <p:cNvGrpSpPr/>
              <p:nvPr/>
            </p:nvGrpSpPr>
            <p:grpSpPr>
              <a:xfrm>
                <a:off x="7073154" y="4558691"/>
                <a:ext cx="2259562" cy="1029774"/>
                <a:chOff x="8728617" y="1373796"/>
                <a:chExt cx="2190983" cy="998520"/>
              </a:xfrm>
            </p:grpSpPr>
            <p:sp>
              <p:nvSpPr>
                <p:cNvPr id="162" name="Freeform 161"/>
                <p:cNvSpPr>
                  <a:spLocks/>
                </p:cNvSpPr>
                <p:nvPr/>
              </p:nvSpPr>
              <p:spPr bwMode="auto">
                <a:xfrm>
                  <a:off x="8728617" y="1562708"/>
                  <a:ext cx="2190983" cy="809608"/>
                </a:xfrm>
                <a:custGeom>
                  <a:avLst/>
                  <a:gdLst>
                    <a:gd name="connsiteX0" fmla="*/ 2184269 w 2190983"/>
                    <a:gd name="connsiteY0" fmla="*/ 0 h 809608"/>
                    <a:gd name="connsiteX1" fmla="*/ 2190983 w 2190983"/>
                    <a:gd name="connsiteY1" fmla="*/ 15182 h 809608"/>
                    <a:gd name="connsiteX2" fmla="*/ 2190983 w 2190983"/>
                    <a:gd name="connsiteY2" fmla="*/ 605575 h 809608"/>
                    <a:gd name="connsiteX3" fmla="*/ 1095491 w 2190983"/>
                    <a:gd name="connsiteY3" fmla="*/ 809608 h 809608"/>
                    <a:gd name="connsiteX4" fmla="*/ 0 w 2190983"/>
                    <a:gd name="connsiteY4" fmla="*/ 605575 h 809608"/>
                    <a:gd name="connsiteX5" fmla="*/ 0 w 2190983"/>
                    <a:gd name="connsiteY5" fmla="*/ 15182 h 809608"/>
                    <a:gd name="connsiteX6" fmla="*/ 6870 w 2190983"/>
                    <a:gd name="connsiteY6" fmla="*/ 267 h 809608"/>
                    <a:gd name="connsiteX7" fmla="*/ 22257 w 2190983"/>
                    <a:gd name="connsiteY7" fmla="*/ 26587 h 809608"/>
                    <a:gd name="connsiteX8" fmla="*/ 1095492 w 2190983"/>
                    <a:gd name="connsiteY8" fmla="*/ 177426 h 809608"/>
                    <a:gd name="connsiteX9" fmla="*/ 2168728 w 2190983"/>
                    <a:gd name="connsiteY9" fmla="*/ 26587 h 80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983" h="809608">
                      <a:moveTo>
                        <a:pt x="2184269" y="0"/>
                      </a:moveTo>
                      <a:lnTo>
                        <a:pt x="2190983" y="15182"/>
                      </a:lnTo>
                      <a:cubicBezTo>
                        <a:pt x="2190983" y="15182"/>
                        <a:pt x="2190983" y="15182"/>
                        <a:pt x="2190983" y="605575"/>
                      </a:cubicBezTo>
                      <a:cubicBezTo>
                        <a:pt x="2190983" y="714103"/>
                        <a:pt x="1704667" y="809608"/>
                        <a:pt x="1095491" y="809608"/>
                      </a:cubicBezTo>
                      <a:cubicBezTo>
                        <a:pt x="491435" y="809608"/>
                        <a:pt x="0" y="714103"/>
                        <a:pt x="0" y="605575"/>
                      </a:cubicBezTo>
                      <a:cubicBezTo>
                        <a:pt x="0" y="605575"/>
                        <a:pt x="0" y="605575"/>
                        <a:pt x="0" y="15182"/>
                      </a:cubicBezTo>
                      <a:lnTo>
                        <a:pt x="6870" y="267"/>
                      </a:lnTo>
                      <a:lnTo>
                        <a:pt x="22257" y="26587"/>
                      </a:lnTo>
                      <a:cubicBezTo>
                        <a:pt x="124407" y="112670"/>
                        <a:pt x="566096" y="177426"/>
                        <a:pt x="1095492" y="177426"/>
                      </a:cubicBezTo>
                      <a:cubicBezTo>
                        <a:pt x="1624888" y="177426"/>
                        <a:pt x="2066577" y="112670"/>
                        <a:pt x="2168728" y="26587"/>
                      </a:cubicBezTo>
                      <a:close/>
                    </a:path>
                  </a:pathLst>
                </a:custGeom>
                <a:gradFill>
                  <a:gsLst>
                    <a:gs pos="33000">
                      <a:schemeClr val="tx1">
                        <a:lumMod val="65000"/>
                        <a:lumOff val="35000"/>
                      </a:schemeClr>
                    </a:gs>
                    <a:gs pos="71000">
                      <a:schemeClr val="tx1">
                        <a:lumMod val="65000"/>
                        <a:lumOff val="35000"/>
                      </a:schemeClr>
                    </a:gs>
                    <a:gs pos="53000">
                      <a:srgbClr val="9F9F9F"/>
                    </a:gs>
                    <a:gs pos="0">
                      <a:schemeClr val="bg2">
                        <a:lumMod val="10000"/>
                      </a:schemeClr>
                    </a:gs>
                    <a:gs pos="100000">
                      <a:schemeClr val="tx1">
                        <a:lumMod val="85000"/>
                        <a:lumOff val="15000"/>
                      </a:schemeClr>
                    </a:gs>
                  </a:gsLst>
                  <a:lin ang="0" scaled="1"/>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sp>
              <p:nvSpPr>
                <p:cNvPr id="163" name="Oval 5"/>
                <p:cNvSpPr>
                  <a:spLocks noChangeArrowheads="1"/>
                </p:cNvSpPr>
                <p:nvPr/>
              </p:nvSpPr>
              <p:spPr bwMode="auto">
                <a:xfrm>
                  <a:off x="8728617" y="1373796"/>
                  <a:ext cx="2190983" cy="377824"/>
                </a:xfrm>
                <a:prstGeom prst="ellipse">
                  <a:avLst/>
                </a:prstGeom>
                <a:gradFill flip="none" rotWithShape="1">
                  <a:gsLst>
                    <a:gs pos="0">
                      <a:schemeClr val="tx1">
                        <a:lumMod val="85000"/>
                        <a:lumOff val="15000"/>
                      </a:schemeClr>
                    </a:gs>
                    <a:gs pos="95676">
                      <a:schemeClr val="tx1">
                        <a:lumMod val="85000"/>
                        <a:lumOff val="15000"/>
                      </a:schemeClr>
                    </a:gs>
                    <a:gs pos="74000">
                      <a:srgbClr val="545151"/>
                    </a:gs>
                    <a:gs pos="56213">
                      <a:schemeClr val="bg1">
                        <a:lumMod val="50000"/>
                      </a:schemeClr>
                    </a:gs>
                    <a:gs pos="43000">
                      <a:srgbClr val="726F6F"/>
                    </a:gs>
                  </a:gsLst>
                  <a:lin ang="7200000" scaled="0"/>
                  <a:tileRect/>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grpSp>
          <p:grpSp>
            <p:nvGrpSpPr>
              <p:cNvPr id="153" name="Group 152"/>
              <p:cNvGrpSpPr/>
              <p:nvPr/>
            </p:nvGrpSpPr>
            <p:grpSpPr>
              <a:xfrm>
                <a:off x="7073154" y="3859950"/>
                <a:ext cx="2259562" cy="1029774"/>
                <a:chOff x="8728617" y="1373796"/>
                <a:chExt cx="2190983" cy="998520"/>
              </a:xfrm>
            </p:grpSpPr>
            <p:sp>
              <p:nvSpPr>
                <p:cNvPr id="160" name="Freeform 159"/>
                <p:cNvSpPr>
                  <a:spLocks/>
                </p:cNvSpPr>
                <p:nvPr/>
              </p:nvSpPr>
              <p:spPr bwMode="auto">
                <a:xfrm>
                  <a:off x="8728617" y="1562708"/>
                  <a:ext cx="2190983" cy="809608"/>
                </a:xfrm>
                <a:custGeom>
                  <a:avLst/>
                  <a:gdLst>
                    <a:gd name="connsiteX0" fmla="*/ 2184269 w 2190983"/>
                    <a:gd name="connsiteY0" fmla="*/ 0 h 809608"/>
                    <a:gd name="connsiteX1" fmla="*/ 2190983 w 2190983"/>
                    <a:gd name="connsiteY1" fmla="*/ 15182 h 809608"/>
                    <a:gd name="connsiteX2" fmla="*/ 2190983 w 2190983"/>
                    <a:gd name="connsiteY2" fmla="*/ 605575 h 809608"/>
                    <a:gd name="connsiteX3" fmla="*/ 1095491 w 2190983"/>
                    <a:gd name="connsiteY3" fmla="*/ 809608 h 809608"/>
                    <a:gd name="connsiteX4" fmla="*/ 0 w 2190983"/>
                    <a:gd name="connsiteY4" fmla="*/ 605575 h 809608"/>
                    <a:gd name="connsiteX5" fmla="*/ 0 w 2190983"/>
                    <a:gd name="connsiteY5" fmla="*/ 15182 h 809608"/>
                    <a:gd name="connsiteX6" fmla="*/ 6870 w 2190983"/>
                    <a:gd name="connsiteY6" fmla="*/ 267 h 809608"/>
                    <a:gd name="connsiteX7" fmla="*/ 22257 w 2190983"/>
                    <a:gd name="connsiteY7" fmla="*/ 26587 h 809608"/>
                    <a:gd name="connsiteX8" fmla="*/ 1095492 w 2190983"/>
                    <a:gd name="connsiteY8" fmla="*/ 177426 h 809608"/>
                    <a:gd name="connsiteX9" fmla="*/ 2168728 w 2190983"/>
                    <a:gd name="connsiteY9" fmla="*/ 26587 h 80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983" h="809608">
                      <a:moveTo>
                        <a:pt x="2184269" y="0"/>
                      </a:moveTo>
                      <a:lnTo>
                        <a:pt x="2190983" y="15182"/>
                      </a:lnTo>
                      <a:cubicBezTo>
                        <a:pt x="2190983" y="15182"/>
                        <a:pt x="2190983" y="15182"/>
                        <a:pt x="2190983" y="605575"/>
                      </a:cubicBezTo>
                      <a:cubicBezTo>
                        <a:pt x="2190983" y="714103"/>
                        <a:pt x="1704667" y="809608"/>
                        <a:pt x="1095491" y="809608"/>
                      </a:cubicBezTo>
                      <a:cubicBezTo>
                        <a:pt x="491435" y="809608"/>
                        <a:pt x="0" y="714103"/>
                        <a:pt x="0" y="605575"/>
                      </a:cubicBezTo>
                      <a:cubicBezTo>
                        <a:pt x="0" y="605575"/>
                        <a:pt x="0" y="605575"/>
                        <a:pt x="0" y="15182"/>
                      </a:cubicBezTo>
                      <a:lnTo>
                        <a:pt x="6870" y="267"/>
                      </a:lnTo>
                      <a:lnTo>
                        <a:pt x="22257" y="26587"/>
                      </a:lnTo>
                      <a:cubicBezTo>
                        <a:pt x="124407" y="112670"/>
                        <a:pt x="566096" y="177426"/>
                        <a:pt x="1095492" y="177426"/>
                      </a:cubicBezTo>
                      <a:cubicBezTo>
                        <a:pt x="1624888" y="177426"/>
                        <a:pt x="2066577" y="112670"/>
                        <a:pt x="2168728" y="26587"/>
                      </a:cubicBezTo>
                      <a:close/>
                    </a:path>
                  </a:pathLst>
                </a:custGeom>
                <a:gradFill>
                  <a:gsLst>
                    <a:gs pos="33000">
                      <a:schemeClr val="tx1">
                        <a:lumMod val="65000"/>
                        <a:lumOff val="35000"/>
                      </a:schemeClr>
                    </a:gs>
                    <a:gs pos="71000">
                      <a:schemeClr val="tx1">
                        <a:lumMod val="65000"/>
                        <a:lumOff val="35000"/>
                      </a:schemeClr>
                    </a:gs>
                    <a:gs pos="53000">
                      <a:srgbClr val="9F9F9F"/>
                    </a:gs>
                    <a:gs pos="0">
                      <a:schemeClr val="bg2">
                        <a:lumMod val="10000"/>
                      </a:schemeClr>
                    </a:gs>
                    <a:gs pos="100000">
                      <a:schemeClr val="tx1">
                        <a:lumMod val="85000"/>
                        <a:lumOff val="15000"/>
                      </a:schemeClr>
                    </a:gs>
                  </a:gsLst>
                  <a:lin ang="0" scaled="1"/>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sp>
              <p:nvSpPr>
                <p:cNvPr id="161" name="Oval 5"/>
                <p:cNvSpPr>
                  <a:spLocks noChangeArrowheads="1"/>
                </p:cNvSpPr>
                <p:nvPr/>
              </p:nvSpPr>
              <p:spPr bwMode="auto">
                <a:xfrm>
                  <a:off x="8728617" y="1373796"/>
                  <a:ext cx="2190983" cy="377824"/>
                </a:xfrm>
                <a:prstGeom prst="ellipse">
                  <a:avLst/>
                </a:prstGeom>
                <a:gradFill flip="none" rotWithShape="1">
                  <a:gsLst>
                    <a:gs pos="0">
                      <a:schemeClr val="tx1">
                        <a:lumMod val="85000"/>
                        <a:lumOff val="15000"/>
                      </a:schemeClr>
                    </a:gs>
                    <a:gs pos="95676">
                      <a:schemeClr val="tx1">
                        <a:lumMod val="85000"/>
                        <a:lumOff val="15000"/>
                      </a:schemeClr>
                    </a:gs>
                    <a:gs pos="74000">
                      <a:srgbClr val="545151"/>
                    </a:gs>
                    <a:gs pos="56213">
                      <a:schemeClr val="bg1">
                        <a:lumMod val="50000"/>
                      </a:schemeClr>
                    </a:gs>
                    <a:gs pos="43000">
                      <a:srgbClr val="726F6F"/>
                    </a:gs>
                  </a:gsLst>
                  <a:lin ang="7200000" scaled="0"/>
                  <a:tileRect/>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grpSp>
          <p:grpSp>
            <p:nvGrpSpPr>
              <p:cNvPr id="154" name="Group 153"/>
              <p:cNvGrpSpPr/>
              <p:nvPr/>
            </p:nvGrpSpPr>
            <p:grpSpPr>
              <a:xfrm>
                <a:off x="7073154" y="3153620"/>
                <a:ext cx="2259562" cy="1029774"/>
                <a:chOff x="8728617" y="1373796"/>
                <a:chExt cx="2190983" cy="998520"/>
              </a:xfrm>
            </p:grpSpPr>
            <p:sp>
              <p:nvSpPr>
                <p:cNvPr id="158" name="Freeform 157"/>
                <p:cNvSpPr>
                  <a:spLocks/>
                </p:cNvSpPr>
                <p:nvPr/>
              </p:nvSpPr>
              <p:spPr bwMode="auto">
                <a:xfrm>
                  <a:off x="8728617" y="1562708"/>
                  <a:ext cx="2190983" cy="809608"/>
                </a:xfrm>
                <a:custGeom>
                  <a:avLst/>
                  <a:gdLst>
                    <a:gd name="connsiteX0" fmla="*/ 2184269 w 2190983"/>
                    <a:gd name="connsiteY0" fmla="*/ 0 h 809608"/>
                    <a:gd name="connsiteX1" fmla="*/ 2190983 w 2190983"/>
                    <a:gd name="connsiteY1" fmla="*/ 15182 h 809608"/>
                    <a:gd name="connsiteX2" fmla="*/ 2190983 w 2190983"/>
                    <a:gd name="connsiteY2" fmla="*/ 605575 h 809608"/>
                    <a:gd name="connsiteX3" fmla="*/ 1095491 w 2190983"/>
                    <a:gd name="connsiteY3" fmla="*/ 809608 h 809608"/>
                    <a:gd name="connsiteX4" fmla="*/ 0 w 2190983"/>
                    <a:gd name="connsiteY4" fmla="*/ 605575 h 809608"/>
                    <a:gd name="connsiteX5" fmla="*/ 0 w 2190983"/>
                    <a:gd name="connsiteY5" fmla="*/ 15182 h 809608"/>
                    <a:gd name="connsiteX6" fmla="*/ 6870 w 2190983"/>
                    <a:gd name="connsiteY6" fmla="*/ 267 h 809608"/>
                    <a:gd name="connsiteX7" fmla="*/ 22257 w 2190983"/>
                    <a:gd name="connsiteY7" fmla="*/ 26587 h 809608"/>
                    <a:gd name="connsiteX8" fmla="*/ 1095492 w 2190983"/>
                    <a:gd name="connsiteY8" fmla="*/ 177426 h 809608"/>
                    <a:gd name="connsiteX9" fmla="*/ 2168728 w 2190983"/>
                    <a:gd name="connsiteY9" fmla="*/ 26587 h 80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983" h="809608">
                      <a:moveTo>
                        <a:pt x="2184269" y="0"/>
                      </a:moveTo>
                      <a:lnTo>
                        <a:pt x="2190983" y="15182"/>
                      </a:lnTo>
                      <a:cubicBezTo>
                        <a:pt x="2190983" y="15182"/>
                        <a:pt x="2190983" y="15182"/>
                        <a:pt x="2190983" y="605575"/>
                      </a:cubicBezTo>
                      <a:cubicBezTo>
                        <a:pt x="2190983" y="714103"/>
                        <a:pt x="1704667" y="809608"/>
                        <a:pt x="1095491" y="809608"/>
                      </a:cubicBezTo>
                      <a:cubicBezTo>
                        <a:pt x="491435" y="809608"/>
                        <a:pt x="0" y="714103"/>
                        <a:pt x="0" y="605575"/>
                      </a:cubicBezTo>
                      <a:cubicBezTo>
                        <a:pt x="0" y="605575"/>
                        <a:pt x="0" y="605575"/>
                        <a:pt x="0" y="15182"/>
                      </a:cubicBezTo>
                      <a:lnTo>
                        <a:pt x="6870" y="267"/>
                      </a:lnTo>
                      <a:lnTo>
                        <a:pt x="22257" y="26587"/>
                      </a:lnTo>
                      <a:cubicBezTo>
                        <a:pt x="124407" y="112670"/>
                        <a:pt x="566096" y="177426"/>
                        <a:pt x="1095492" y="177426"/>
                      </a:cubicBezTo>
                      <a:cubicBezTo>
                        <a:pt x="1624888" y="177426"/>
                        <a:pt x="2066577" y="112670"/>
                        <a:pt x="2168728" y="26587"/>
                      </a:cubicBezTo>
                      <a:close/>
                    </a:path>
                  </a:pathLst>
                </a:custGeom>
                <a:gradFill>
                  <a:gsLst>
                    <a:gs pos="33000">
                      <a:schemeClr val="tx1">
                        <a:lumMod val="65000"/>
                        <a:lumOff val="35000"/>
                      </a:schemeClr>
                    </a:gs>
                    <a:gs pos="71000">
                      <a:schemeClr val="tx1">
                        <a:lumMod val="65000"/>
                        <a:lumOff val="35000"/>
                      </a:schemeClr>
                    </a:gs>
                    <a:gs pos="53000">
                      <a:srgbClr val="9F9F9F"/>
                    </a:gs>
                    <a:gs pos="0">
                      <a:schemeClr val="bg2">
                        <a:lumMod val="10000"/>
                      </a:schemeClr>
                    </a:gs>
                    <a:gs pos="100000">
                      <a:schemeClr val="tx1">
                        <a:lumMod val="85000"/>
                        <a:lumOff val="15000"/>
                      </a:schemeClr>
                    </a:gs>
                  </a:gsLst>
                  <a:lin ang="0" scaled="1"/>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sp>
              <p:nvSpPr>
                <p:cNvPr id="159" name="Oval 5"/>
                <p:cNvSpPr>
                  <a:spLocks noChangeArrowheads="1"/>
                </p:cNvSpPr>
                <p:nvPr/>
              </p:nvSpPr>
              <p:spPr bwMode="auto">
                <a:xfrm>
                  <a:off x="8728617" y="1373796"/>
                  <a:ext cx="2190983" cy="377824"/>
                </a:xfrm>
                <a:prstGeom prst="ellipse">
                  <a:avLst/>
                </a:prstGeom>
                <a:gradFill flip="none" rotWithShape="1">
                  <a:gsLst>
                    <a:gs pos="0">
                      <a:schemeClr val="tx1">
                        <a:lumMod val="85000"/>
                        <a:lumOff val="15000"/>
                      </a:schemeClr>
                    </a:gs>
                    <a:gs pos="95676">
                      <a:schemeClr val="tx1">
                        <a:lumMod val="85000"/>
                        <a:lumOff val="15000"/>
                      </a:schemeClr>
                    </a:gs>
                    <a:gs pos="74000">
                      <a:srgbClr val="545151"/>
                    </a:gs>
                    <a:gs pos="56213">
                      <a:schemeClr val="bg1">
                        <a:lumMod val="50000"/>
                      </a:schemeClr>
                    </a:gs>
                    <a:gs pos="43000">
                      <a:srgbClr val="726F6F"/>
                    </a:gs>
                  </a:gsLst>
                  <a:lin ang="7200000" scaled="0"/>
                  <a:tileRect/>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grpSp>
          <p:grpSp>
            <p:nvGrpSpPr>
              <p:cNvPr id="155" name="Group 154"/>
              <p:cNvGrpSpPr/>
              <p:nvPr/>
            </p:nvGrpSpPr>
            <p:grpSpPr>
              <a:xfrm>
                <a:off x="7073154" y="2447289"/>
                <a:ext cx="2259562" cy="1029774"/>
                <a:chOff x="8728617" y="1373796"/>
                <a:chExt cx="2190983" cy="998520"/>
              </a:xfrm>
            </p:grpSpPr>
            <p:sp>
              <p:nvSpPr>
                <p:cNvPr id="156" name="Freeform 155"/>
                <p:cNvSpPr>
                  <a:spLocks/>
                </p:cNvSpPr>
                <p:nvPr/>
              </p:nvSpPr>
              <p:spPr bwMode="auto">
                <a:xfrm>
                  <a:off x="8728617" y="1562708"/>
                  <a:ext cx="2190983" cy="809608"/>
                </a:xfrm>
                <a:custGeom>
                  <a:avLst/>
                  <a:gdLst>
                    <a:gd name="connsiteX0" fmla="*/ 2184269 w 2190983"/>
                    <a:gd name="connsiteY0" fmla="*/ 0 h 809608"/>
                    <a:gd name="connsiteX1" fmla="*/ 2190983 w 2190983"/>
                    <a:gd name="connsiteY1" fmla="*/ 15182 h 809608"/>
                    <a:gd name="connsiteX2" fmla="*/ 2190983 w 2190983"/>
                    <a:gd name="connsiteY2" fmla="*/ 605575 h 809608"/>
                    <a:gd name="connsiteX3" fmla="*/ 1095491 w 2190983"/>
                    <a:gd name="connsiteY3" fmla="*/ 809608 h 809608"/>
                    <a:gd name="connsiteX4" fmla="*/ 0 w 2190983"/>
                    <a:gd name="connsiteY4" fmla="*/ 605575 h 809608"/>
                    <a:gd name="connsiteX5" fmla="*/ 0 w 2190983"/>
                    <a:gd name="connsiteY5" fmla="*/ 15182 h 809608"/>
                    <a:gd name="connsiteX6" fmla="*/ 6870 w 2190983"/>
                    <a:gd name="connsiteY6" fmla="*/ 267 h 809608"/>
                    <a:gd name="connsiteX7" fmla="*/ 22257 w 2190983"/>
                    <a:gd name="connsiteY7" fmla="*/ 26587 h 809608"/>
                    <a:gd name="connsiteX8" fmla="*/ 1095492 w 2190983"/>
                    <a:gd name="connsiteY8" fmla="*/ 177426 h 809608"/>
                    <a:gd name="connsiteX9" fmla="*/ 2168728 w 2190983"/>
                    <a:gd name="connsiteY9" fmla="*/ 26587 h 80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983" h="809608">
                      <a:moveTo>
                        <a:pt x="2184269" y="0"/>
                      </a:moveTo>
                      <a:lnTo>
                        <a:pt x="2190983" y="15182"/>
                      </a:lnTo>
                      <a:cubicBezTo>
                        <a:pt x="2190983" y="15182"/>
                        <a:pt x="2190983" y="15182"/>
                        <a:pt x="2190983" y="605575"/>
                      </a:cubicBezTo>
                      <a:cubicBezTo>
                        <a:pt x="2190983" y="714103"/>
                        <a:pt x="1704667" y="809608"/>
                        <a:pt x="1095491" y="809608"/>
                      </a:cubicBezTo>
                      <a:cubicBezTo>
                        <a:pt x="491435" y="809608"/>
                        <a:pt x="0" y="714103"/>
                        <a:pt x="0" y="605575"/>
                      </a:cubicBezTo>
                      <a:cubicBezTo>
                        <a:pt x="0" y="605575"/>
                        <a:pt x="0" y="605575"/>
                        <a:pt x="0" y="15182"/>
                      </a:cubicBezTo>
                      <a:lnTo>
                        <a:pt x="6870" y="267"/>
                      </a:lnTo>
                      <a:lnTo>
                        <a:pt x="22257" y="26587"/>
                      </a:lnTo>
                      <a:cubicBezTo>
                        <a:pt x="124407" y="112670"/>
                        <a:pt x="566096" y="177426"/>
                        <a:pt x="1095492" y="177426"/>
                      </a:cubicBezTo>
                      <a:cubicBezTo>
                        <a:pt x="1624888" y="177426"/>
                        <a:pt x="2066577" y="112670"/>
                        <a:pt x="2168728" y="26587"/>
                      </a:cubicBezTo>
                      <a:close/>
                    </a:path>
                  </a:pathLst>
                </a:custGeom>
                <a:gradFill>
                  <a:gsLst>
                    <a:gs pos="33000">
                      <a:schemeClr val="tx1">
                        <a:lumMod val="65000"/>
                        <a:lumOff val="35000"/>
                      </a:schemeClr>
                    </a:gs>
                    <a:gs pos="71000">
                      <a:schemeClr val="tx1">
                        <a:lumMod val="65000"/>
                        <a:lumOff val="35000"/>
                      </a:schemeClr>
                    </a:gs>
                    <a:gs pos="53000">
                      <a:srgbClr val="9F9F9F"/>
                    </a:gs>
                    <a:gs pos="0">
                      <a:schemeClr val="bg2">
                        <a:lumMod val="10000"/>
                      </a:schemeClr>
                    </a:gs>
                    <a:gs pos="100000">
                      <a:schemeClr val="tx1">
                        <a:lumMod val="85000"/>
                        <a:lumOff val="15000"/>
                      </a:schemeClr>
                    </a:gs>
                  </a:gsLst>
                  <a:lin ang="0" scaled="1"/>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sp>
              <p:nvSpPr>
                <p:cNvPr id="157" name="Oval 5"/>
                <p:cNvSpPr>
                  <a:spLocks noChangeArrowheads="1"/>
                </p:cNvSpPr>
                <p:nvPr/>
              </p:nvSpPr>
              <p:spPr bwMode="auto">
                <a:xfrm>
                  <a:off x="8728617" y="1373796"/>
                  <a:ext cx="2190983" cy="377824"/>
                </a:xfrm>
                <a:prstGeom prst="ellipse">
                  <a:avLst/>
                </a:prstGeom>
                <a:gradFill flip="none" rotWithShape="1">
                  <a:gsLst>
                    <a:gs pos="0">
                      <a:schemeClr val="tx1">
                        <a:lumMod val="85000"/>
                        <a:lumOff val="15000"/>
                      </a:schemeClr>
                    </a:gs>
                    <a:gs pos="95676">
                      <a:schemeClr val="tx1">
                        <a:lumMod val="85000"/>
                        <a:lumOff val="15000"/>
                      </a:schemeClr>
                    </a:gs>
                    <a:gs pos="74000">
                      <a:srgbClr val="545151"/>
                    </a:gs>
                    <a:gs pos="56213">
                      <a:schemeClr val="bg1">
                        <a:lumMod val="50000"/>
                      </a:schemeClr>
                    </a:gs>
                    <a:gs pos="43000">
                      <a:srgbClr val="726F6F"/>
                    </a:gs>
                  </a:gsLst>
                  <a:lin ang="7200000" scaled="0"/>
                  <a:tileRect/>
                </a:gradFill>
                <a:ln>
                  <a:noFill/>
                </a:ln>
              </p:spPr>
              <p:txBody>
                <a:bodyPr vert="horz" wrap="square" lIns="0" tIns="0" rIns="0" bIns="0" numCol="1" anchor="ctr" anchorCtr="0" compatLnSpc="1">
                  <a:prstTxWarp prst="textNoShape">
                    <a:avLst/>
                  </a:prstTxWarp>
                </a:bodyPr>
                <a:lstStyle/>
                <a:p>
                  <a:pPr defTabSz="931505"/>
                  <a:endParaRPr lang="en-US" sz="500">
                    <a:solidFill>
                      <a:srgbClr val="000000"/>
                    </a:solidFill>
                    <a:latin typeface="Segoe UI"/>
                  </a:endParaRPr>
                </a:p>
              </p:txBody>
            </p:sp>
          </p:grpSp>
        </p:grpSp>
        <p:sp>
          <p:nvSpPr>
            <p:cNvPr id="148" name="Rectangle 147"/>
            <p:cNvSpPr/>
            <p:nvPr/>
          </p:nvSpPr>
          <p:spPr>
            <a:xfrm>
              <a:off x="3360107" y="4176429"/>
              <a:ext cx="1315787" cy="189095"/>
            </a:xfrm>
            <a:prstGeom prst="rect">
              <a:avLst/>
            </a:prstGeom>
            <a:noFill/>
          </p:spPr>
          <p:txBody>
            <a:bodyPr wrap="none" lIns="0" tIns="0" rIns="0" bIns="0" anchor="ctr" anchorCtr="0">
              <a:spAutoFit/>
            </a:bodyPr>
            <a:lstStyle/>
            <a:p>
              <a:pPr algn="ctr" defTabSz="932330"/>
              <a:r>
                <a:rPr lang="en-US" sz="500" spc="-30" dirty="0">
                  <a:gradFill>
                    <a:gsLst>
                      <a:gs pos="77483">
                        <a:srgbClr val="FFFFFF"/>
                      </a:gs>
                      <a:gs pos="62252">
                        <a:srgbClr val="FFFFFF"/>
                      </a:gs>
                    </a:gsLst>
                    <a:lin ang="5400000" scaled="0"/>
                  </a:gradFill>
                  <a:latin typeface="Segoe UI"/>
                </a:rPr>
                <a:t>End-to-end mobile BI</a:t>
              </a:r>
              <a:endParaRPr lang="en-US" sz="500" b="1" spc="-30" dirty="0">
                <a:gradFill>
                  <a:gsLst>
                    <a:gs pos="2917">
                      <a:srgbClr val="FFFFFF"/>
                    </a:gs>
                    <a:gs pos="100000">
                      <a:srgbClr val="FFFFFF"/>
                    </a:gs>
                  </a:gsLst>
                  <a:lin ang="5400000" scaled="0"/>
                </a:gradFill>
                <a:latin typeface="Segoe UI"/>
              </a:endParaRPr>
            </a:p>
          </p:txBody>
        </p:sp>
        <p:sp>
          <p:nvSpPr>
            <p:cNvPr id="149" name="Rectangle 148"/>
            <p:cNvSpPr/>
            <p:nvPr/>
          </p:nvSpPr>
          <p:spPr>
            <a:xfrm>
              <a:off x="3427471" y="3674386"/>
              <a:ext cx="1181058" cy="189095"/>
            </a:xfrm>
            <a:prstGeom prst="rect">
              <a:avLst/>
            </a:prstGeom>
            <a:noFill/>
          </p:spPr>
          <p:txBody>
            <a:bodyPr wrap="none" lIns="0" tIns="0" rIns="0" bIns="0" anchor="ctr" anchorCtr="0">
              <a:spAutoFit/>
            </a:bodyPr>
            <a:lstStyle/>
            <a:p>
              <a:pPr algn="ctr" defTabSz="932330"/>
              <a:r>
                <a:rPr lang="en-US" sz="500" spc="-30" dirty="0">
                  <a:gradFill>
                    <a:gsLst>
                      <a:gs pos="77483">
                        <a:srgbClr val="FFFFFF"/>
                      </a:gs>
                      <a:gs pos="62252">
                        <a:srgbClr val="FFFFFF"/>
                      </a:gs>
                    </a:gsLst>
                    <a:lin ang="5400000" scaled="0"/>
                  </a:gradFill>
                  <a:latin typeface="Segoe UI"/>
                </a:rPr>
                <a:t>Advanced Analytics</a:t>
              </a:r>
            </a:p>
          </p:txBody>
        </p:sp>
        <p:sp>
          <p:nvSpPr>
            <p:cNvPr id="150" name="Rectangle 149"/>
            <p:cNvSpPr/>
            <p:nvPr/>
          </p:nvSpPr>
          <p:spPr>
            <a:xfrm>
              <a:off x="3068095" y="4700417"/>
              <a:ext cx="1899824" cy="189095"/>
            </a:xfrm>
            <a:prstGeom prst="rect">
              <a:avLst/>
            </a:prstGeom>
            <a:noFill/>
          </p:spPr>
          <p:txBody>
            <a:bodyPr wrap="square" lIns="0" tIns="0" rIns="0" bIns="0" anchor="ctr" anchorCtr="0">
              <a:spAutoFit/>
            </a:bodyPr>
            <a:lstStyle/>
            <a:p>
              <a:pPr algn="ctr" defTabSz="931776"/>
              <a:r>
                <a:rPr lang="en-US" sz="500" dirty="0">
                  <a:ln>
                    <a:solidFill>
                      <a:srgbClr val="FFFFFF">
                        <a:alpha val="0"/>
                      </a:srgbClr>
                    </a:solidFill>
                  </a:ln>
                  <a:gradFill>
                    <a:gsLst>
                      <a:gs pos="0">
                        <a:srgbClr val="FFFFFF"/>
                      </a:gs>
                      <a:gs pos="100000">
                        <a:srgbClr val="FFFFFF"/>
                      </a:gs>
                    </a:gsLst>
                    <a:lin ang="5400000" scaled="0"/>
                  </a:gradFill>
                  <a:latin typeface="Segoe UI"/>
                  <a:ea typeface="Segoe UI" pitchFamily="34" charset="0"/>
                  <a:cs typeface="Segoe UI" pitchFamily="34" charset="0"/>
                </a:rPr>
                <a:t>High-performance DW</a:t>
              </a:r>
            </a:p>
          </p:txBody>
        </p:sp>
        <p:sp>
          <p:nvSpPr>
            <p:cNvPr id="151" name="TextBox 150"/>
            <p:cNvSpPr txBox="1"/>
            <p:nvPr/>
          </p:nvSpPr>
          <p:spPr>
            <a:xfrm>
              <a:off x="2949264" y="5123779"/>
              <a:ext cx="2137483" cy="356229"/>
            </a:xfrm>
            <a:prstGeom prst="rect">
              <a:avLst/>
            </a:prstGeom>
            <a:noFill/>
          </p:spPr>
          <p:txBody>
            <a:bodyPr wrap="square" lIns="0" tIns="0" rIns="0" bIns="0" rtlCol="0" anchor="ctr" anchorCtr="0">
              <a:noAutofit/>
            </a:bodyPr>
            <a:lstStyle/>
            <a:p>
              <a:pPr algn="ctr" defTabSz="931684">
                <a:lnSpc>
                  <a:spcPct val="90000"/>
                </a:lnSpc>
                <a:spcAft>
                  <a:spcPts val="600"/>
                </a:spcAft>
              </a:pPr>
              <a:r>
                <a:rPr lang="en-US" sz="500" dirty="0">
                  <a:solidFill>
                    <a:srgbClr val="FFFFFF"/>
                  </a:solidFill>
                  <a:latin typeface="Segoe UI"/>
                </a:rPr>
                <a:t>Mission critical OLTP</a:t>
              </a:r>
            </a:p>
          </p:txBody>
        </p:sp>
      </p:grpSp>
      <p:grpSp>
        <p:nvGrpSpPr>
          <p:cNvPr id="164" name="Group 163"/>
          <p:cNvGrpSpPr/>
          <p:nvPr/>
        </p:nvGrpSpPr>
        <p:grpSpPr>
          <a:xfrm>
            <a:off x="1128334" y="4057826"/>
            <a:ext cx="561808" cy="374464"/>
            <a:chOff x="3207763" y="2016946"/>
            <a:chExt cx="1476869" cy="984383"/>
          </a:xfrm>
        </p:grpSpPr>
        <p:sp>
          <p:nvSpPr>
            <p:cNvPr id="165" name="Rectangle 164"/>
            <p:cNvSpPr/>
            <p:nvPr/>
          </p:nvSpPr>
          <p:spPr>
            <a:xfrm>
              <a:off x="3208549" y="2088402"/>
              <a:ext cx="1476083" cy="911163"/>
            </a:xfrm>
            <a:prstGeom prst="rect">
              <a:avLst/>
            </a:prstGeom>
            <a:solidFill>
              <a:srgbClr val="3483C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66" name="Rectangle 165"/>
            <p:cNvSpPr/>
            <p:nvPr/>
          </p:nvSpPr>
          <p:spPr>
            <a:xfrm>
              <a:off x="3208549" y="2016946"/>
              <a:ext cx="1476083" cy="71722"/>
            </a:xfrm>
            <a:prstGeom prst="rect">
              <a:avLst/>
            </a:prstGeom>
            <a:solidFill>
              <a:srgbClr val="1535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67" name="Rounded Rectangle 166"/>
            <p:cNvSpPr/>
            <p:nvPr/>
          </p:nvSpPr>
          <p:spPr>
            <a:xfrm>
              <a:off x="3241719" y="2124954"/>
              <a:ext cx="1409744" cy="838058"/>
            </a:xfrm>
            <a:prstGeom prst="roundRect">
              <a:avLst>
                <a:gd name="adj" fmla="val 19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68" name="Multiply 167"/>
            <p:cNvSpPr/>
            <p:nvPr/>
          </p:nvSpPr>
          <p:spPr>
            <a:xfrm>
              <a:off x="4615005" y="2023553"/>
              <a:ext cx="58508" cy="58509"/>
            </a:xfrm>
            <a:prstGeom prst="mathMultiply">
              <a:avLst>
                <a:gd name="adj1" fmla="val 126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69" name="Rectangle 168"/>
            <p:cNvSpPr/>
            <p:nvPr/>
          </p:nvSpPr>
          <p:spPr>
            <a:xfrm>
              <a:off x="4555549" y="2037290"/>
              <a:ext cx="38197" cy="31034"/>
            </a:xfrm>
            <a:prstGeom prst="rect">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70" name="Rectangle 169"/>
            <p:cNvSpPr/>
            <p:nvPr/>
          </p:nvSpPr>
          <p:spPr>
            <a:xfrm>
              <a:off x="4490263" y="2059943"/>
              <a:ext cx="38197" cy="103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nvGrpSpPr>
            <p:cNvPr id="171" name="Group 170"/>
            <p:cNvGrpSpPr/>
            <p:nvPr/>
          </p:nvGrpSpPr>
          <p:grpSpPr>
            <a:xfrm>
              <a:off x="3598570" y="2190295"/>
              <a:ext cx="696039" cy="691115"/>
              <a:chOff x="5218716" y="5328010"/>
              <a:chExt cx="905852" cy="899442"/>
            </a:xfrm>
          </p:grpSpPr>
          <p:sp>
            <p:nvSpPr>
              <p:cNvPr id="173" name="Freeform 121"/>
              <p:cNvSpPr>
                <a:spLocks/>
              </p:cNvSpPr>
              <p:nvPr/>
            </p:nvSpPr>
            <p:spPr bwMode="black">
              <a:xfrm>
                <a:off x="5218716" y="5328010"/>
                <a:ext cx="525416" cy="705523"/>
              </a:xfrm>
              <a:custGeom>
                <a:avLst/>
                <a:gdLst>
                  <a:gd name="T0" fmla="*/ 30 w 62"/>
                  <a:gd name="T1" fmla="*/ 81 h 83"/>
                  <a:gd name="T2" fmla="*/ 9 w 62"/>
                  <a:gd name="T3" fmla="*/ 56 h 83"/>
                  <a:gd name="T4" fmla="*/ 35 w 62"/>
                  <a:gd name="T5" fmla="*/ 31 h 83"/>
                  <a:gd name="T6" fmla="*/ 35 w 62"/>
                  <a:gd name="T7" fmla="*/ 47 h 83"/>
                  <a:gd name="T8" fmla="*/ 62 w 62"/>
                  <a:gd name="T9" fmla="*/ 23 h 83"/>
                  <a:gd name="T10" fmla="*/ 35 w 62"/>
                  <a:gd name="T11" fmla="*/ 0 h 83"/>
                  <a:gd name="T12" fmla="*/ 35 w 62"/>
                  <a:gd name="T13" fmla="*/ 15 h 83"/>
                  <a:gd name="T14" fmla="*/ 34 w 62"/>
                  <a:gd name="T15" fmla="*/ 15 h 83"/>
                  <a:gd name="T16" fmla="*/ 0 w 62"/>
                  <a:gd name="T17" fmla="*/ 50 h 83"/>
                  <a:gd name="T18" fmla="*/ 30 w 62"/>
                  <a:gd name="T19" fmla="*/ 83 h 83"/>
                  <a:gd name="T20" fmla="*/ 30 w 62"/>
                  <a:gd name="T2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83">
                    <a:moveTo>
                      <a:pt x="30" y="81"/>
                    </a:moveTo>
                    <a:cubicBezTo>
                      <a:pt x="18" y="78"/>
                      <a:pt x="9" y="68"/>
                      <a:pt x="9" y="56"/>
                    </a:cubicBezTo>
                    <a:cubicBezTo>
                      <a:pt x="9" y="42"/>
                      <a:pt x="20" y="32"/>
                      <a:pt x="35" y="31"/>
                    </a:cubicBezTo>
                    <a:cubicBezTo>
                      <a:pt x="35" y="47"/>
                      <a:pt x="35" y="47"/>
                      <a:pt x="35" y="47"/>
                    </a:cubicBezTo>
                    <a:cubicBezTo>
                      <a:pt x="62" y="23"/>
                      <a:pt x="62" y="23"/>
                      <a:pt x="62" y="23"/>
                    </a:cubicBezTo>
                    <a:cubicBezTo>
                      <a:pt x="35" y="0"/>
                      <a:pt x="35" y="0"/>
                      <a:pt x="35" y="0"/>
                    </a:cubicBezTo>
                    <a:cubicBezTo>
                      <a:pt x="35" y="15"/>
                      <a:pt x="35" y="15"/>
                      <a:pt x="35" y="15"/>
                    </a:cubicBezTo>
                    <a:cubicBezTo>
                      <a:pt x="35" y="15"/>
                      <a:pt x="35" y="15"/>
                      <a:pt x="34" y="15"/>
                    </a:cubicBezTo>
                    <a:cubicBezTo>
                      <a:pt x="16" y="15"/>
                      <a:pt x="0" y="31"/>
                      <a:pt x="0" y="50"/>
                    </a:cubicBezTo>
                    <a:cubicBezTo>
                      <a:pt x="0" y="67"/>
                      <a:pt x="13" y="81"/>
                      <a:pt x="30" y="83"/>
                    </a:cubicBezTo>
                    <a:lnTo>
                      <a:pt x="30" y="81"/>
                    </a:lnTo>
                    <a:close/>
                  </a:path>
                </a:pathLst>
              </a:custGeom>
              <a:solidFill>
                <a:srgbClr val="153553"/>
              </a:solidFill>
              <a:ln>
                <a:noFill/>
              </a:ln>
              <a:extLst/>
            </p:spPr>
            <p:txBody>
              <a:bodyPr vert="horz" wrap="square" lIns="124347" tIns="62174" rIns="124347" bIns="62174" numCol="1" anchor="t" anchorCtr="0" compatLnSpc="1">
                <a:prstTxWarp prst="textNoShape">
                  <a:avLst/>
                </a:prstTxWarp>
              </a:bodyPr>
              <a:lstStyle/>
              <a:p>
                <a:pPr defTabSz="1243431"/>
                <a:endParaRPr lang="en-US" sz="2448">
                  <a:solidFill>
                    <a:srgbClr val="FFFFFF"/>
                  </a:solidFill>
                  <a:latin typeface="Calibri"/>
                </a:endParaRPr>
              </a:p>
            </p:txBody>
          </p:sp>
          <p:sp>
            <p:nvSpPr>
              <p:cNvPr id="174" name="Freeform 121"/>
              <p:cNvSpPr>
                <a:spLocks/>
              </p:cNvSpPr>
              <p:nvPr/>
            </p:nvSpPr>
            <p:spPr bwMode="black">
              <a:xfrm rot="10800000">
                <a:off x="5599152" y="5521929"/>
                <a:ext cx="525416" cy="705523"/>
              </a:xfrm>
              <a:custGeom>
                <a:avLst/>
                <a:gdLst>
                  <a:gd name="T0" fmla="*/ 30 w 62"/>
                  <a:gd name="T1" fmla="*/ 81 h 83"/>
                  <a:gd name="T2" fmla="*/ 9 w 62"/>
                  <a:gd name="T3" fmla="*/ 56 h 83"/>
                  <a:gd name="T4" fmla="*/ 35 w 62"/>
                  <a:gd name="T5" fmla="*/ 31 h 83"/>
                  <a:gd name="T6" fmla="*/ 35 w 62"/>
                  <a:gd name="T7" fmla="*/ 47 h 83"/>
                  <a:gd name="T8" fmla="*/ 62 w 62"/>
                  <a:gd name="T9" fmla="*/ 23 h 83"/>
                  <a:gd name="T10" fmla="*/ 35 w 62"/>
                  <a:gd name="T11" fmla="*/ 0 h 83"/>
                  <a:gd name="T12" fmla="*/ 35 w 62"/>
                  <a:gd name="T13" fmla="*/ 15 h 83"/>
                  <a:gd name="T14" fmla="*/ 34 w 62"/>
                  <a:gd name="T15" fmla="*/ 15 h 83"/>
                  <a:gd name="T16" fmla="*/ 0 w 62"/>
                  <a:gd name="T17" fmla="*/ 50 h 83"/>
                  <a:gd name="T18" fmla="*/ 30 w 62"/>
                  <a:gd name="T19" fmla="*/ 83 h 83"/>
                  <a:gd name="T20" fmla="*/ 30 w 62"/>
                  <a:gd name="T21"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83">
                    <a:moveTo>
                      <a:pt x="30" y="81"/>
                    </a:moveTo>
                    <a:cubicBezTo>
                      <a:pt x="18" y="78"/>
                      <a:pt x="9" y="68"/>
                      <a:pt x="9" y="56"/>
                    </a:cubicBezTo>
                    <a:cubicBezTo>
                      <a:pt x="9" y="42"/>
                      <a:pt x="20" y="32"/>
                      <a:pt x="35" y="31"/>
                    </a:cubicBezTo>
                    <a:cubicBezTo>
                      <a:pt x="35" y="47"/>
                      <a:pt x="35" y="47"/>
                      <a:pt x="35" y="47"/>
                    </a:cubicBezTo>
                    <a:cubicBezTo>
                      <a:pt x="62" y="23"/>
                      <a:pt x="62" y="23"/>
                      <a:pt x="62" y="23"/>
                    </a:cubicBezTo>
                    <a:cubicBezTo>
                      <a:pt x="35" y="0"/>
                      <a:pt x="35" y="0"/>
                      <a:pt x="35" y="0"/>
                    </a:cubicBezTo>
                    <a:cubicBezTo>
                      <a:pt x="35" y="15"/>
                      <a:pt x="35" y="15"/>
                      <a:pt x="35" y="15"/>
                    </a:cubicBezTo>
                    <a:cubicBezTo>
                      <a:pt x="35" y="15"/>
                      <a:pt x="35" y="15"/>
                      <a:pt x="34" y="15"/>
                    </a:cubicBezTo>
                    <a:cubicBezTo>
                      <a:pt x="16" y="15"/>
                      <a:pt x="0" y="31"/>
                      <a:pt x="0" y="50"/>
                    </a:cubicBezTo>
                    <a:cubicBezTo>
                      <a:pt x="0" y="67"/>
                      <a:pt x="13" y="81"/>
                      <a:pt x="30" y="83"/>
                    </a:cubicBezTo>
                    <a:lnTo>
                      <a:pt x="30" y="81"/>
                    </a:lnTo>
                    <a:close/>
                  </a:path>
                </a:pathLst>
              </a:custGeom>
              <a:solidFill>
                <a:srgbClr val="153553"/>
              </a:solidFill>
              <a:ln>
                <a:noFill/>
              </a:ln>
              <a:extLst/>
            </p:spPr>
            <p:txBody>
              <a:bodyPr vert="horz" wrap="square" lIns="124347" tIns="62174" rIns="124347" bIns="62174" numCol="1" anchor="t" anchorCtr="0" compatLnSpc="1">
                <a:prstTxWarp prst="textNoShape">
                  <a:avLst/>
                </a:prstTxWarp>
              </a:bodyPr>
              <a:lstStyle/>
              <a:p>
                <a:pPr defTabSz="1243431"/>
                <a:endParaRPr lang="en-US" sz="2448">
                  <a:solidFill>
                    <a:srgbClr val="FFFFFF"/>
                  </a:solidFill>
                  <a:latin typeface="Calibri"/>
                </a:endParaRPr>
              </a:p>
            </p:txBody>
          </p:sp>
        </p:grpSp>
        <p:sp>
          <p:nvSpPr>
            <p:cNvPr id="172" name="Rectangle 140"/>
            <p:cNvSpPr/>
            <p:nvPr/>
          </p:nvSpPr>
          <p:spPr>
            <a:xfrm>
              <a:off x="3207763" y="2017395"/>
              <a:ext cx="1111148" cy="983934"/>
            </a:xfrm>
            <a:custGeom>
              <a:avLst/>
              <a:gdLst>
                <a:gd name="connsiteX0" fmla="*/ 0 w 4017407"/>
                <a:gd name="connsiteY0" fmla="*/ 0 h 2479881"/>
                <a:gd name="connsiteX1" fmla="*/ 4017407 w 4017407"/>
                <a:gd name="connsiteY1" fmla="*/ 0 h 2479881"/>
                <a:gd name="connsiteX2" fmla="*/ 4017407 w 4017407"/>
                <a:gd name="connsiteY2" fmla="*/ 2479881 h 2479881"/>
                <a:gd name="connsiteX3" fmla="*/ 0 w 4017407"/>
                <a:gd name="connsiteY3" fmla="*/ 2479881 h 2479881"/>
                <a:gd name="connsiteX4" fmla="*/ 0 w 4017407"/>
                <a:gd name="connsiteY4" fmla="*/ 0 h 2479881"/>
                <a:gd name="connsiteX0" fmla="*/ 0 w 4017407"/>
                <a:gd name="connsiteY0" fmla="*/ 0 h 2479881"/>
                <a:gd name="connsiteX1" fmla="*/ 4017407 w 4017407"/>
                <a:gd name="connsiteY1" fmla="*/ 0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4017407"/>
                <a:gd name="connsiteY0" fmla="*/ 0 h 2479881"/>
                <a:gd name="connsiteX1" fmla="*/ 3610715 w 4017407"/>
                <a:gd name="connsiteY1" fmla="*/ 3317 h 2479881"/>
                <a:gd name="connsiteX2" fmla="*/ 4017407 w 4017407"/>
                <a:gd name="connsiteY2" fmla="*/ 0 h 2479881"/>
                <a:gd name="connsiteX3" fmla="*/ 4017407 w 4017407"/>
                <a:gd name="connsiteY3" fmla="*/ 2479881 h 2479881"/>
                <a:gd name="connsiteX4" fmla="*/ 539855 w 4017407"/>
                <a:gd name="connsiteY4" fmla="*/ 2479817 h 2479881"/>
                <a:gd name="connsiteX5" fmla="*/ 0 w 4017407"/>
                <a:gd name="connsiteY5" fmla="*/ 2479881 h 2479881"/>
                <a:gd name="connsiteX6" fmla="*/ 0 w 4017407"/>
                <a:gd name="connsiteY6" fmla="*/ 0 h 2479881"/>
                <a:gd name="connsiteX0" fmla="*/ 0 w 4017407"/>
                <a:gd name="connsiteY0" fmla="*/ 0 h 2479881"/>
                <a:gd name="connsiteX1" fmla="*/ 3610715 w 4017407"/>
                <a:gd name="connsiteY1" fmla="*/ 3317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3610715"/>
                <a:gd name="connsiteY0" fmla="*/ 0 h 2479881"/>
                <a:gd name="connsiteX1" fmla="*/ 3610715 w 3610715"/>
                <a:gd name="connsiteY1" fmla="*/ 3317 h 2479881"/>
                <a:gd name="connsiteX2" fmla="*/ 539855 w 3610715"/>
                <a:gd name="connsiteY2" fmla="*/ 2479817 h 2479881"/>
                <a:gd name="connsiteX3" fmla="*/ 0 w 3610715"/>
                <a:gd name="connsiteY3" fmla="*/ 2479881 h 2479881"/>
                <a:gd name="connsiteX4" fmla="*/ 0 w 3610715"/>
                <a:gd name="connsiteY4" fmla="*/ 0 h 2479881"/>
                <a:gd name="connsiteX0" fmla="*/ 0 w 3610715"/>
                <a:gd name="connsiteY0" fmla="*/ 0 h 2479881"/>
                <a:gd name="connsiteX1" fmla="*/ 3610715 w 3610715"/>
                <a:gd name="connsiteY1" fmla="*/ 3317 h 2479881"/>
                <a:gd name="connsiteX2" fmla="*/ 1101868 w 3610715"/>
                <a:gd name="connsiteY2" fmla="*/ 2479818 h 2479881"/>
                <a:gd name="connsiteX3" fmla="*/ 0 w 3610715"/>
                <a:gd name="connsiteY3" fmla="*/ 2479881 h 2479881"/>
                <a:gd name="connsiteX4" fmla="*/ 0 w 3610715"/>
                <a:gd name="connsiteY4" fmla="*/ 0 h 247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15" h="2479881">
                  <a:moveTo>
                    <a:pt x="0" y="0"/>
                  </a:moveTo>
                  <a:lnTo>
                    <a:pt x="3610715" y="3317"/>
                  </a:lnTo>
                  <a:lnTo>
                    <a:pt x="1101868" y="2479818"/>
                  </a:lnTo>
                  <a:lnTo>
                    <a:pt x="0" y="2479881"/>
                  </a:lnTo>
                  <a:lnTo>
                    <a:pt x="0" y="0"/>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cxnSp>
        <p:nvCxnSpPr>
          <p:cNvPr id="175" name="Straight Connector 174"/>
          <p:cNvCxnSpPr>
            <a:stCxn id="165" idx="2"/>
            <a:endCxn id="157" idx="0"/>
          </p:cNvCxnSpPr>
          <p:nvPr/>
        </p:nvCxnSpPr>
        <p:spPr>
          <a:xfrm flipH="1">
            <a:off x="1408642" y="4431619"/>
            <a:ext cx="746" cy="271192"/>
          </a:xfrm>
          <a:prstGeom prst="line">
            <a:avLst/>
          </a:prstGeom>
          <a:ln w="9525">
            <a:solidFill>
              <a:srgbClr val="0078D7"/>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a:stCxn id="188" idx="2"/>
            <a:endCxn id="157" idx="6"/>
          </p:cNvCxnSpPr>
          <p:nvPr/>
        </p:nvCxnSpPr>
        <p:spPr>
          <a:xfrm flipH="1">
            <a:off x="1746548" y="4719997"/>
            <a:ext cx="327502" cy="41084"/>
          </a:xfrm>
          <a:prstGeom prst="line">
            <a:avLst/>
          </a:prstGeom>
          <a:ln w="9525">
            <a:solidFill>
              <a:srgbClr val="0078D7"/>
            </a:solidFill>
            <a:prstDash val="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a:stCxn id="179" idx="2"/>
            <a:endCxn id="156" idx="7"/>
          </p:cNvCxnSpPr>
          <p:nvPr/>
        </p:nvCxnSpPr>
        <p:spPr>
          <a:xfrm>
            <a:off x="754325" y="4719732"/>
            <a:ext cx="323277" cy="49551"/>
          </a:xfrm>
          <a:prstGeom prst="line">
            <a:avLst/>
          </a:prstGeom>
          <a:ln w="9525">
            <a:solidFill>
              <a:srgbClr val="0078D7"/>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78" name="Group 177"/>
          <p:cNvGrpSpPr/>
          <p:nvPr/>
        </p:nvGrpSpPr>
        <p:grpSpPr>
          <a:xfrm>
            <a:off x="473539" y="4345937"/>
            <a:ext cx="561540" cy="374706"/>
            <a:chOff x="1864211" y="3827300"/>
            <a:chExt cx="3925671" cy="2619527"/>
          </a:xfrm>
        </p:grpSpPr>
        <p:sp>
          <p:nvSpPr>
            <p:cNvPr id="179" name="Rectangle 178"/>
            <p:cNvSpPr/>
            <p:nvPr/>
          </p:nvSpPr>
          <p:spPr>
            <a:xfrm>
              <a:off x="1864420" y="4017327"/>
              <a:ext cx="3925462" cy="2423125"/>
            </a:xfrm>
            <a:prstGeom prst="rect">
              <a:avLst/>
            </a:prstGeom>
            <a:solidFill>
              <a:srgbClr val="3483C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0" name="Rectangle 179"/>
            <p:cNvSpPr/>
            <p:nvPr/>
          </p:nvSpPr>
          <p:spPr>
            <a:xfrm>
              <a:off x="1864420" y="3827300"/>
              <a:ext cx="3925462" cy="190736"/>
            </a:xfrm>
            <a:prstGeom prst="rect">
              <a:avLst/>
            </a:prstGeom>
            <a:solidFill>
              <a:srgbClr val="1535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1" name="Rounded Rectangle 180"/>
            <p:cNvSpPr/>
            <p:nvPr/>
          </p:nvSpPr>
          <p:spPr>
            <a:xfrm>
              <a:off x="1952630" y="4114534"/>
              <a:ext cx="3749041" cy="2228710"/>
            </a:xfrm>
            <a:prstGeom prst="roundRect">
              <a:avLst>
                <a:gd name="adj" fmla="val 19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2" name="Multiply 181"/>
            <p:cNvSpPr/>
            <p:nvPr/>
          </p:nvSpPr>
          <p:spPr>
            <a:xfrm>
              <a:off x="5604717" y="3844870"/>
              <a:ext cx="155596" cy="155596"/>
            </a:xfrm>
            <a:prstGeom prst="mathMultiply">
              <a:avLst>
                <a:gd name="adj1" fmla="val 126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3" name="Rectangle 182"/>
            <p:cNvSpPr/>
            <p:nvPr/>
          </p:nvSpPr>
          <p:spPr>
            <a:xfrm>
              <a:off x="5446601" y="3881402"/>
              <a:ext cx="101582" cy="82532"/>
            </a:xfrm>
            <a:prstGeom prst="rect">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4" name="Rectangle 183"/>
            <p:cNvSpPr/>
            <p:nvPr/>
          </p:nvSpPr>
          <p:spPr>
            <a:xfrm>
              <a:off x="5272981" y="3941646"/>
              <a:ext cx="101582" cy="274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5" name="Freeform 184"/>
            <p:cNvSpPr>
              <a:spLocks noChangeAspect="1"/>
            </p:cNvSpPr>
            <p:nvPr/>
          </p:nvSpPr>
          <p:spPr>
            <a:xfrm flipH="1">
              <a:off x="3362868" y="4440560"/>
              <a:ext cx="1135517" cy="1576655"/>
            </a:xfrm>
            <a:custGeom>
              <a:avLst/>
              <a:gdLst/>
              <a:ahLst/>
              <a:cxnLst/>
              <a:rect l="l" t="t" r="r" b="b"/>
              <a:pathLst>
                <a:path w="4113311" h="5696905">
                  <a:moveTo>
                    <a:pt x="2085555" y="1762876"/>
                  </a:moveTo>
                  <a:cubicBezTo>
                    <a:pt x="2115521" y="1762876"/>
                    <a:pt x="2139813" y="1787167"/>
                    <a:pt x="2139813" y="1817133"/>
                  </a:cubicBezTo>
                  <a:cubicBezTo>
                    <a:pt x="2139813" y="1847098"/>
                    <a:pt x="2115521" y="1871390"/>
                    <a:pt x="2085555" y="1871390"/>
                  </a:cubicBezTo>
                  <a:cubicBezTo>
                    <a:pt x="2055590" y="1871390"/>
                    <a:pt x="2031298" y="1847098"/>
                    <a:pt x="2031298" y="1817133"/>
                  </a:cubicBezTo>
                  <a:cubicBezTo>
                    <a:pt x="2031298" y="1787167"/>
                    <a:pt x="2055590" y="1762876"/>
                    <a:pt x="2085555" y="1762876"/>
                  </a:cubicBezTo>
                  <a:close/>
                  <a:moveTo>
                    <a:pt x="2085555" y="1730434"/>
                  </a:moveTo>
                  <a:cubicBezTo>
                    <a:pt x="2037673" y="1730434"/>
                    <a:pt x="1998857" y="1769250"/>
                    <a:pt x="1998857" y="1817133"/>
                  </a:cubicBezTo>
                  <a:cubicBezTo>
                    <a:pt x="1998857" y="1865015"/>
                    <a:pt x="2037673" y="1903831"/>
                    <a:pt x="2085555" y="1903831"/>
                  </a:cubicBezTo>
                  <a:cubicBezTo>
                    <a:pt x="2133438" y="1903831"/>
                    <a:pt x="2172254" y="1865015"/>
                    <a:pt x="2172254" y="1817133"/>
                  </a:cubicBezTo>
                  <a:cubicBezTo>
                    <a:pt x="2172254" y="1769250"/>
                    <a:pt x="2133438" y="1730434"/>
                    <a:pt x="2085555" y="1730434"/>
                  </a:cubicBezTo>
                  <a:close/>
                  <a:moveTo>
                    <a:pt x="3113460" y="1725072"/>
                  </a:moveTo>
                  <a:cubicBezTo>
                    <a:pt x="3161959" y="1725072"/>
                    <a:pt x="3201276" y="1764388"/>
                    <a:pt x="3201276" y="1812887"/>
                  </a:cubicBezTo>
                  <a:cubicBezTo>
                    <a:pt x="3201276" y="1861386"/>
                    <a:pt x="3161959" y="1900703"/>
                    <a:pt x="3113460" y="1900703"/>
                  </a:cubicBezTo>
                  <a:cubicBezTo>
                    <a:pt x="3064961" y="1900703"/>
                    <a:pt x="3025645" y="1861386"/>
                    <a:pt x="3025645" y="1812887"/>
                  </a:cubicBezTo>
                  <a:cubicBezTo>
                    <a:pt x="3025645" y="1764388"/>
                    <a:pt x="3064961" y="1725072"/>
                    <a:pt x="3113460" y="1725072"/>
                  </a:cubicBezTo>
                  <a:close/>
                  <a:moveTo>
                    <a:pt x="2085555" y="1697344"/>
                  </a:moveTo>
                  <a:cubicBezTo>
                    <a:pt x="2151713" y="1697344"/>
                    <a:pt x="2205344" y="1750975"/>
                    <a:pt x="2205344" y="1817133"/>
                  </a:cubicBezTo>
                  <a:cubicBezTo>
                    <a:pt x="2205344" y="1883290"/>
                    <a:pt x="2151713" y="1936922"/>
                    <a:pt x="2085555" y="1936922"/>
                  </a:cubicBezTo>
                  <a:cubicBezTo>
                    <a:pt x="2019398" y="1936922"/>
                    <a:pt x="1965766" y="1883290"/>
                    <a:pt x="1965766" y="1817133"/>
                  </a:cubicBezTo>
                  <a:cubicBezTo>
                    <a:pt x="1965766" y="1750975"/>
                    <a:pt x="2019398" y="1697344"/>
                    <a:pt x="2085555" y="1697344"/>
                  </a:cubicBezTo>
                  <a:close/>
                  <a:moveTo>
                    <a:pt x="3113460" y="1672565"/>
                  </a:moveTo>
                  <a:cubicBezTo>
                    <a:pt x="3035962" y="1672565"/>
                    <a:pt x="2973138" y="1735389"/>
                    <a:pt x="2973138" y="1812887"/>
                  </a:cubicBezTo>
                  <a:cubicBezTo>
                    <a:pt x="2973138" y="1890385"/>
                    <a:pt x="3035962" y="1953209"/>
                    <a:pt x="3113460" y="1953209"/>
                  </a:cubicBezTo>
                  <a:cubicBezTo>
                    <a:pt x="3190958" y="1953209"/>
                    <a:pt x="3253782" y="1890385"/>
                    <a:pt x="3253782" y="1812887"/>
                  </a:cubicBezTo>
                  <a:cubicBezTo>
                    <a:pt x="3253782" y="1735389"/>
                    <a:pt x="3190958" y="1672565"/>
                    <a:pt x="3113460" y="1672565"/>
                  </a:cubicBezTo>
                  <a:close/>
                  <a:moveTo>
                    <a:pt x="3113460" y="1619008"/>
                  </a:moveTo>
                  <a:cubicBezTo>
                    <a:pt x="3220536" y="1619008"/>
                    <a:pt x="3307339" y="1705811"/>
                    <a:pt x="3307339" y="1812887"/>
                  </a:cubicBezTo>
                  <a:cubicBezTo>
                    <a:pt x="3307339" y="1919963"/>
                    <a:pt x="3220536" y="2006766"/>
                    <a:pt x="3113460" y="2006766"/>
                  </a:cubicBezTo>
                  <a:cubicBezTo>
                    <a:pt x="3006384" y="2006766"/>
                    <a:pt x="2919581" y="1919963"/>
                    <a:pt x="2919581" y="1812887"/>
                  </a:cubicBezTo>
                  <a:cubicBezTo>
                    <a:pt x="2919581" y="1705811"/>
                    <a:pt x="3006384" y="1619008"/>
                    <a:pt x="3113460" y="1619008"/>
                  </a:cubicBezTo>
                  <a:close/>
                  <a:moveTo>
                    <a:pt x="2032094" y="1611528"/>
                  </a:moveTo>
                  <a:cubicBezTo>
                    <a:pt x="2011771" y="1616567"/>
                    <a:pt x="1992743" y="1624869"/>
                    <a:pt x="1975466" y="1635758"/>
                  </a:cubicBezTo>
                  <a:cubicBezTo>
                    <a:pt x="1992885" y="1656424"/>
                    <a:pt x="1991680" y="1687250"/>
                    <a:pt x="1972334" y="1707168"/>
                  </a:cubicBezTo>
                  <a:cubicBezTo>
                    <a:pt x="1953107" y="1726963"/>
                    <a:pt x="1922590" y="1729162"/>
                    <a:pt x="1901460" y="1712647"/>
                  </a:cubicBezTo>
                  <a:cubicBezTo>
                    <a:pt x="1891894" y="1728283"/>
                    <a:pt x="1884959" y="1745550"/>
                    <a:pt x="1880397" y="1763770"/>
                  </a:cubicBezTo>
                  <a:cubicBezTo>
                    <a:pt x="1907202" y="1766530"/>
                    <a:pt x="1927717" y="1789439"/>
                    <a:pt x="1927717" y="1817140"/>
                  </a:cubicBezTo>
                  <a:cubicBezTo>
                    <a:pt x="1927717" y="1845019"/>
                    <a:pt x="1906937" y="1868044"/>
                    <a:pt x="1879895" y="1870611"/>
                  </a:cubicBezTo>
                  <a:cubicBezTo>
                    <a:pt x="1884447" y="1889071"/>
                    <a:pt x="1891687" y="1906474"/>
                    <a:pt x="1901042" y="1922506"/>
                  </a:cubicBezTo>
                  <a:cubicBezTo>
                    <a:pt x="1922187" y="1905467"/>
                    <a:pt x="1953130" y="1907435"/>
                    <a:pt x="1972598" y="1927382"/>
                  </a:cubicBezTo>
                  <a:cubicBezTo>
                    <a:pt x="1991917" y="1947178"/>
                    <a:pt x="1993260" y="1977842"/>
                    <a:pt x="1976073" y="1998533"/>
                  </a:cubicBezTo>
                  <a:cubicBezTo>
                    <a:pt x="1993132" y="2009339"/>
                    <a:pt x="2012079" y="2017264"/>
                    <a:pt x="2032186" y="2022298"/>
                  </a:cubicBezTo>
                  <a:cubicBezTo>
                    <a:pt x="2034946" y="1995493"/>
                    <a:pt x="2057854" y="1974978"/>
                    <a:pt x="2085555" y="1974978"/>
                  </a:cubicBezTo>
                  <a:cubicBezTo>
                    <a:pt x="2113412" y="1974978"/>
                    <a:pt x="2136423" y="1995724"/>
                    <a:pt x="2139014" y="2022737"/>
                  </a:cubicBezTo>
                  <a:cubicBezTo>
                    <a:pt x="2159316" y="2017685"/>
                    <a:pt x="2178319" y="2009355"/>
                    <a:pt x="2195560" y="1998398"/>
                  </a:cubicBezTo>
                  <a:cubicBezTo>
                    <a:pt x="2178231" y="1977740"/>
                    <a:pt x="2179468" y="1946991"/>
                    <a:pt x="2198777" y="1927110"/>
                  </a:cubicBezTo>
                  <a:cubicBezTo>
                    <a:pt x="2218037" y="1907282"/>
                    <a:pt x="2248625" y="1905109"/>
                    <a:pt x="2269765" y="1921706"/>
                  </a:cubicBezTo>
                  <a:cubicBezTo>
                    <a:pt x="2279283" y="1905972"/>
                    <a:pt x="2286570" y="1888821"/>
                    <a:pt x="2291179" y="1870603"/>
                  </a:cubicBezTo>
                  <a:cubicBezTo>
                    <a:pt x="2264154" y="1868021"/>
                    <a:pt x="2243393" y="1845005"/>
                    <a:pt x="2243393" y="1817140"/>
                  </a:cubicBezTo>
                  <a:cubicBezTo>
                    <a:pt x="2243393" y="1789261"/>
                    <a:pt x="2264174" y="1766235"/>
                    <a:pt x="2291216" y="1763668"/>
                  </a:cubicBezTo>
                  <a:cubicBezTo>
                    <a:pt x="2286664" y="1745207"/>
                    <a:pt x="2279423" y="1727804"/>
                    <a:pt x="2270068" y="1711773"/>
                  </a:cubicBezTo>
                  <a:cubicBezTo>
                    <a:pt x="2248923" y="1728812"/>
                    <a:pt x="2217980" y="1726844"/>
                    <a:pt x="2198513" y="1706897"/>
                  </a:cubicBezTo>
                  <a:cubicBezTo>
                    <a:pt x="2179194" y="1687102"/>
                    <a:pt x="2177850" y="1656438"/>
                    <a:pt x="2195037" y="1635747"/>
                  </a:cubicBezTo>
                  <a:cubicBezTo>
                    <a:pt x="2177979" y="1624941"/>
                    <a:pt x="2159032" y="1617016"/>
                    <a:pt x="2138925" y="1611982"/>
                  </a:cubicBezTo>
                  <a:cubicBezTo>
                    <a:pt x="2136165" y="1638787"/>
                    <a:pt x="2113256" y="1659302"/>
                    <a:pt x="2085555" y="1659302"/>
                  </a:cubicBezTo>
                  <a:cubicBezTo>
                    <a:pt x="2057694" y="1659302"/>
                    <a:pt x="2034680" y="1638547"/>
                    <a:pt x="2032094" y="1611528"/>
                  </a:cubicBezTo>
                  <a:close/>
                  <a:moveTo>
                    <a:pt x="2444733" y="1542732"/>
                  </a:moveTo>
                  <a:cubicBezTo>
                    <a:pt x="2474699" y="1542732"/>
                    <a:pt x="2498991" y="1567024"/>
                    <a:pt x="2498991" y="1596989"/>
                  </a:cubicBezTo>
                  <a:cubicBezTo>
                    <a:pt x="2498991" y="1626955"/>
                    <a:pt x="2474699" y="1651247"/>
                    <a:pt x="2444733" y="1651247"/>
                  </a:cubicBezTo>
                  <a:cubicBezTo>
                    <a:pt x="2414768" y="1651247"/>
                    <a:pt x="2390476" y="1626955"/>
                    <a:pt x="2390476" y="1596989"/>
                  </a:cubicBezTo>
                  <a:cubicBezTo>
                    <a:pt x="2390476" y="1567024"/>
                    <a:pt x="2414768" y="1542732"/>
                    <a:pt x="2444733" y="1542732"/>
                  </a:cubicBezTo>
                  <a:close/>
                  <a:moveTo>
                    <a:pt x="2444733" y="1510291"/>
                  </a:moveTo>
                  <a:cubicBezTo>
                    <a:pt x="2396851" y="1510291"/>
                    <a:pt x="2358035" y="1549107"/>
                    <a:pt x="2358035" y="1596989"/>
                  </a:cubicBezTo>
                  <a:cubicBezTo>
                    <a:pt x="2358035" y="1644872"/>
                    <a:pt x="2396851" y="1683688"/>
                    <a:pt x="2444733" y="1683688"/>
                  </a:cubicBezTo>
                  <a:cubicBezTo>
                    <a:pt x="2492616" y="1683688"/>
                    <a:pt x="2531432" y="1644872"/>
                    <a:pt x="2531432" y="1596989"/>
                  </a:cubicBezTo>
                  <a:cubicBezTo>
                    <a:pt x="2531432" y="1549107"/>
                    <a:pt x="2492616" y="1510291"/>
                    <a:pt x="2444733" y="1510291"/>
                  </a:cubicBezTo>
                  <a:close/>
                  <a:moveTo>
                    <a:pt x="3199983" y="1480116"/>
                  </a:moveTo>
                  <a:cubicBezTo>
                    <a:pt x="3195790" y="1523836"/>
                    <a:pt x="3158547" y="1557415"/>
                    <a:pt x="3113460" y="1557415"/>
                  </a:cubicBezTo>
                  <a:cubicBezTo>
                    <a:pt x="3068626" y="1557415"/>
                    <a:pt x="3031549" y="1524211"/>
                    <a:pt x="3027081" y="1480827"/>
                  </a:cubicBezTo>
                  <a:cubicBezTo>
                    <a:pt x="2994538" y="1488974"/>
                    <a:pt x="2963872" y="1501801"/>
                    <a:pt x="2936263" y="1519290"/>
                  </a:cubicBezTo>
                  <a:cubicBezTo>
                    <a:pt x="2964081" y="1552779"/>
                    <a:pt x="2961907" y="1602409"/>
                    <a:pt x="2930638" y="1634449"/>
                  </a:cubicBezTo>
                  <a:cubicBezTo>
                    <a:pt x="2899130" y="1666733"/>
                    <a:pt x="2849048" y="1669918"/>
                    <a:pt x="2814825" y="1642340"/>
                  </a:cubicBezTo>
                  <a:cubicBezTo>
                    <a:pt x="2799685" y="1668288"/>
                    <a:pt x="2787965" y="1696454"/>
                    <a:pt x="2780598" y="1726333"/>
                  </a:cubicBezTo>
                  <a:cubicBezTo>
                    <a:pt x="2824366" y="1730488"/>
                    <a:pt x="2857999" y="1767754"/>
                    <a:pt x="2857999" y="1812876"/>
                  </a:cubicBezTo>
                  <a:cubicBezTo>
                    <a:pt x="2857999" y="1857710"/>
                    <a:pt x="2824795" y="1894788"/>
                    <a:pt x="2781412" y="1899256"/>
                  </a:cubicBezTo>
                  <a:cubicBezTo>
                    <a:pt x="2788794" y="1928744"/>
                    <a:pt x="2800019" y="1956691"/>
                    <a:pt x="2815501" y="1981998"/>
                  </a:cubicBezTo>
                  <a:cubicBezTo>
                    <a:pt x="2849701" y="1955268"/>
                    <a:pt x="2899093" y="1958828"/>
                    <a:pt x="2930211" y="1990865"/>
                  </a:cubicBezTo>
                  <a:cubicBezTo>
                    <a:pt x="2961522" y="2023103"/>
                    <a:pt x="2963473" y="2072994"/>
                    <a:pt x="2935281" y="2106443"/>
                  </a:cubicBezTo>
                  <a:cubicBezTo>
                    <a:pt x="2963243" y="2124067"/>
                    <a:pt x="2994040" y="2137503"/>
                    <a:pt x="3026933" y="2145659"/>
                  </a:cubicBezTo>
                  <a:cubicBezTo>
                    <a:pt x="3031118" y="2101929"/>
                    <a:pt x="3068366" y="2068338"/>
                    <a:pt x="3113460" y="2068338"/>
                  </a:cubicBezTo>
                  <a:cubicBezTo>
                    <a:pt x="3158293" y="2068338"/>
                    <a:pt x="3195372" y="2101541"/>
                    <a:pt x="3199839" y="2144925"/>
                  </a:cubicBezTo>
                  <a:cubicBezTo>
                    <a:pt x="3232382" y="2136777"/>
                    <a:pt x="3263048" y="2123950"/>
                    <a:pt x="3290656" y="2106462"/>
                  </a:cubicBezTo>
                  <a:cubicBezTo>
                    <a:pt x="3262840" y="2072972"/>
                    <a:pt x="3265014" y="2023343"/>
                    <a:pt x="3296282" y="1991304"/>
                  </a:cubicBezTo>
                  <a:cubicBezTo>
                    <a:pt x="3327790" y="1959020"/>
                    <a:pt x="3377871" y="1955835"/>
                    <a:pt x="3412094" y="1983412"/>
                  </a:cubicBezTo>
                  <a:cubicBezTo>
                    <a:pt x="3427236" y="1957466"/>
                    <a:pt x="3438955" y="1929299"/>
                    <a:pt x="3446322" y="1899420"/>
                  </a:cubicBezTo>
                  <a:cubicBezTo>
                    <a:pt x="3402554" y="1895265"/>
                    <a:pt x="3368922" y="1857998"/>
                    <a:pt x="3368922" y="1812876"/>
                  </a:cubicBezTo>
                  <a:cubicBezTo>
                    <a:pt x="3368922" y="1767776"/>
                    <a:pt x="3402522" y="1730524"/>
                    <a:pt x="3446262" y="1726345"/>
                  </a:cubicBezTo>
                  <a:cubicBezTo>
                    <a:pt x="3438803" y="1696859"/>
                    <a:pt x="3427009" y="1669100"/>
                    <a:pt x="3411605" y="1643635"/>
                  </a:cubicBezTo>
                  <a:cubicBezTo>
                    <a:pt x="3377390" y="1670497"/>
                    <a:pt x="3327882" y="1666981"/>
                    <a:pt x="3296711" y="1634888"/>
                  </a:cubicBezTo>
                  <a:cubicBezTo>
                    <a:pt x="3265458" y="1602711"/>
                    <a:pt x="3263456" y="1552945"/>
                    <a:pt x="3291503" y="1519509"/>
                  </a:cubicBezTo>
                  <a:cubicBezTo>
                    <a:pt x="3263599" y="1501775"/>
                    <a:pt x="3232843" y="1488292"/>
                    <a:pt x="3199983" y="1480116"/>
                  </a:cubicBezTo>
                  <a:close/>
                  <a:moveTo>
                    <a:pt x="2444733" y="1477200"/>
                  </a:moveTo>
                  <a:cubicBezTo>
                    <a:pt x="2510891" y="1477200"/>
                    <a:pt x="2564522" y="1530832"/>
                    <a:pt x="2564522" y="1596989"/>
                  </a:cubicBezTo>
                  <a:cubicBezTo>
                    <a:pt x="2564522" y="1663147"/>
                    <a:pt x="2510891" y="1716778"/>
                    <a:pt x="2444733" y="1716778"/>
                  </a:cubicBezTo>
                  <a:cubicBezTo>
                    <a:pt x="2378576" y="1716778"/>
                    <a:pt x="2324944" y="1663147"/>
                    <a:pt x="2324944" y="1596989"/>
                  </a:cubicBezTo>
                  <a:cubicBezTo>
                    <a:pt x="2324944" y="1530832"/>
                    <a:pt x="2378576" y="1477200"/>
                    <a:pt x="2444733" y="1477200"/>
                  </a:cubicBezTo>
                  <a:close/>
                  <a:moveTo>
                    <a:pt x="1387290" y="1469477"/>
                  </a:moveTo>
                  <a:cubicBezTo>
                    <a:pt x="1435789" y="1469477"/>
                    <a:pt x="1475105" y="1508794"/>
                    <a:pt x="1475105" y="1557293"/>
                  </a:cubicBezTo>
                  <a:cubicBezTo>
                    <a:pt x="1475105" y="1605792"/>
                    <a:pt x="1435789" y="1645109"/>
                    <a:pt x="1387290" y="1645109"/>
                  </a:cubicBezTo>
                  <a:cubicBezTo>
                    <a:pt x="1338791" y="1645109"/>
                    <a:pt x="1299474" y="1605792"/>
                    <a:pt x="1299474" y="1557293"/>
                  </a:cubicBezTo>
                  <a:cubicBezTo>
                    <a:pt x="1299474" y="1508794"/>
                    <a:pt x="1338791" y="1469477"/>
                    <a:pt x="1387290" y="1469477"/>
                  </a:cubicBezTo>
                  <a:close/>
                  <a:moveTo>
                    <a:pt x="1387290" y="1416971"/>
                  </a:moveTo>
                  <a:cubicBezTo>
                    <a:pt x="1309792" y="1416971"/>
                    <a:pt x="1246968" y="1479795"/>
                    <a:pt x="1246968" y="1557293"/>
                  </a:cubicBezTo>
                  <a:cubicBezTo>
                    <a:pt x="1246968" y="1634791"/>
                    <a:pt x="1309792" y="1697615"/>
                    <a:pt x="1387290" y="1697615"/>
                  </a:cubicBezTo>
                  <a:cubicBezTo>
                    <a:pt x="1464788" y="1697615"/>
                    <a:pt x="1527612" y="1634791"/>
                    <a:pt x="1527612" y="1557293"/>
                  </a:cubicBezTo>
                  <a:cubicBezTo>
                    <a:pt x="1527612" y="1479795"/>
                    <a:pt x="1464788" y="1416971"/>
                    <a:pt x="1387290" y="1416971"/>
                  </a:cubicBezTo>
                  <a:close/>
                  <a:moveTo>
                    <a:pt x="2498192" y="1391385"/>
                  </a:moveTo>
                  <a:cubicBezTo>
                    <a:pt x="2495601" y="1418398"/>
                    <a:pt x="2472590" y="1439144"/>
                    <a:pt x="2444733" y="1439144"/>
                  </a:cubicBezTo>
                  <a:cubicBezTo>
                    <a:pt x="2417032" y="1439144"/>
                    <a:pt x="2394124" y="1418630"/>
                    <a:pt x="2391364" y="1391824"/>
                  </a:cubicBezTo>
                  <a:cubicBezTo>
                    <a:pt x="2371257" y="1396858"/>
                    <a:pt x="2352310" y="1404783"/>
                    <a:pt x="2335251" y="1415589"/>
                  </a:cubicBezTo>
                  <a:cubicBezTo>
                    <a:pt x="2352438" y="1436280"/>
                    <a:pt x="2351095" y="1466944"/>
                    <a:pt x="2331776" y="1486740"/>
                  </a:cubicBezTo>
                  <a:cubicBezTo>
                    <a:pt x="2312308" y="1506687"/>
                    <a:pt x="2281365" y="1508655"/>
                    <a:pt x="2260220" y="1491616"/>
                  </a:cubicBezTo>
                  <a:cubicBezTo>
                    <a:pt x="2250865" y="1507648"/>
                    <a:pt x="2243625" y="1525051"/>
                    <a:pt x="2239073" y="1543511"/>
                  </a:cubicBezTo>
                  <a:cubicBezTo>
                    <a:pt x="2266115" y="1546079"/>
                    <a:pt x="2286895" y="1569104"/>
                    <a:pt x="2286895" y="1596983"/>
                  </a:cubicBezTo>
                  <a:cubicBezTo>
                    <a:pt x="2286895" y="1624683"/>
                    <a:pt x="2266380" y="1647592"/>
                    <a:pt x="2239575" y="1650353"/>
                  </a:cubicBezTo>
                  <a:cubicBezTo>
                    <a:pt x="2244137" y="1668572"/>
                    <a:pt x="2251072" y="1685839"/>
                    <a:pt x="2260638" y="1701476"/>
                  </a:cubicBezTo>
                  <a:cubicBezTo>
                    <a:pt x="2281768" y="1684960"/>
                    <a:pt x="2312285" y="1687159"/>
                    <a:pt x="2331512" y="1706954"/>
                  </a:cubicBezTo>
                  <a:cubicBezTo>
                    <a:pt x="2350858" y="1726872"/>
                    <a:pt x="2352063" y="1757698"/>
                    <a:pt x="2334644" y="1778364"/>
                  </a:cubicBezTo>
                  <a:cubicBezTo>
                    <a:pt x="2351921" y="1789253"/>
                    <a:pt x="2370949" y="1797555"/>
                    <a:pt x="2391272" y="1802594"/>
                  </a:cubicBezTo>
                  <a:cubicBezTo>
                    <a:pt x="2393858" y="1775575"/>
                    <a:pt x="2416872" y="1754821"/>
                    <a:pt x="2444733" y="1754821"/>
                  </a:cubicBezTo>
                  <a:cubicBezTo>
                    <a:pt x="2472434" y="1754821"/>
                    <a:pt x="2495343" y="1775336"/>
                    <a:pt x="2498103" y="1802140"/>
                  </a:cubicBezTo>
                  <a:cubicBezTo>
                    <a:pt x="2518210" y="1797106"/>
                    <a:pt x="2537157" y="1789181"/>
                    <a:pt x="2554215" y="1778376"/>
                  </a:cubicBezTo>
                  <a:cubicBezTo>
                    <a:pt x="2537028" y="1757684"/>
                    <a:pt x="2538372" y="1727021"/>
                    <a:pt x="2557691" y="1707225"/>
                  </a:cubicBezTo>
                  <a:cubicBezTo>
                    <a:pt x="2577158" y="1687278"/>
                    <a:pt x="2608101" y="1685310"/>
                    <a:pt x="2629246" y="1702349"/>
                  </a:cubicBezTo>
                  <a:cubicBezTo>
                    <a:pt x="2638601" y="1686318"/>
                    <a:pt x="2645842" y="1668915"/>
                    <a:pt x="2650394" y="1650454"/>
                  </a:cubicBezTo>
                  <a:cubicBezTo>
                    <a:pt x="2623352" y="1647887"/>
                    <a:pt x="2602571" y="1624862"/>
                    <a:pt x="2602571" y="1596983"/>
                  </a:cubicBezTo>
                  <a:cubicBezTo>
                    <a:pt x="2602571" y="1569117"/>
                    <a:pt x="2623332" y="1546101"/>
                    <a:pt x="2650357" y="1543519"/>
                  </a:cubicBezTo>
                  <a:cubicBezTo>
                    <a:pt x="2645748" y="1525301"/>
                    <a:pt x="2638461" y="1508150"/>
                    <a:pt x="2628943" y="1492416"/>
                  </a:cubicBezTo>
                  <a:cubicBezTo>
                    <a:pt x="2607803" y="1509013"/>
                    <a:pt x="2577215" y="1506840"/>
                    <a:pt x="2557955" y="1487012"/>
                  </a:cubicBezTo>
                  <a:cubicBezTo>
                    <a:pt x="2538646" y="1467131"/>
                    <a:pt x="2537409" y="1436383"/>
                    <a:pt x="2554738" y="1415724"/>
                  </a:cubicBezTo>
                  <a:cubicBezTo>
                    <a:pt x="2537497" y="1404767"/>
                    <a:pt x="2518494" y="1396437"/>
                    <a:pt x="2498192" y="1391385"/>
                  </a:cubicBezTo>
                  <a:close/>
                  <a:moveTo>
                    <a:pt x="1387290" y="1363414"/>
                  </a:moveTo>
                  <a:cubicBezTo>
                    <a:pt x="1494366" y="1363414"/>
                    <a:pt x="1581169" y="1450217"/>
                    <a:pt x="1581169" y="1557293"/>
                  </a:cubicBezTo>
                  <a:cubicBezTo>
                    <a:pt x="1581169" y="1664369"/>
                    <a:pt x="1494366" y="1751172"/>
                    <a:pt x="1387290" y="1751172"/>
                  </a:cubicBezTo>
                  <a:cubicBezTo>
                    <a:pt x="1280214" y="1751172"/>
                    <a:pt x="1193411" y="1664369"/>
                    <a:pt x="1193411" y="1557293"/>
                  </a:cubicBezTo>
                  <a:cubicBezTo>
                    <a:pt x="1193411" y="1450217"/>
                    <a:pt x="1280214" y="1363414"/>
                    <a:pt x="1387290" y="1363414"/>
                  </a:cubicBezTo>
                  <a:close/>
                  <a:moveTo>
                    <a:pt x="2767883" y="1332598"/>
                  </a:moveTo>
                  <a:cubicBezTo>
                    <a:pt x="2797849" y="1332598"/>
                    <a:pt x="2822141" y="1356890"/>
                    <a:pt x="2822141" y="1386855"/>
                  </a:cubicBezTo>
                  <a:cubicBezTo>
                    <a:pt x="2822141" y="1416821"/>
                    <a:pt x="2797849" y="1441112"/>
                    <a:pt x="2767883" y="1441112"/>
                  </a:cubicBezTo>
                  <a:cubicBezTo>
                    <a:pt x="2737918" y="1441112"/>
                    <a:pt x="2713626" y="1416821"/>
                    <a:pt x="2713626" y="1386855"/>
                  </a:cubicBezTo>
                  <a:cubicBezTo>
                    <a:pt x="2713626" y="1356890"/>
                    <a:pt x="2737918" y="1332598"/>
                    <a:pt x="2767883" y="1332598"/>
                  </a:cubicBezTo>
                  <a:close/>
                  <a:moveTo>
                    <a:pt x="2085555" y="1315504"/>
                  </a:moveTo>
                  <a:cubicBezTo>
                    <a:pt x="2115521" y="1315504"/>
                    <a:pt x="2139813" y="1339796"/>
                    <a:pt x="2139813" y="1369762"/>
                  </a:cubicBezTo>
                  <a:cubicBezTo>
                    <a:pt x="2139813" y="1399727"/>
                    <a:pt x="2115521" y="1424019"/>
                    <a:pt x="2085555" y="1424019"/>
                  </a:cubicBezTo>
                  <a:cubicBezTo>
                    <a:pt x="2055590" y="1424019"/>
                    <a:pt x="2031298" y="1399727"/>
                    <a:pt x="2031298" y="1369762"/>
                  </a:cubicBezTo>
                  <a:cubicBezTo>
                    <a:pt x="2031298" y="1339796"/>
                    <a:pt x="2055590" y="1315504"/>
                    <a:pt x="2085555" y="1315504"/>
                  </a:cubicBezTo>
                  <a:close/>
                  <a:moveTo>
                    <a:pt x="2767883" y="1300157"/>
                  </a:moveTo>
                  <a:cubicBezTo>
                    <a:pt x="2720001" y="1300157"/>
                    <a:pt x="2681185" y="1338973"/>
                    <a:pt x="2681185" y="1386855"/>
                  </a:cubicBezTo>
                  <a:cubicBezTo>
                    <a:pt x="2681185" y="1434738"/>
                    <a:pt x="2720001" y="1473554"/>
                    <a:pt x="2767883" y="1473554"/>
                  </a:cubicBezTo>
                  <a:cubicBezTo>
                    <a:pt x="2815766" y="1473554"/>
                    <a:pt x="2854582" y="1434738"/>
                    <a:pt x="2854582" y="1386855"/>
                  </a:cubicBezTo>
                  <a:cubicBezTo>
                    <a:pt x="2854582" y="1338973"/>
                    <a:pt x="2815766" y="1300157"/>
                    <a:pt x="2767883" y="1300157"/>
                  </a:cubicBezTo>
                  <a:close/>
                  <a:moveTo>
                    <a:pt x="2085555" y="1283063"/>
                  </a:moveTo>
                  <a:cubicBezTo>
                    <a:pt x="2037673" y="1283063"/>
                    <a:pt x="1998857" y="1321879"/>
                    <a:pt x="1998857" y="1369762"/>
                  </a:cubicBezTo>
                  <a:cubicBezTo>
                    <a:pt x="1998857" y="1417644"/>
                    <a:pt x="2037673" y="1456460"/>
                    <a:pt x="2085555" y="1456460"/>
                  </a:cubicBezTo>
                  <a:cubicBezTo>
                    <a:pt x="2133438" y="1456460"/>
                    <a:pt x="2172254" y="1417644"/>
                    <a:pt x="2172254" y="1369762"/>
                  </a:cubicBezTo>
                  <a:cubicBezTo>
                    <a:pt x="2172254" y="1321879"/>
                    <a:pt x="2133438" y="1283063"/>
                    <a:pt x="2085555" y="1283063"/>
                  </a:cubicBezTo>
                  <a:close/>
                  <a:moveTo>
                    <a:pt x="2767883" y="1267066"/>
                  </a:moveTo>
                  <a:cubicBezTo>
                    <a:pt x="2834041" y="1267066"/>
                    <a:pt x="2887673" y="1320698"/>
                    <a:pt x="2887673" y="1386855"/>
                  </a:cubicBezTo>
                  <a:cubicBezTo>
                    <a:pt x="2887673" y="1453013"/>
                    <a:pt x="2834041" y="1506644"/>
                    <a:pt x="2767883" y="1506644"/>
                  </a:cubicBezTo>
                  <a:cubicBezTo>
                    <a:pt x="2701726" y="1506644"/>
                    <a:pt x="2648094" y="1453013"/>
                    <a:pt x="2648094" y="1386855"/>
                  </a:cubicBezTo>
                  <a:cubicBezTo>
                    <a:pt x="2648094" y="1320698"/>
                    <a:pt x="2701726" y="1267066"/>
                    <a:pt x="2767883" y="1267066"/>
                  </a:cubicBezTo>
                  <a:close/>
                  <a:moveTo>
                    <a:pt x="2085555" y="1249973"/>
                  </a:moveTo>
                  <a:cubicBezTo>
                    <a:pt x="2151713" y="1249973"/>
                    <a:pt x="2205344" y="1303604"/>
                    <a:pt x="2205344" y="1369762"/>
                  </a:cubicBezTo>
                  <a:cubicBezTo>
                    <a:pt x="2205344" y="1435919"/>
                    <a:pt x="2151713" y="1489551"/>
                    <a:pt x="2085555" y="1489551"/>
                  </a:cubicBezTo>
                  <a:cubicBezTo>
                    <a:pt x="2019398" y="1489551"/>
                    <a:pt x="1965766" y="1435919"/>
                    <a:pt x="1965766" y="1369762"/>
                  </a:cubicBezTo>
                  <a:cubicBezTo>
                    <a:pt x="1965766" y="1303604"/>
                    <a:pt x="2019398" y="1249973"/>
                    <a:pt x="2085555" y="1249973"/>
                  </a:cubicBezTo>
                  <a:close/>
                  <a:moveTo>
                    <a:pt x="1300767" y="1224522"/>
                  </a:moveTo>
                  <a:cubicBezTo>
                    <a:pt x="1267907" y="1232698"/>
                    <a:pt x="1237151" y="1246181"/>
                    <a:pt x="1209247" y="1263915"/>
                  </a:cubicBezTo>
                  <a:cubicBezTo>
                    <a:pt x="1237294" y="1297350"/>
                    <a:pt x="1235292" y="1347117"/>
                    <a:pt x="1204039" y="1379294"/>
                  </a:cubicBezTo>
                  <a:cubicBezTo>
                    <a:pt x="1172868" y="1411387"/>
                    <a:pt x="1123360" y="1414903"/>
                    <a:pt x="1089145" y="1388041"/>
                  </a:cubicBezTo>
                  <a:cubicBezTo>
                    <a:pt x="1073741" y="1413506"/>
                    <a:pt x="1061947" y="1441265"/>
                    <a:pt x="1054488" y="1470751"/>
                  </a:cubicBezTo>
                  <a:cubicBezTo>
                    <a:pt x="1098228" y="1474930"/>
                    <a:pt x="1131828" y="1512182"/>
                    <a:pt x="1131828" y="1557282"/>
                  </a:cubicBezTo>
                  <a:cubicBezTo>
                    <a:pt x="1131828" y="1602404"/>
                    <a:pt x="1098196" y="1639671"/>
                    <a:pt x="1054428" y="1643826"/>
                  </a:cubicBezTo>
                  <a:cubicBezTo>
                    <a:pt x="1061795" y="1673705"/>
                    <a:pt x="1073514" y="1701872"/>
                    <a:pt x="1088656" y="1727818"/>
                  </a:cubicBezTo>
                  <a:cubicBezTo>
                    <a:pt x="1122879" y="1700241"/>
                    <a:pt x="1172960" y="1703426"/>
                    <a:pt x="1204468" y="1735710"/>
                  </a:cubicBezTo>
                  <a:cubicBezTo>
                    <a:pt x="1235736" y="1767749"/>
                    <a:pt x="1237910" y="1817378"/>
                    <a:pt x="1210094" y="1850868"/>
                  </a:cubicBezTo>
                  <a:cubicBezTo>
                    <a:pt x="1237702" y="1868356"/>
                    <a:pt x="1268368" y="1881183"/>
                    <a:pt x="1300911" y="1889331"/>
                  </a:cubicBezTo>
                  <a:cubicBezTo>
                    <a:pt x="1305378" y="1845947"/>
                    <a:pt x="1342457" y="1812744"/>
                    <a:pt x="1387290" y="1812744"/>
                  </a:cubicBezTo>
                  <a:cubicBezTo>
                    <a:pt x="1432384" y="1812744"/>
                    <a:pt x="1469632" y="1846335"/>
                    <a:pt x="1473817" y="1890065"/>
                  </a:cubicBezTo>
                  <a:cubicBezTo>
                    <a:pt x="1506710" y="1881909"/>
                    <a:pt x="1537507" y="1868473"/>
                    <a:pt x="1565469" y="1850849"/>
                  </a:cubicBezTo>
                  <a:cubicBezTo>
                    <a:pt x="1537277" y="1817400"/>
                    <a:pt x="1539228" y="1767509"/>
                    <a:pt x="1570539" y="1735271"/>
                  </a:cubicBezTo>
                  <a:cubicBezTo>
                    <a:pt x="1601657" y="1703234"/>
                    <a:pt x="1651049" y="1699674"/>
                    <a:pt x="1685249" y="1726404"/>
                  </a:cubicBezTo>
                  <a:cubicBezTo>
                    <a:pt x="1700731" y="1701097"/>
                    <a:pt x="1711956" y="1673150"/>
                    <a:pt x="1719338" y="1643662"/>
                  </a:cubicBezTo>
                  <a:cubicBezTo>
                    <a:pt x="1675955" y="1639194"/>
                    <a:pt x="1642751" y="1602116"/>
                    <a:pt x="1642751" y="1557282"/>
                  </a:cubicBezTo>
                  <a:cubicBezTo>
                    <a:pt x="1642751" y="1512160"/>
                    <a:pt x="1676384" y="1474894"/>
                    <a:pt x="1720152" y="1470739"/>
                  </a:cubicBezTo>
                  <a:cubicBezTo>
                    <a:pt x="1712785" y="1440860"/>
                    <a:pt x="1701065" y="1412693"/>
                    <a:pt x="1685925" y="1386746"/>
                  </a:cubicBezTo>
                  <a:cubicBezTo>
                    <a:pt x="1651702" y="1414324"/>
                    <a:pt x="1601620" y="1411139"/>
                    <a:pt x="1570112" y="1378855"/>
                  </a:cubicBezTo>
                  <a:cubicBezTo>
                    <a:pt x="1538843" y="1346815"/>
                    <a:pt x="1536669" y="1297185"/>
                    <a:pt x="1564487" y="1263696"/>
                  </a:cubicBezTo>
                  <a:cubicBezTo>
                    <a:pt x="1536878" y="1246207"/>
                    <a:pt x="1506212" y="1233380"/>
                    <a:pt x="1473669" y="1225233"/>
                  </a:cubicBezTo>
                  <a:cubicBezTo>
                    <a:pt x="1469201" y="1268617"/>
                    <a:pt x="1432124" y="1301821"/>
                    <a:pt x="1387290" y="1301821"/>
                  </a:cubicBezTo>
                  <a:cubicBezTo>
                    <a:pt x="1342203" y="1301821"/>
                    <a:pt x="1304960" y="1268242"/>
                    <a:pt x="1300767" y="1224522"/>
                  </a:cubicBezTo>
                  <a:close/>
                  <a:moveTo>
                    <a:pt x="2821343" y="1181251"/>
                  </a:moveTo>
                  <a:cubicBezTo>
                    <a:pt x="2818751" y="1208264"/>
                    <a:pt x="2795741" y="1229010"/>
                    <a:pt x="2767883" y="1229010"/>
                  </a:cubicBezTo>
                  <a:cubicBezTo>
                    <a:pt x="2740182" y="1229010"/>
                    <a:pt x="2717274" y="1208495"/>
                    <a:pt x="2714514" y="1181690"/>
                  </a:cubicBezTo>
                  <a:cubicBezTo>
                    <a:pt x="2694407" y="1186724"/>
                    <a:pt x="2675460" y="1194649"/>
                    <a:pt x="2658401" y="1205455"/>
                  </a:cubicBezTo>
                  <a:cubicBezTo>
                    <a:pt x="2675588" y="1226146"/>
                    <a:pt x="2674245" y="1256810"/>
                    <a:pt x="2654926" y="1276606"/>
                  </a:cubicBezTo>
                  <a:cubicBezTo>
                    <a:pt x="2635458" y="1296553"/>
                    <a:pt x="2604515" y="1298521"/>
                    <a:pt x="2583370" y="1281482"/>
                  </a:cubicBezTo>
                  <a:cubicBezTo>
                    <a:pt x="2574015" y="1297514"/>
                    <a:pt x="2566775" y="1314917"/>
                    <a:pt x="2562223" y="1333377"/>
                  </a:cubicBezTo>
                  <a:cubicBezTo>
                    <a:pt x="2589265" y="1335945"/>
                    <a:pt x="2610045" y="1358969"/>
                    <a:pt x="2610045" y="1386848"/>
                  </a:cubicBezTo>
                  <a:cubicBezTo>
                    <a:pt x="2610045" y="1414549"/>
                    <a:pt x="2589530" y="1437458"/>
                    <a:pt x="2562725" y="1440219"/>
                  </a:cubicBezTo>
                  <a:cubicBezTo>
                    <a:pt x="2567287" y="1458438"/>
                    <a:pt x="2574222" y="1475705"/>
                    <a:pt x="2583788" y="1491342"/>
                  </a:cubicBezTo>
                  <a:cubicBezTo>
                    <a:pt x="2604918" y="1474826"/>
                    <a:pt x="2635435" y="1477025"/>
                    <a:pt x="2654662" y="1496820"/>
                  </a:cubicBezTo>
                  <a:cubicBezTo>
                    <a:pt x="2674008" y="1516738"/>
                    <a:pt x="2675213" y="1547564"/>
                    <a:pt x="2657794" y="1568230"/>
                  </a:cubicBezTo>
                  <a:cubicBezTo>
                    <a:pt x="2675071" y="1579119"/>
                    <a:pt x="2694099" y="1587421"/>
                    <a:pt x="2714422" y="1592460"/>
                  </a:cubicBezTo>
                  <a:cubicBezTo>
                    <a:pt x="2717008" y="1565441"/>
                    <a:pt x="2740022" y="1544687"/>
                    <a:pt x="2767883" y="1544687"/>
                  </a:cubicBezTo>
                  <a:cubicBezTo>
                    <a:pt x="2795584" y="1544687"/>
                    <a:pt x="2818493" y="1565202"/>
                    <a:pt x="2821253" y="1592006"/>
                  </a:cubicBezTo>
                  <a:cubicBezTo>
                    <a:pt x="2841360" y="1586972"/>
                    <a:pt x="2860307" y="1579047"/>
                    <a:pt x="2877365" y="1568242"/>
                  </a:cubicBezTo>
                  <a:cubicBezTo>
                    <a:pt x="2860179" y="1547550"/>
                    <a:pt x="2861522" y="1516887"/>
                    <a:pt x="2880841" y="1497091"/>
                  </a:cubicBezTo>
                  <a:cubicBezTo>
                    <a:pt x="2900309" y="1477144"/>
                    <a:pt x="2931252" y="1475176"/>
                    <a:pt x="2952396" y="1492215"/>
                  </a:cubicBezTo>
                  <a:cubicBezTo>
                    <a:pt x="2961751" y="1476184"/>
                    <a:pt x="2968992" y="1458781"/>
                    <a:pt x="2973544" y="1440320"/>
                  </a:cubicBezTo>
                  <a:cubicBezTo>
                    <a:pt x="2946502" y="1437753"/>
                    <a:pt x="2925722" y="1414727"/>
                    <a:pt x="2925722" y="1386848"/>
                  </a:cubicBezTo>
                  <a:cubicBezTo>
                    <a:pt x="2925722" y="1358983"/>
                    <a:pt x="2946482" y="1335967"/>
                    <a:pt x="2973507" y="1333385"/>
                  </a:cubicBezTo>
                  <a:cubicBezTo>
                    <a:pt x="2968899" y="1315167"/>
                    <a:pt x="2961612" y="1298016"/>
                    <a:pt x="2952094" y="1282282"/>
                  </a:cubicBezTo>
                  <a:cubicBezTo>
                    <a:pt x="2930954" y="1298879"/>
                    <a:pt x="2900365" y="1296706"/>
                    <a:pt x="2881106" y="1276878"/>
                  </a:cubicBezTo>
                  <a:cubicBezTo>
                    <a:pt x="2861796" y="1256997"/>
                    <a:pt x="2860559" y="1226248"/>
                    <a:pt x="2877889" y="1205590"/>
                  </a:cubicBezTo>
                  <a:cubicBezTo>
                    <a:pt x="2860647" y="1194633"/>
                    <a:pt x="2841645" y="1186303"/>
                    <a:pt x="2821343" y="1181251"/>
                  </a:cubicBezTo>
                  <a:close/>
                  <a:moveTo>
                    <a:pt x="2032094" y="1164157"/>
                  </a:moveTo>
                  <a:cubicBezTo>
                    <a:pt x="2011771" y="1169196"/>
                    <a:pt x="1992743" y="1177498"/>
                    <a:pt x="1975466" y="1188387"/>
                  </a:cubicBezTo>
                  <a:cubicBezTo>
                    <a:pt x="1992885" y="1209053"/>
                    <a:pt x="1991680" y="1239879"/>
                    <a:pt x="1972334" y="1259797"/>
                  </a:cubicBezTo>
                  <a:cubicBezTo>
                    <a:pt x="1953107" y="1279592"/>
                    <a:pt x="1922590" y="1281791"/>
                    <a:pt x="1901460" y="1265275"/>
                  </a:cubicBezTo>
                  <a:cubicBezTo>
                    <a:pt x="1891894" y="1280912"/>
                    <a:pt x="1884959" y="1298179"/>
                    <a:pt x="1880397" y="1316398"/>
                  </a:cubicBezTo>
                  <a:cubicBezTo>
                    <a:pt x="1907202" y="1319159"/>
                    <a:pt x="1927717" y="1342068"/>
                    <a:pt x="1927717" y="1369768"/>
                  </a:cubicBezTo>
                  <a:cubicBezTo>
                    <a:pt x="1927717" y="1397647"/>
                    <a:pt x="1906937" y="1420672"/>
                    <a:pt x="1879895" y="1423240"/>
                  </a:cubicBezTo>
                  <a:cubicBezTo>
                    <a:pt x="1884447" y="1441700"/>
                    <a:pt x="1891687" y="1459103"/>
                    <a:pt x="1901042" y="1475135"/>
                  </a:cubicBezTo>
                  <a:cubicBezTo>
                    <a:pt x="1922187" y="1458096"/>
                    <a:pt x="1953130" y="1460064"/>
                    <a:pt x="1972598" y="1480011"/>
                  </a:cubicBezTo>
                  <a:cubicBezTo>
                    <a:pt x="1991917" y="1499807"/>
                    <a:pt x="1993260" y="1530471"/>
                    <a:pt x="1976073" y="1551162"/>
                  </a:cubicBezTo>
                  <a:cubicBezTo>
                    <a:pt x="1993132" y="1561968"/>
                    <a:pt x="2012079" y="1569893"/>
                    <a:pt x="2032186" y="1574927"/>
                  </a:cubicBezTo>
                  <a:cubicBezTo>
                    <a:pt x="2034946" y="1548122"/>
                    <a:pt x="2057854" y="1527607"/>
                    <a:pt x="2085555" y="1527607"/>
                  </a:cubicBezTo>
                  <a:cubicBezTo>
                    <a:pt x="2113412" y="1527607"/>
                    <a:pt x="2136423" y="1548353"/>
                    <a:pt x="2139014" y="1575366"/>
                  </a:cubicBezTo>
                  <a:cubicBezTo>
                    <a:pt x="2159316" y="1570314"/>
                    <a:pt x="2178319" y="1561984"/>
                    <a:pt x="2195560" y="1551027"/>
                  </a:cubicBezTo>
                  <a:cubicBezTo>
                    <a:pt x="2178231" y="1530369"/>
                    <a:pt x="2179468" y="1499620"/>
                    <a:pt x="2198777" y="1479739"/>
                  </a:cubicBezTo>
                  <a:cubicBezTo>
                    <a:pt x="2218037" y="1459911"/>
                    <a:pt x="2248625" y="1457738"/>
                    <a:pt x="2269765" y="1474335"/>
                  </a:cubicBezTo>
                  <a:cubicBezTo>
                    <a:pt x="2279283" y="1458601"/>
                    <a:pt x="2286570" y="1441450"/>
                    <a:pt x="2291179" y="1423232"/>
                  </a:cubicBezTo>
                  <a:cubicBezTo>
                    <a:pt x="2264154" y="1420650"/>
                    <a:pt x="2243393" y="1397634"/>
                    <a:pt x="2243393" y="1369768"/>
                  </a:cubicBezTo>
                  <a:cubicBezTo>
                    <a:pt x="2243393" y="1341890"/>
                    <a:pt x="2264174" y="1318864"/>
                    <a:pt x="2291216" y="1316297"/>
                  </a:cubicBezTo>
                  <a:cubicBezTo>
                    <a:pt x="2286664" y="1297836"/>
                    <a:pt x="2279423" y="1280433"/>
                    <a:pt x="2270068" y="1264402"/>
                  </a:cubicBezTo>
                  <a:cubicBezTo>
                    <a:pt x="2248923" y="1281441"/>
                    <a:pt x="2217980" y="1279473"/>
                    <a:pt x="2198513" y="1259526"/>
                  </a:cubicBezTo>
                  <a:cubicBezTo>
                    <a:pt x="2179194" y="1239730"/>
                    <a:pt x="2177850" y="1209067"/>
                    <a:pt x="2195037" y="1188375"/>
                  </a:cubicBezTo>
                  <a:cubicBezTo>
                    <a:pt x="2177979" y="1177570"/>
                    <a:pt x="2159032" y="1169645"/>
                    <a:pt x="2138925" y="1164611"/>
                  </a:cubicBezTo>
                  <a:cubicBezTo>
                    <a:pt x="2136165" y="1191415"/>
                    <a:pt x="2113256" y="1211930"/>
                    <a:pt x="2085555" y="1211930"/>
                  </a:cubicBezTo>
                  <a:cubicBezTo>
                    <a:pt x="2057694" y="1211930"/>
                    <a:pt x="2034680" y="1191176"/>
                    <a:pt x="2032094" y="1164157"/>
                  </a:cubicBezTo>
                  <a:close/>
                  <a:moveTo>
                    <a:pt x="1732866" y="1077004"/>
                  </a:moveTo>
                  <a:cubicBezTo>
                    <a:pt x="1762832" y="1077004"/>
                    <a:pt x="1787124" y="1101296"/>
                    <a:pt x="1787124" y="1131261"/>
                  </a:cubicBezTo>
                  <a:cubicBezTo>
                    <a:pt x="1787124" y="1161227"/>
                    <a:pt x="1762832" y="1185518"/>
                    <a:pt x="1732866" y="1185518"/>
                  </a:cubicBezTo>
                  <a:cubicBezTo>
                    <a:pt x="1702901" y="1185518"/>
                    <a:pt x="1678609" y="1161227"/>
                    <a:pt x="1678609" y="1131261"/>
                  </a:cubicBezTo>
                  <a:cubicBezTo>
                    <a:pt x="1678609" y="1101296"/>
                    <a:pt x="1702901" y="1077004"/>
                    <a:pt x="1732866" y="1077004"/>
                  </a:cubicBezTo>
                  <a:close/>
                  <a:moveTo>
                    <a:pt x="1732866" y="1044563"/>
                  </a:moveTo>
                  <a:cubicBezTo>
                    <a:pt x="1684984" y="1044563"/>
                    <a:pt x="1646168" y="1083379"/>
                    <a:pt x="1646168" y="1131261"/>
                  </a:cubicBezTo>
                  <a:cubicBezTo>
                    <a:pt x="1646168" y="1179144"/>
                    <a:pt x="1684984" y="1217960"/>
                    <a:pt x="1732866" y="1217960"/>
                  </a:cubicBezTo>
                  <a:cubicBezTo>
                    <a:pt x="1780749" y="1217960"/>
                    <a:pt x="1819565" y="1179144"/>
                    <a:pt x="1819565" y="1131261"/>
                  </a:cubicBezTo>
                  <a:cubicBezTo>
                    <a:pt x="1819565" y="1083379"/>
                    <a:pt x="1780749" y="1044563"/>
                    <a:pt x="1732866" y="1044563"/>
                  </a:cubicBezTo>
                  <a:close/>
                  <a:moveTo>
                    <a:pt x="1732866" y="1011472"/>
                  </a:moveTo>
                  <a:cubicBezTo>
                    <a:pt x="1799024" y="1011472"/>
                    <a:pt x="1852655" y="1065104"/>
                    <a:pt x="1852655" y="1131261"/>
                  </a:cubicBezTo>
                  <a:cubicBezTo>
                    <a:pt x="1852655" y="1197419"/>
                    <a:pt x="1799024" y="1251050"/>
                    <a:pt x="1732866" y="1251050"/>
                  </a:cubicBezTo>
                  <a:cubicBezTo>
                    <a:pt x="1666709" y="1251050"/>
                    <a:pt x="1613077" y="1197419"/>
                    <a:pt x="1613077" y="1131261"/>
                  </a:cubicBezTo>
                  <a:cubicBezTo>
                    <a:pt x="1613077" y="1065104"/>
                    <a:pt x="1666709" y="1011472"/>
                    <a:pt x="1732866" y="1011472"/>
                  </a:cubicBezTo>
                  <a:close/>
                  <a:moveTo>
                    <a:pt x="1679407" y="925657"/>
                  </a:moveTo>
                  <a:cubicBezTo>
                    <a:pt x="1659105" y="930709"/>
                    <a:pt x="1640103" y="939039"/>
                    <a:pt x="1622861" y="949996"/>
                  </a:cubicBezTo>
                  <a:cubicBezTo>
                    <a:pt x="1640191" y="970654"/>
                    <a:pt x="1638954" y="1001403"/>
                    <a:pt x="1619644" y="1021284"/>
                  </a:cubicBezTo>
                  <a:cubicBezTo>
                    <a:pt x="1600385" y="1041112"/>
                    <a:pt x="1569796" y="1043285"/>
                    <a:pt x="1548656" y="1026688"/>
                  </a:cubicBezTo>
                  <a:cubicBezTo>
                    <a:pt x="1539138" y="1042422"/>
                    <a:pt x="1531851" y="1059573"/>
                    <a:pt x="1527243" y="1077791"/>
                  </a:cubicBezTo>
                  <a:cubicBezTo>
                    <a:pt x="1554268" y="1080373"/>
                    <a:pt x="1575028" y="1103389"/>
                    <a:pt x="1575028" y="1131254"/>
                  </a:cubicBezTo>
                  <a:cubicBezTo>
                    <a:pt x="1575028" y="1159133"/>
                    <a:pt x="1554248" y="1182159"/>
                    <a:pt x="1527206" y="1184726"/>
                  </a:cubicBezTo>
                  <a:cubicBezTo>
                    <a:pt x="1531758" y="1203187"/>
                    <a:pt x="1538999" y="1220590"/>
                    <a:pt x="1548354" y="1236621"/>
                  </a:cubicBezTo>
                  <a:cubicBezTo>
                    <a:pt x="1569498" y="1219582"/>
                    <a:pt x="1600441" y="1221550"/>
                    <a:pt x="1619909" y="1241497"/>
                  </a:cubicBezTo>
                  <a:cubicBezTo>
                    <a:pt x="1639228" y="1261293"/>
                    <a:pt x="1640571" y="1291956"/>
                    <a:pt x="1623385" y="1312647"/>
                  </a:cubicBezTo>
                  <a:cubicBezTo>
                    <a:pt x="1640443" y="1323453"/>
                    <a:pt x="1659390" y="1331378"/>
                    <a:pt x="1679497" y="1336412"/>
                  </a:cubicBezTo>
                  <a:cubicBezTo>
                    <a:pt x="1682257" y="1309607"/>
                    <a:pt x="1705166" y="1289092"/>
                    <a:pt x="1732866" y="1289092"/>
                  </a:cubicBezTo>
                  <a:cubicBezTo>
                    <a:pt x="1760728" y="1289092"/>
                    <a:pt x="1783742" y="1309847"/>
                    <a:pt x="1786328" y="1336866"/>
                  </a:cubicBezTo>
                  <a:cubicBezTo>
                    <a:pt x="1806651" y="1331827"/>
                    <a:pt x="1825679" y="1323525"/>
                    <a:pt x="1842955" y="1312636"/>
                  </a:cubicBezTo>
                  <a:cubicBezTo>
                    <a:pt x="1825537" y="1291970"/>
                    <a:pt x="1826742" y="1261144"/>
                    <a:pt x="1846088" y="1241226"/>
                  </a:cubicBezTo>
                  <a:cubicBezTo>
                    <a:pt x="1865314" y="1221431"/>
                    <a:pt x="1895831" y="1219232"/>
                    <a:pt x="1916962" y="1235747"/>
                  </a:cubicBezTo>
                  <a:cubicBezTo>
                    <a:pt x="1926528" y="1220111"/>
                    <a:pt x="1933463" y="1202844"/>
                    <a:pt x="1938024" y="1184625"/>
                  </a:cubicBezTo>
                  <a:cubicBezTo>
                    <a:pt x="1911219" y="1181864"/>
                    <a:pt x="1890704" y="1158955"/>
                    <a:pt x="1890704" y="1131254"/>
                  </a:cubicBezTo>
                  <a:cubicBezTo>
                    <a:pt x="1890704" y="1103375"/>
                    <a:pt x="1911485" y="1080351"/>
                    <a:pt x="1938527" y="1077783"/>
                  </a:cubicBezTo>
                  <a:cubicBezTo>
                    <a:pt x="1933975" y="1059323"/>
                    <a:pt x="1926734" y="1041920"/>
                    <a:pt x="1917379" y="1025888"/>
                  </a:cubicBezTo>
                  <a:cubicBezTo>
                    <a:pt x="1896235" y="1042927"/>
                    <a:pt x="1865291" y="1040959"/>
                    <a:pt x="1845824" y="1021012"/>
                  </a:cubicBezTo>
                  <a:cubicBezTo>
                    <a:pt x="1826504" y="1001216"/>
                    <a:pt x="1825161" y="970552"/>
                    <a:pt x="1842348" y="949861"/>
                  </a:cubicBezTo>
                  <a:cubicBezTo>
                    <a:pt x="1825290" y="939055"/>
                    <a:pt x="1806343" y="931130"/>
                    <a:pt x="1786236" y="926096"/>
                  </a:cubicBezTo>
                  <a:cubicBezTo>
                    <a:pt x="1783476" y="952901"/>
                    <a:pt x="1760567" y="973416"/>
                    <a:pt x="1732866" y="973416"/>
                  </a:cubicBezTo>
                  <a:cubicBezTo>
                    <a:pt x="1705009" y="973416"/>
                    <a:pt x="1681999" y="952670"/>
                    <a:pt x="1679407" y="925657"/>
                  </a:cubicBezTo>
                  <a:close/>
                  <a:moveTo>
                    <a:pt x="3142735" y="899575"/>
                  </a:moveTo>
                  <a:cubicBezTo>
                    <a:pt x="3191234" y="899575"/>
                    <a:pt x="3230551" y="938891"/>
                    <a:pt x="3230551" y="987390"/>
                  </a:cubicBezTo>
                  <a:cubicBezTo>
                    <a:pt x="3230551" y="1035889"/>
                    <a:pt x="3191234" y="1075206"/>
                    <a:pt x="3142735" y="1075206"/>
                  </a:cubicBezTo>
                  <a:cubicBezTo>
                    <a:pt x="3094236" y="1075206"/>
                    <a:pt x="3054920" y="1035889"/>
                    <a:pt x="3054920" y="987390"/>
                  </a:cubicBezTo>
                  <a:cubicBezTo>
                    <a:pt x="3054920" y="938891"/>
                    <a:pt x="3094236" y="899575"/>
                    <a:pt x="3142735" y="899575"/>
                  </a:cubicBezTo>
                  <a:close/>
                  <a:moveTo>
                    <a:pt x="2431132" y="855914"/>
                  </a:moveTo>
                  <a:cubicBezTo>
                    <a:pt x="2479631" y="855914"/>
                    <a:pt x="2518947" y="895231"/>
                    <a:pt x="2518947" y="943730"/>
                  </a:cubicBezTo>
                  <a:cubicBezTo>
                    <a:pt x="2518947" y="992229"/>
                    <a:pt x="2479631" y="1031545"/>
                    <a:pt x="2431132" y="1031545"/>
                  </a:cubicBezTo>
                  <a:cubicBezTo>
                    <a:pt x="2382633" y="1031545"/>
                    <a:pt x="2343316" y="992229"/>
                    <a:pt x="2343316" y="943730"/>
                  </a:cubicBezTo>
                  <a:cubicBezTo>
                    <a:pt x="2343316" y="895231"/>
                    <a:pt x="2382633" y="855914"/>
                    <a:pt x="2431132" y="855914"/>
                  </a:cubicBezTo>
                  <a:close/>
                  <a:moveTo>
                    <a:pt x="3142735" y="847068"/>
                  </a:moveTo>
                  <a:cubicBezTo>
                    <a:pt x="3065237" y="847068"/>
                    <a:pt x="3002413" y="909892"/>
                    <a:pt x="3002413" y="987390"/>
                  </a:cubicBezTo>
                  <a:cubicBezTo>
                    <a:pt x="3002413" y="1064888"/>
                    <a:pt x="3065237" y="1127712"/>
                    <a:pt x="3142735" y="1127712"/>
                  </a:cubicBezTo>
                  <a:cubicBezTo>
                    <a:pt x="3220233" y="1127712"/>
                    <a:pt x="3283057" y="1064888"/>
                    <a:pt x="3283057" y="987390"/>
                  </a:cubicBezTo>
                  <a:cubicBezTo>
                    <a:pt x="3283057" y="909892"/>
                    <a:pt x="3220233" y="847068"/>
                    <a:pt x="3142735" y="847068"/>
                  </a:cubicBezTo>
                  <a:close/>
                  <a:moveTo>
                    <a:pt x="2431132" y="803408"/>
                  </a:moveTo>
                  <a:cubicBezTo>
                    <a:pt x="2353634" y="803408"/>
                    <a:pt x="2290810" y="866232"/>
                    <a:pt x="2290810" y="943730"/>
                  </a:cubicBezTo>
                  <a:cubicBezTo>
                    <a:pt x="2290810" y="1021228"/>
                    <a:pt x="2353634" y="1084052"/>
                    <a:pt x="2431132" y="1084052"/>
                  </a:cubicBezTo>
                  <a:cubicBezTo>
                    <a:pt x="2508630" y="1084052"/>
                    <a:pt x="2571454" y="1021228"/>
                    <a:pt x="2571454" y="943730"/>
                  </a:cubicBezTo>
                  <a:cubicBezTo>
                    <a:pt x="2571454" y="866232"/>
                    <a:pt x="2508630" y="803408"/>
                    <a:pt x="2431132" y="803408"/>
                  </a:cubicBezTo>
                  <a:close/>
                  <a:moveTo>
                    <a:pt x="3142735" y="793511"/>
                  </a:moveTo>
                  <a:cubicBezTo>
                    <a:pt x="3249811" y="793511"/>
                    <a:pt x="3336614" y="880314"/>
                    <a:pt x="3336614" y="987390"/>
                  </a:cubicBezTo>
                  <a:cubicBezTo>
                    <a:pt x="3336614" y="1094466"/>
                    <a:pt x="3249811" y="1181269"/>
                    <a:pt x="3142735" y="1181269"/>
                  </a:cubicBezTo>
                  <a:cubicBezTo>
                    <a:pt x="3035659" y="1181269"/>
                    <a:pt x="2948856" y="1094466"/>
                    <a:pt x="2948856" y="987390"/>
                  </a:cubicBezTo>
                  <a:cubicBezTo>
                    <a:pt x="2948856" y="880314"/>
                    <a:pt x="3035659" y="793511"/>
                    <a:pt x="3142735" y="793511"/>
                  </a:cubicBezTo>
                  <a:close/>
                  <a:moveTo>
                    <a:pt x="2431132" y="749851"/>
                  </a:moveTo>
                  <a:cubicBezTo>
                    <a:pt x="2538208" y="749851"/>
                    <a:pt x="2625011" y="836654"/>
                    <a:pt x="2625011" y="943730"/>
                  </a:cubicBezTo>
                  <a:cubicBezTo>
                    <a:pt x="2625011" y="1050806"/>
                    <a:pt x="2538208" y="1137609"/>
                    <a:pt x="2431132" y="1137609"/>
                  </a:cubicBezTo>
                  <a:cubicBezTo>
                    <a:pt x="2324056" y="1137609"/>
                    <a:pt x="2237253" y="1050806"/>
                    <a:pt x="2237253" y="943730"/>
                  </a:cubicBezTo>
                  <a:cubicBezTo>
                    <a:pt x="2237253" y="836654"/>
                    <a:pt x="2324056" y="749851"/>
                    <a:pt x="2431132" y="749851"/>
                  </a:cubicBezTo>
                  <a:close/>
                  <a:moveTo>
                    <a:pt x="3229258" y="654619"/>
                  </a:moveTo>
                  <a:cubicBezTo>
                    <a:pt x="3225065" y="698339"/>
                    <a:pt x="3187822" y="731918"/>
                    <a:pt x="3142735" y="731918"/>
                  </a:cubicBezTo>
                  <a:cubicBezTo>
                    <a:pt x="3097901" y="731918"/>
                    <a:pt x="3060824" y="698714"/>
                    <a:pt x="3056356" y="655330"/>
                  </a:cubicBezTo>
                  <a:cubicBezTo>
                    <a:pt x="3023813" y="663477"/>
                    <a:pt x="2993147" y="676304"/>
                    <a:pt x="2965538" y="693793"/>
                  </a:cubicBezTo>
                  <a:cubicBezTo>
                    <a:pt x="2993356" y="727282"/>
                    <a:pt x="2991182" y="776912"/>
                    <a:pt x="2959913" y="808952"/>
                  </a:cubicBezTo>
                  <a:cubicBezTo>
                    <a:pt x="2928405" y="841236"/>
                    <a:pt x="2878323" y="844421"/>
                    <a:pt x="2844100" y="816843"/>
                  </a:cubicBezTo>
                  <a:cubicBezTo>
                    <a:pt x="2828960" y="842791"/>
                    <a:pt x="2817240" y="870957"/>
                    <a:pt x="2809873" y="900836"/>
                  </a:cubicBezTo>
                  <a:cubicBezTo>
                    <a:pt x="2853641" y="904991"/>
                    <a:pt x="2887274" y="942257"/>
                    <a:pt x="2887274" y="987379"/>
                  </a:cubicBezTo>
                  <a:cubicBezTo>
                    <a:pt x="2887274" y="1032213"/>
                    <a:pt x="2854070" y="1069290"/>
                    <a:pt x="2810687" y="1073759"/>
                  </a:cubicBezTo>
                  <a:cubicBezTo>
                    <a:pt x="2818069" y="1103247"/>
                    <a:pt x="2829294" y="1131194"/>
                    <a:pt x="2844776" y="1156501"/>
                  </a:cubicBezTo>
                  <a:cubicBezTo>
                    <a:pt x="2878976" y="1129771"/>
                    <a:pt x="2928368" y="1133331"/>
                    <a:pt x="2959486" y="1165368"/>
                  </a:cubicBezTo>
                  <a:cubicBezTo>
                    <a:pt x="2990797" y="1197605"/>
                    <a:pt x="2992748" y="1247497"/>
                    <a:pt x="2964556" y="1280946"/>
                  </a:cubicBezTo>
                  <a:cubicBezTo>
                    <a:pt x="2992518" y="1298569"/>
                    <a:pt x="3023315" y="1312006"/>
                    <a:pt x="3056208" y="1320162"/>
                  </a:cubicBezTo>
                  <a:cubicBezTo>
                    <a:pt x="3060393" y="1276432"/>
                    <a:pt x="3097641" y="1242840"/>
                    <a:pt x="3142735" y="1242840"/>
                  </a:cubicBezTo>
                  <a:cubicBezTo>
                    <a:pt x="3187568" y="1242840"/>
                    <a:pt x="3224647" y="1276044"/>
                    <a:pt x="3229114" y="1319428"/>
                  </a:cubicBezTo>
                  <a:cubicBezTo>
                    <a:pt x="3261657" y="1311280"/>
                    <a:pt x="3292323" y="1298453"/>
                    <a:pt x="3319931" y="1280964"/>
                  </a:cubicBezTo>
                  <a:cubicBezTo>
                    <a:pt x="3292115" y="1247475"/>
                    <a:pt x="3294289" y="1197846"/>
                    <a:pt x="3325557" y="1165807"/>
                  </a:cubicBezTo>
                  <a:cubicBezTo>
                    <a:pt x="3357065" y="1133523"/>
                    <a:pt x="3407146" y="1130338"/>
                    <a:pt x="3441369" y="1157915"/>
                  </a:cubicBezTo>
                  <a:cubicBezTo>
                    <a:pt x="3456511" y="1131969"/>
                    <a:pt x="3468230" y="1103802"/>
                    <a:pt x="3475597" y="1073923"/>
                  </a:cubicBezTo>
                  <a:cubicBezTo>
                    <a:pt x="3431829" y="1069768"/>
                    <a:pt x="3398197" y="1032501"/>
                    <a:pt x="3398197" y="987379"/>
                  </a:cubicBezTo>
                  <a:cubicBezTo>
                    <a:pt x="3398197" y="942279"/>
                    <a:pt x="3431797" y="905027"/>
                    <a:pt x="3475537" y="900848"/>
                  </a:cubicBezTo>
                  <a:cubicBezTo>
                    <a:pt x="3468078" y="871362"/>
                    <a:pt x="3456284" y="843603"/>
                    <a:pt x="3440880" y="818138"/>
                  </a:cubicBezTo>
                  <a:cubicBezTo>
                    <a:pt x="3406665" y="845000"/>
                    <a:pt x="3357157" y="841484"/>
                    <a:pt x="3325986" y="809391"/>
                  </a:cubicBezTo>
                  <a:cubicBezTo>
                    <a:pt x="3294733" y="777214"/>
                    <a:pt x="3292731" y="727448"/>
                    <a:pt x="3320778" y="694012"/>
                  </a:cubicBezTo>
                  <a:cubicBezTo>
                    <a:pt x="3292874" y="676278"/>
                    <a:pt x="3262118" y="662795"/>
                    <a:pt x="3229258" y="654619"/>
                  </a:cubicBezTo>
                  <a:close/>
                  <a:moveTo>
                    <a:pt x="2344604" y="610958"/>
                  </a:moveTo>
                  <a:cubicBezTo>
                    <a:pt x="2311711" y="619114"/>
                    <a:pt x="2280915" y="632551"/>
                    <a:pt x="2252952" y="650174"/>
                  </a:cubicBezTo>
                  <a:cubicBezTo>
                    <a:pt x="2281144" y="683623"/>
                    <a:pt x="2279194" y="733515"/>
                    <a:pt x="2247882" y="765752"/>
                  </a:cubicBezTo>
                  <a:cubicBezTo>
                    <a:pt x="2216764" y="797789"/>
                    <a:pt x="2167373" y="801349"/>
                    <a:pt x="2133173" y="774619"/>
                  </a:cubicBezTo>
                  <a:cubicBezTo>
                    <a:pt x="2117690" y="799926"/>
                    <a:pt x="2106465" y="827873"/>
                    <a:pt x="2099083" y="857361"/>
                  </a:cubicBezTo>
                  <a:cubicBezTo>
                    <a:pt x="2142467" y="861830"/>
                    <a:pt x="2175670" y="898907"/>
                    <a:pt x="2175670" y="943741"/>
                  </a:cubicBezTo>
                  <a:cubicBezTo>
                    <a:pt x="2175670" y="988863"/>
                    <a:pt x="2142038" y="1026129"/>
                    <a:pt x="2098270" y="1030284"/>
                  </a:cubicBezTo>
                  <a:cubicBezTo>
                    <a:pt x="2105637" y="1060163"/>
                    <a:pt x="2117356" y="1088329"/>
                    <a:pt x="2132497" y="1114277"/>
                  </a:cubicBezTo>
                  <a:cubicBezTo>
                    <a:pt x="2166720" y="1086699"/>
                    <a:pt x="2216802" y="1089884"/>
                    <a:pt x="2248310" y="1122168"/>
                  </a:cubicBezTo>
                  <a:cubicBezTo>
                    <a:pt x="2279579" y="1154208"/>
                    <a:pt x="2281752" y="1203838"/>
                    <a:pt x="2253935" y="1237327"/>
                  </a:cubicBezTo>
                  <a:cubicBezTo>
                    <a:pt x="2281544" y="1254816"/>
                    <a:pt x="2312210" y="1267643"/>
                    <a:pt x="2344753" y="1275790"/>
                  </a:cubicBezTo>
                  <a:cubicBezTo>
                    <a:pt x="2349220" y="1232406"/>
                    <a:pt x="2386298" y="1199202"/>
                    <a:pt x="2431132" y="1199202"/>
                  </a:cubicBezTo>
                  <a:cubicBezTo>
                    <a:pt x="2476218" y="1199202"/>
                    <a:pt x="2513461" y="1232781"/>
                    <a:pt x="2517655" y="1276501"/>
                  </a:cubicBezTo>
                  <a:cubicBezTo>
                    <a:pt x="2550514" y="1268325"/>
                    <a:pt x="2581270" y="1254842"/>
                    <a:pt x="2609175" y="1237108"/>
                  </a:cubicBezTo>
                  <a:cubicBezTo>
                    <a:pt x="2581128" y="1203672"/>
                    <a:pt x="2583129" y="1153906"/>
                    <a:pt x="2614382" y="1121729"/>
                  </a:cubicBezTo>
                  <a:cubicBezTo>
                    <a:pt x="2645554" y="1089636"/>
                    <a:pt x="2695061" y="1086120"/>
                    <a:pt x="2729276" y="1112982"/>
                  </a:cubicBezTo>
                  <a:cubicBezTo>
                    <a:pt x="2744681" y="1087517"/>
                    <a:pt x="2756475" y="1059758"/>
                    <a:pt x="2763934" y="1030272"/>
                  </a:cubicBezTo>
                  <a:cubicBezTo>
                    <a:pt x="2720194" y="1026093"/>
                    <a:pt x="2686593" y="988841"/>
                    <a:pt x="2686593" y="943741"/>
                  </a:cubicBezTo>
                  <a:cubicBezTo>
                    <a:pt x="2686593" y="898619"/>
                    <a:pt x="2720226" y="861352"/>
                    <a:pt x="2763994" y="857197"/>
                  </a:cubicBezTo>
                  <a:cubicBezTo>
                    <a:pt x="2756627" y="827318"/>
                    <a:pt x="2744907" y="799151"/>
                    <a:pt x="2729766" y="773205"/>
                  </a:cubicBezTo>
                  <a:cubicBezTo>
                    <a:pt x="2695543" y="800782"/>
                    <a:pt x="2645462" y="797597"/>
                    <a:pt x="2613954" y="765313"/>
                  </a:cubicBezTo>
                  <a:cubicBezTo>
                    <a:pt x="2582686" y="733274"/>
                    <a:pt x="2580511" y="683645"/>
                    <a:pt x="2608328" y="650156"/>
                  </a:cubicBezTo>
                  <a:cubicBezTo>
                    <a:pt x="2580720" y="632667"/>
                    <a:pt x="2550054" y="619840"/>
                    <a:pt x="2517511" y="611692"/>
                  </a:cubicBezTo>
                  <a:cubicBezTo>
                    <a:pt x="2513043" y="655076"/>
                    <a:pt x="2475965" y="688280"/>
                    <a:pt x="2431132" y="688280"/>
                  </a:cubicBezTo>
                  <a:cubicBezTo>
                    <a:pt x="2386038" y="688280"/>
                    <a:pt x="2348790" y="654688"/>
                    <a:pt x="2344604" y="610958"/>
                  </a:cubicBezTo>
                  <a:close/>
                  <a:moveTo>
                    <a:pt x="2311656" y="131"/>
                  </a:moveTo>
                  <a:cubicBezTo>
                    <a:pt x="3194306" y="-12569"/>
                    <a:pt x="4231473" y="906064"/>
                    <a:pt x="4102356" y="1968631"/>
                  </a:cubicBezTo>
                  <a:cubicBezTo>
                    <a:pt x="3973239" y="3031198"/>
                    <a:pt x="3448306" y="3547664"/>
                    <a:pt x="3441956" y="4165731"/>
                  </a:cubicBezTo>
                  <a:cubicBezTo>
                    <a:pt x="3435606" y="4783798"/>
                    <a:pt x="3916089" y="5221948"/>
                    <a:pt x="4064256" y="5677031"/>
                  </a:cubicBezTo>
                  <a:cubicBezTo>
                    <a:pt x="3450423" y="5725714"/>
                    <a:pt x="2047073" y="5668564"/>
                    <a:pt x="1321056" y="5677031"/>
                  </a:cubicBezTo>
                  <a:cubicBezTo>
                    <a:pt x="1826939" y="5050498"/>
                    <a:pt x="1687239" y="4673731"/>
                    <a:pt x="1575056" y="4457831"/>
                  </a:cubicBezTo>
                  <a:cubicBezTo>
                    <a:pt x="1462873" y="4241931"/>
                    <a:pt x="1001439" y="4514981"/>
                    <a:pt x="647956" y="4381631"/>
                  </a:cubicBezTo>
                  <a:cubicBezTo>
                    <a:pt x="294473" y="4248281"/>
                    <a:pt x="639489" y="3937131"/>
                    <a:pt x="597156" y="3810131"/>
                  </a:cubicBezTo>
                  <a:cubicBezTo>
                    <a:pt x="554823" y="3683131"/>
                    <a:pt x="421473" y="3661964"/>
                    <a:pt x="393956" y="3619631"/>
                  </a:cubicBezTo>
                  <a:cubicBezTo>
                    <a:pt x="366439" y="3577298"/>
                    <a:pt x="438406" y="3581531"/>
                    <a:pt x="432056" y="3556131"/>
                  </a:cubicBezTo>
                  <a:cubicBezTo>
                    <a:pt x="425706" y="3530731"/>
                    <a:pt x="366439" y="3532848"/>
                    <a:pt x="355856" y="3467231"/>
                  </a:cubicBezTo>
                  <a:cubicBezTo>
                    <a:pt x="345273" y="3401614"/>
                    <a:pt x="427823" y="3247098"/>
                    <a:pt x="368556" y="3162431"/>
                  </a:cubicBezTo>
                  <a:cubicBezTo>
                    <a:pt x="309289" y="3077764"/>
                    <a:pt x="-10327" y="3117981"/>
                    <a:pt x="256" y="2959231"/>
                  </a:cubicBezTo>
                  <a:cubicBezTo>
                    <a:pt x="10839" y="2800481"/>
                    <a:pt x="379139" y="2406781"/>
                    <a:pt x="432056" y="2209931"/>
                  </a:cubicBezTo>
                  <a:cubicBezTo>
                    <a:pt x="484973" y="2013081"/>
                    <a:pt x="288123" y="2051181"/>
                    <a:pt x="317756" y="1778131"/>
                  </a:cubicBezTo>
                  <a:cubicBezTo>
                    <a:pt x="563289" y="1136781"/>
                    <a:pt x="391839" y="1579164"/>
                    <a:pt x="559056" y="1054231"/>
                  </a:cubicBezTo>
                  <a:cubicBezTo>
                    <a:pt x="726273" y="529298"/>
                    <a:pt x="1429006" y="12831"/>
                    <a:pt x="2311656" y="131"/>
                  </a:cubicBezTo>
                  <a:close/>
                </a:path>
              </a:pathLst>
            </a:custGeom>
            <a:solidFill>
              <a:srgbClr val="153553"/>
            </a:solidFill>
            <a:ln w="9525">
              <a:noFill/>
              <a:round/>
              <a:headEnd/>
              <a:tailEnd/>
            </a:ln>
          </p:spPr>
          <p:txBody>
            <a:bodyPr/>
            <a:lstStyle/>
            <a:p>
              <a:pPr defTabSz="908303"/>
              <a:endParaRPr lang="en-US" sz="1788" dirty="0">
                <a:ln>
                  <a:solidFill>
                    <a:srgbClr val="FFFFFF">
                      <a:alpha val="0"/>
                    </a:srgbClr>
                  </a:solidFill>
                </a:ln>
                <a:solidFill>
                  <a:srgbClr val="FFFFFF"/>
                </a:solidFill>
                <a:latin typeface="Segoe UI"/>
              </a:endParaRPr>
            </a:p>
          </p:txBody>
        </p:sp>
        <p:sp>
          <p:nvSpPr>
            <p:cNvPr id="186" name="Rectangle 140"/>
            <p:cNvSpPr/>
            <p:nvPr/>
          </p:nvSpPr>
          <p:spPr>
            <a:xfrm>
              <a:off x="1864211" y="3830177"/>
              <a:ext cx="2954960" cy="2616650"/>
            </a:xfrm>
            <a:custGeom>
              <a:avLst/>
              <a:gdLst>
                <a:gd name="connsiteX0" fmla="*/ 0 w 4017407"/>
                <a:gd name="connsiteY0" fmla="*/ 0 h 2479881"/>
                <a:gd name="connsiteX1" fmla="*/ 4017407 w 4017407"/>
                <a:gd name="connsiteY1" fmla="*/ 0 h 2479881"/>
                <a:gd name="connsiteX2" fmla="*/ 4017407 w 4017407"/>
                <a:gd name="connsiteY2" fmla="*/ 2479881 h 2479881"/>
                <a:gd name="connsiteX3" fmla="*/ 0 w 4017407"/>
                <a:gd name="connsiteY3" fmla="*/ 2479881 h 2479881"/>
                <a:gd name="connsiteX4" fmla="*/ 0 w 4017407"/>
                <a:gd name="connsiteY4" fmla="*/ 0 h 2479881"/>
                <a:gd name="connsiteX0" fmla="*/ 0 w 4017407"/>
                <a:gd name="connsiteY0" fmla="*/ 0 h 2479881"/>
                <a:gd name="connsiteX1" fmla="*/ 4017407 w 4017407"/>
                <a:gd name="connsiteY1" fmla="*/ 0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4017407"/>
                <a:gd name="connsiteY0" fmla="*/ 0 h 2479881"/>
                <a:gd name="connsiteX1" fmla="*/ 3610715 w 4017407"/>
                <a:gd name="connsiteY1" fmla="*/ 3317 h 2479881"/>
                <a:gd name="connsiteX2" fmla="*/ 4017407 w 4017407"/>
                <a:gd name="connsiteY2" fmla="*/ 0 h 2479881"/>
                <a:gd name="connsiteX3" fmla="*/ 4017407 w 4017407"/>
                <a:gd name="connsiteY3" fmla="*/ 2479881 h 2479881"/>
                <a:gd name="connsiteX4" fmla="*/ 539855 w 4017407"/>
                <a:gd name="connsiteY4" fmla="*/ 2479817 h 2479881"/>
                <a:gd name="connsiteX5" fmla="*/ 0 w 4017407"/>
                <a:gd name="connsiteY5" fmla="*/ 2479881 h 2479881"/>
                <a:gd name="connsiteX6" fmla="*/ 0 w 4017407"/>
                <a:gd name="connsiteY6" fmla="*/ 0 h 2479881"/>
                <a:gd name="connsiteX0" fmla="*/ 0 w 4017407"/>
                <a:gd name="connsiteY0" fmla="*/ 0 h 2479881"/>
                <a:gd name="connsiteX1" fmla="*/ 3610715 w 4017407"/>
                <a:gd name="connsiteY1" fmla="*/ 3317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3610715"/>
                <a:gd name="connsiteY0" fmla="*/ 0 h 2479881"/>
                <a:gd name="connsiteX1" fmla="*/ 3610715 w 3610715"/>
                <a:gd name="connsiteY1" fmla="*/ 3317 h 2479881"/>
                <a:gd name="connsiteX2" fmla="*/ 539855 w 3610715"/>
                <a:gd name="connsiteY2" fmla="*/ 2479817 h 2479881"/>
                <a:gd name="connsiteX3" fmla="*/ 0 w 3610715"/>
                <a:gd name="connsiteY3" fmla="*/ 2479881 h 2479881"/>
                <a:gd name="connsiteX4" fmla="*/ 0 w 3610715"/>
                <a:gd name="connsiteY4" fmla="*/ 0 h 2479881"/>
                <a:gd name="connsiteX0" fmla="*/ 0 w 3610715"/>
                <a:gd name="connsiteY0" fmla="*/ 0 h 2479881"/>
                <a:gd name="connsiteX1" fmla="*/ 3610715 w 3610715"/>
                <a:gd name="connsiteY1" fmla="*/ 3317 h 2479881"/>
                <a:gd name="connsiteX2" fmla="*/ 1101868 w 3610715"/>
                <a:gd name="connsiteY2" fmla="*/ 2479818 h 2479881"/>
                <a:gd name="connsiteX3" fmla="*/ 0 w 3610715"/>
                <a:gd name="connsiteY3" fmla="*/ 2479881 h 2479881"/>
                <a:gd name="connsiteX4" fmla="*/ 0 w 3610715"/>
                <a:gd name="connsiteY4" fmla="*/ 0 h 247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15" h="2479881">
                  <a:moveTo>
                    <a:pt x="0" y="0"/>
                  </a:moveTo>
                  <a:lnTo>
                    <a:pt x="3610715" y="3317"/>
                  </a:lnTo>
                  <a:lnTo>
                    <a:pt x="1101868" y="2479818"/>
                  </a:lnTo>
                  <a:lnTo>
                    <a:pt x="0" y="2479881"/>
                  </a:lnTo>
                  <a:lnTo>
                    <a:pt x="0" y="0"/>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grpSp>
        <p:nvGrpSpPr>
          <p:cNvPr id="187" name="Group 186"/>
          <p:cNvGrpSpPr/>
          <p:nvPr/>
        </p:nvGrpSpPr>
        <p:grpSpPr>
          <a:xfrm>
            <a:off x="1792995" y="4346205"/>
            <a:ext cx="561810" cy="374464"/>
            <a:chOff x="8446926" y="2344910"/>
            <a:chExt cx="3241792" cy="2160764"/>
          </a:xfrm>
        </p:grpSpPr>
        <p:sp>
          <p:nvSpPr>
            <p:cNvPr id="188" name="Rectangle 187"/>
            <p:cNvSpPr/>
            <p:nvPr/>
          </p:nvSpPr>
          <p:spPr>
            <a:xfrm>
              <a:off x="8448653" y="2501758"/>
              <a:ext cx="3240065" cy="2000041"/>
            </a:xfrm>
            <a:prstGeom prst="rect">
              <a:avLst/>
            </a:prstGeom>
            <a:solidFill>
              <a:srgbClr val="3483CA"/>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89" name="Rectangle 188"/>
            <p:cNvSpPr/>
            <p:nvPr/>
          </p:nvSpPr>
          <p:spPr>
            <a:xfrm>
              <a:off x="8448653" y="2344910"/>
              <a:ext cx="3240065" cy="157433"/>
            </a:xfrm>
            <a:prstGeom prst="rect">
              <a:avLst/>
            </a:prstGeom>
            <a:solidFill>
              <a:srgbClr val="1535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90" name="Rounded Rectangle 189"/>
            <p:cNvSpPr/>
            <p:nvPr/>
          </p:nvSpPr>
          <p:spPr>
            <a:xfrm>
              <a:off x="8521462" y="2581993"/>
              <a:ext cx="3094447" cy="1839571"/>
            </a:xfrm>
            <a:prstGeom prst="roundRect">
              <a:avLst>
                <a:gd name="adj" fmla="val 19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91" name="Multiply 190"/>
            <p:cNvSpPr/>
            <p:nvPr/>
          </p:nvSpPr>
          <p:spPr>
            <a:xfrm>
              <a:off x="11535883" y="2359412"/>
              <a:ext cx="128428" cy="128429"/>
            </a:xfrm>
            <a:prstGeom prst="mathMultiply">
              <a:avLst>
                <a:gd name="adj1" fmla="val 126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92" name="Rectangle 191"/>
            <p:cNvSpPr/>
            <p:nvPr/>
          </p:nvSpPr>
          <p:spPr>
            <a:xfrm>
              <a:off x="11405375" y="2389566"/>
              <a:ext cx="83845" cy="68122"/>
            </a:xfrm>
            <a:prstGeom prst="rect">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93" name="Rectangle 192"/>
            <p:cNvSpPr/>
            <p:nvPr/>
          </p:nvSpPr>
          <p:spPr>
            <a:xfrm>
              <a:off x="11262069" y="2439291"/>
              <a:ext cx="83845" cy="22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194" name="Freeform 18"/>
            <p:cNvSpPr>
              <a:spLocks noChangeAspect="1" noEditPoints="1"/>
            </p:cNvSpPr>
            <p:nvPr/>
          </p:nvSpPr>
          <p:spPr bwMode="black">
            <a:xfrm rot="17995606">
              <a:off x="9368043" y="2914756"/>
              <a:ext cx="1360952" cy="1068667"/>
            </a:xfrm>
            <a:custGeom>
              <a:avLst/>
              <a:gdLst>
                <a:gd name="T0" fmla="*/ 1304 w 1423"/>
                <a:gd name="T1" fmla="*/ 301 h 1114"/>
                <a:gd name="T2" fmla="*/ 1302 w 1423"/>
                <a:gd name="T3" fmla="*/ 297 h 1114"/>
                <a:gd name="T4" fmla="*/ 719 w 1423"/>
                <a:gd name="T5" fmla="*/ 113 h 1114"/>
                <a:gd name="T6" fmla="*/ 496 w 1423"/>
                <a:gd name="T7" fmla="*/ 416 h 1114"/>
                <a:gd name="T8" fmla="*/ 441 w 1423"/>
                <a:gd name="T9" fmla="*/ 482 h 1114"/>
                <a:gd name="T10" fmla="*/ 375 w 1423"/>
                <a:gd name="T11" fmla="*/ 536 h 1114"/>
                <a:gd name="T12" fmla="*/ 290 w 1423"/>
                <a:gd name="T13" fmla="*/ 648 h 1114"/>
                <a:gd name="T14" fmla="*/ 470 w 1423"/>
                <a:gd name="T15" fmla="*/ 973 h 1114"/>
                <a:gd name="T16" fmla="*/ 610 w 1423"/>
                <a:gd name="T17" fmla="*/ 960 h 1114"/>
                <a:gd name="T18" fmla="*/ 775 w 1423"/>
                <a:gd name="T19" fmla="*/ 921 h 1114"/>
                <a:gd name="T20" fmla="*/ 932 w 1423"/>
                <a:gd name="T21" fmla="*/ 927 h 1114"/>
                <a:gd name="T22" fmla="*/ 1151 w 1423"/>
                <a:gd name="T23" fmla="*/ 893 h 1114"/>
                <a:gd name="T24" fmla="*/ 1304 w 1423"/>
                <a:gd name="T25" fmla="*/ 301 h 1114"/>
                <a:gd name="T26" fmla="*/ 1024 w 1423"/>
                <a:gd name="T27" fmla="*/ 311 h 1114"/>
                <a:gd name="T28" fmla="*/ 1024 w 1423"/>
                <a:gd name="T29" fmla="*/ 311 h 1114"/>
                <a:gd name="T30" fmla="*/ 873 w 1423"/>
                <a:gd name="T31" fmla="*/ 299 h 1114"/>
                <a:gd name="T32" fmla="*/ 873 w 1423"/>
                <a:gd name="T33" fmla="*/ 299 h 1114"/>
                <a:gd name="T34" fmla="*/ 799 w 1423"/>
                <a:gd name="T35" fmla="*/ 278 h 1114"/>
                <a:gd name="T36" fmla="*/ 821 w 1423"/>
                <a:gd name="T37" fmla="*/ 203 h 1114"/>
                <a:gd name="T38" fmla="*/ 828 w 1423"/>
                <a:gd name="T39" fmla="*/ 200 h 1114"/>
                <a:gd name="T40" fmla="*/ 1101 w 1423"/>
                <a:gd name="T41" fmla="*/ 234 h 1114"/>
                <a:gd name="T42" fmla="*/ 1108 w 1423"/>
                <a:gd name="T43" fmla="*/ 244 h 1114"/>
                <a:gd name="T44" fmla="*/ 1087 w 1423"/>
                <a:gd name="T45" fmla="*/ 318 h 1114"/>
                <a:gd name="T46" fmla="*/ 1024 w 1423"/>
                <a:gd name="T47" fmla="*/ 311 h 1114"/>
                <a:gd name="T48" fmla="*/ 14 w 1423"/>
                <a:gd name="T49" fmla="*/ 967 h 1114"/>
                <a:gd name="T50" fmla="*/ 53 w 1423"/>
                <a:gd name="T51" fmla="*/ 1037 h 1114"/>
                <a:gd name="T52" fmla="*/ 115 w 1423"/>
                <a:gd name="T53" fmla="*/ 1064 h 1114"/>
                <a:gd name="T54" fmla="*/ 24 w 1423"/>
                <a:gd name="T55" fmla="*/ 900 h 1114"/>
                <a:gd name="T56" fmla="*/ 14 w 1423"/>
                <a:gd name="T57" fmla="*/ 967 h 1114"/>
                <a:gd name="T58" fmla="*/ 400 w 1423"/>
                <a:gd name="T59" fmla="*/ 959 h 1114"/>
                <a:gd name="T60" fmla="*/ 265 w 1423"/>
                <a:gd name="T61" fmla="*/ 714 h 1114"/>
                <a:gd name="T62" fmla="*/ 190 w 1423"/>
                <a:gd name="T63" fmla="*/ 686 h 1114"/>
                <a:gd name="T64" fmla="*/ 175 w 1423"/>
                <a:gd name="T65" fmla="*/ 764 h 1114"/>
                <a:gd name="T66" fmla="*/ 310 w 1423"/>
                <a:gd name="T67" fmla="*/ 1008 h 1114"/>
                <a:gd name="T68" fmla="*/ 385 w 1423"/>
                <a:gd name="T69" fmla="*/ 1037 h 1114"/>
                <a:gd name="T70" fmla="*/ 400 w 1423"/>
                <a:gd name="T71" fmla="*/ 959 h 1114"/>
                <a:gd name="T72" fmla="*/ 266 w 1423"/>
                <a:gd name="T73" fmla="*/ 1026 h 1114"/>
                <a:gd name="T74" fmla="*/ 136 w 1423"/>
                <a:gd name="T75" fmla="*/ 792 h 1114"/>
                <a:gd name="T76" fmla="*/ 65 w 1423"/>
                <a:gd name="T77" fmla="*/ 764 h 1114"/>
                <a:gd name="T78" fmla="*/ 50 w 1423"/>
                <a:gd name="T79" fmla="*/ 840 h 1114"/>
                <a:gd name="T80" fmla="*/ 180 w 1423"/>
                <a:gd name="T81" fmla="*/ 1074 h 1114"/>
                <a:gd name="T82" fmla="*/ 251 w 1423"/>
                <a:gd name="T83" fmla="*/ 1101 h 1114"/>
                <a:gd name="T84" fmla="*/ 266 w 1423"/>
                <a:gd name="T85" fmla="*/ 1026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23" h="1114">
                  <a:moveTo>
                    <a:pt x="1304" y="301"/>
                  </a:moveTo>
                  <a:cubicBezTo>
                    <a:pt x="1303" y="298"/>
                    <a:pt x="1304" y="300"/>
                    <a:pt x="1302" y="297"/>
                  </a:cubicBezTo>
                  <a:cubicBezTo>
                    <a:pt x="1184" y="83"/>
                    <a:pt x="922" y="0"/>
                    <a:pt x="719" y="113"/>
                  </a:cubicBezTo>
                  <a:cubicBezTo>
                    <a:pt x="602" y="177"/>
                    <a:pt x="570" y="311"/>
                    <a:pt x="496" y="416"/>
                  </a:cubicBezTo>
                  <a:cubicBezTo>
                    <a:pt x="476" y="444"/>
                    <a:pt x="458" y="465"/>
                    <a:pt x="441" y="482"/>
                  </a:cubicBezTo>
                  <a:cubicBezTo>
                    <a:pt x="418" y="504"/>
                    <a:pt x="397" y="520"/>
                    <a:pt x="375" y="536"/>
                  </a:cubicBezTo>
                  <a:cubicBezTo>
                    <a:pt x="334" y="566"/>
                    <a:pt x="296" y="593"/>
                    <a:pt x="290" y="648"/>
                  </a:cubicBezTo>
                  <a:cubicBezTo>
                    <a:pt x="470" y="973"/>
                    <a:pt x="470" y="973"/>
                    <a:pt x="470" y="973"/>
                  </a:cubicBezTo>
                  <a:cubicBezTo>
                    <a:pt x="519" y="997"/>
                    <a:pt x="563" y="978"/>
                    <a:pt x="610" y="960"/>
                  </a:cubicBezTo>
                  <a:cubicBezTo>
                    <a:pt x="654" y="943"/>
                    <a:pt x="697" y="925"/>
                    <a:pt x="775" y="921"/>
                  </a:cubicBezTo>
                  <a:cubicBezTo>
                    <a:pt x="827" y="918"/>
                    <a:pt x="880" y="924"/>
                    <a:pt x="932" y="927"/>
                  </a:cubicBezTo>
                  <a:cubicBezTo>
                    <a:pt x="1008" y="932"/>
                    <a:pt x="1082" y="931"/>
                    <a:pt x="1151" y="893"/>
                  </a:cubicBezTo>
                  <a:cubicBezTo>
                    <a:pt x="1354" y="780"/>
                    <a:pt x="1423" y="515"/>
                    <a:pt x="1304" y="301"/>
                  </a:cubicBezTo>
                  <a:close/>
                  <a:moveTo>
                    <a:pt x="1024" y="311"/>
                  </a:moveTo>
                  <a:cubicBezTo>
                    <a:pt x="1024" y="311"/>
                    <a:pt x="1024" y="311"/>
                    <a:pt x="1024" y="311"/>
                  </a:cubicBezTo>
                  <a:cubicBezTo>
                    <a:pt x="983" y="270"/>
                    <a:pt x="917" y="279"/>
                    <a:pt x="873" y="299"/>
                  </a:cubicBezTo>
                  <a:cubicBezTo>
                    <a:pt x="873" y="299"/>
                    <a:pt x="873" y="299"/>
                    <a:pt x="873" y="299"/>
                  </a:cubicBezTo>
                  <a:cubicBezTo>
                    <a:pt x="847" y="313"/>
                    <a:pt x="814" y="304"/>
                    <a:pt x="799" y="278"/>
                  </a:cubicBezTo>
                  <a:cubicBezTo>
                    <a:pt x="785" y="251"/>
                    <a:pt x="794" y="218"/>
                    <a:pt x="821" y="203"/>
                  </a:cubicBezTo>
                  <a:cubicBezTo>
                    <a:pt x="823" y="202"/>
                    <a:pt x="828" y="200"/>
                    <a:pt x="828" y="200"/>
                  </a:cubicBezTo>
                  <a:cubicBezTo>
                    <a:pt x="927" y="155"/>
                    <a:pt x="1035" y="168"/>
                    <a:pt x="1101" y="234"/>
                  </a:cubicBezTo>
                  <a:cubicBezTo>
                    <a:pt x="1101" y="234"/>
                    <a:pt x="1106" y="240"/>
                    <a:pt x="1108" y="244"/>
                  </a:cubicBezTo>
                  <a:cubicBezTo>
                    <a:pt x="1122" y="270"/>
                    <a:pt x="1113" y="303"/>
                    <a:pt x="1087" y="318"/>
                  </a:cubicBezTo>
                  <a:cubicBezTo>
                    <a:pt x="1066" y="329"/>
                    <a:pt x="1041" y="326"/>
                    <a:pt x="1024" y="311"/>
                  </a:cubicBezTo>
                  <a:close/>
                  <a:moveTo>
                    <a:pt x="14" y="967"/>
                  </a:moveTo>
                  <a:cubicBezTo>
                    <a:pt x="53" y="1037"/>
                    <a:pt x="53" y="1037"/>
                    <a:pt x="53" y="1037"/>
                  </a:cubicBezTo>
                  <a:cubicBezTo>
                    <a:pt x="67" y="1062"/>
                    <a:pt x="94" y="1074"/>
                    <a:pt x="115" y="1064"/>
                  </a:cubicBezTo>
                  <a:cubicBezTo>
                    <a:pt x="24" y="900"/>
                    <a:pt x="24" y="900"/>
                    <a:pt x="24" y="900"/>
                  </a:cubicBezTo>
                  <a:cubicBezTo>
                    <a:pt x="5" y="912"/>
                    <a:pt x="0" y="941"/>
                    <a:pt x="14" y="967"/>
                  </a:cubicBezTo>
                  <a:close/>
                  <a:moveTo>
                    <a:pt x="400" y="959"/>
                  </a:moveTo>
                  <a:cubicBezTo>
                    <a:pt x="265" y="714"/>
                    <a:pt x="265" y="714"/>
                    <a:pt x="265" y="714"/>
                  </a:cubicBezTo>
                  <a:cubicBezTo>
                    <a:pt x="248" y="685"/>
                    <a:pt x="215" y="672"/>
                    <a:pt x="190" y="686"/>
                  </a:cubicBezTo>
                  <a:cubicBezTo>
                    <a:pt x="166" y="699"/>
                    <a:pt x="159" y="734"/>
                    <a:pt x="175" y="764"/>
                  </a:cubicBezTo>
                  <a:cubicBezTo>
                    <a:pt x="310" y="1008"/>
                    <a:pt x="310" y="1008"/>
                    <a:pt x="310" y="1008"/>
                  </a:cubicBezTo>
                  <a:cubicBezTo>
                    <a:pt x="327" y="1038"/>
                    <a:pt x="360" y="1051"/>
                    <a:pt x="385" y="1037"/>
                  </a:cubicBezTo>
                  <a:cubicBezTo>
                    <a:pt x="410" y="1023"/>
                    <a:pt x="416" y="988"/>
                    <a:pt x="400" y="959"/>
                  </a:cubicBezTo>
                  <a:close/>
                  <a:moveTo>
                    <a:pt x="266" y="1026"/>
                  </a:moveTo>
                  <a:cubicBezTo>
                    <a:pt x="136" y="792"/>
                    <a:pt x="136" y="792"/>
                    <a:pt x="136" y="792"/>
                  </a:cubicBezTo>
                  <a:cubicBezTo>
                    <a:pt x="121" y="764"/>
                    <a:pt x="89" y="751"/>
                    <a:pt x="65" y="764"/>
                  </a:cubicBezTo>
                  <a:cubicBezTo>
                    <a:pt x="41" y="778"/>
                    <a:pt x="35" y="811"/>
                    <a:pt x="50" y="840"/>
                  </a:cubicBezTo>
                  <a:cubicBezTo>
                    <a:pt x="180" y="1074"/>
                    <a:pt x="180" y="1074"/>
                    <a:pt x="180" y="1074"/>
                  </a:cubicBezTo>
                  <a:cubicBezTo>
                    <a:pt x="196" y="1102"/>
                    <a:pt x="228" y="1114"/>
                    <a:pt x="251" y="1101"/>
                  </a:cubicBezTo>
                  <a:cubicBezTo>
                    <a:pt x="275" y="1088"/>
                    <a:pt x="282" y="1055"/>
                    <a:pt x="266" y="1026"/>
                  </a:cubicBezTo>
                  <a:close/>
                </a:path>
              </a:pathLst>
            </a:custGeom>
            <a:solidFill>
              <a:srgbClr val="153553"/>
            </a:solidFill>
            <a:ln>
              <a:noFill/>
            </a:ln>
            <a:extLst/>
          </p:spPr>
          <p:txBody>
            <a:bodyPr vert="horz" wrap="square" lIns="90842" tIns="45421" rIns="90842" bIns="45421" numCol="1" anchor="t" anchorCtr="0" compatLnSpc="1">
              <a:prstTxWarp prst="textNoShape">
                <a:avLst/>
              </a:prstTxWarp>
            </a:bodyPr>
            <a:lstStyle/>
            <a:p>
              <a:pPr defTabSz="908303"/>
              <a:endParaRPr lang="en-US" sz="1590" dirty="0">
                <a:ln>
                  <a:solidFill>
                    <a:srgbClr val="FFFFFF">
                      <a:alpha val="0"/>
                    </a:srgbClr>
                  </a:solidFill>
                </a:ln>
                <a:solidFill>
                  <a:srgbClr val="FFFFFF"/>
                </a:solidFill>
                <a:latin typeface="Segoe UI"/>
              </a:endParaRPr>
            </a:p>
          </p:txBody>
        </p:sp>
        <p:sp>
          <p:nvSpPr>
            <p:cNvPr id="195" name="Rectangle 140"/>
            <p:cNvSpPr/>
            <p:nvPr/>
          </p:nvSpPr>
          <p:spPr>
            <a:xfrm>
              <a:off x="8446926" y="2345898"/>
              <a:ext cx="2439016" cy="2159776"/>
            </a:xfrm>
            <a:custGeom>
              <a:avLst/>
              <a:gdLst>
                <a:gd name="connsiteX0" fmla="*/ 0 w 4017407"/>
                <a:gd name="connsiteY0" fmla="*/ 0 h 2479881"/>
                <a:gd name="connsiteX1" fmla="*/ 4017407 w 4017407"/>
                <a:gd name="connsiteY1" fmla="*/ 0 h 2479881"/>
                <a:gd name="connsiteX2" fmla="*/ 4017407 w 4017407"/>
                <a:gd name="connsiteY2" fmla="*/ 2479881 h 2479881"/>
                <a:gd name="connsiteX3" fmla="*/ 0 w 4017407"/>
                <a:gd name="connsiteY3" fmla="*/ 2479881 h 2479881"/>
                <a:gd name="connsiteX4" fmla="*/ 0 w 4017407"/>
                <a:gd name="connsiteY4" fmla="*/ 0 h 2479881"/>
                <a:gd name="connsiteX0" fmla="*/ 0 w 4017407"/>
                <a:gd name="connsiteY0" fmla="*/ 0 h 2479881"/>
                <a:gd name="connsiteX1" fmla="*/ 4017407 w 4017407"/>
                <a:gd name="connsiteY1" fmla="*/ 0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4017407"/>
                <a:gd name="connsiteY0" fmla="*/ 0 h 2479881"/>
                <a:gd name="connsiteX1" fmla="*/ 3610715 w 4017407"/>
                <a:gd name="connsiteY1" fmla="*/ 3317 h 2479881"/>
                <a:gd name="connsiteX2" fmla="*/ 4017407 w 4017407"/>
                <a:gd name="connsiteY2" fmla="*/ 0 h 2479881"/>
                <a:gd name="connsiteX3" fmla="*/ 4017407 w 4017407"/>
                <a:gd name="connsiteY3" fmla="*/ 2479881 h 2479881"/>
                <a:gd name="connsiteX4" fmla="*/ 539855 w 4017407"/>
                <a:gd name="connsiteY4" fmla="*/ 2479817 h 2479881"/>
                <a:gd name="connsiteX5" fmla="*/ 0 w 4017407"/>
                <a:gd name="connsiteY5" fmla="*/ 2479881 h 2479881"/>
                <a:gd name="connsiteX6" fmla="*/ 0 w 4017407"/>
                <a:gd name="connsiteY6" fmla="*/ 0 h 2479881"/>
                <a:gd name="connsiteX0" fmla="*/ 0 w 4017407"/>
                <a:gd name="connsiteY0" fmla="*/ 0 h 2479881"/>
                <a:gd name="connsiteX1" fmla="*/ 3610715 w 4017407"/>
                <a:gd name="connsiteY1" fmla="*/ 3317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3610715"/>
                <a:gd name="connsiteY0" fmla="*/ 0 h 2479881"/>
                <a:gd name="connsiteX1" fmla="*/ 3610715 w 3610715"/>
                <a:gd name="connsiteY1" fmla="*/ 3317 h 2479881"/>
                <a:gd name="connsiteX2" fmla="*/ 539855 w 3610715"/>
                <a:gd name="connsiteY2" fmla="*/ 2479817 h 2479881"/>
                <a:gd name="connsiteX3" fmla="*/ 0 w 3610715"/>
                <a:gd name="connsiteY3" fmla="*/ 2479881 h 2479881"/>
                <a:gd name="connsiteX4" fmla="*/ 0 w 3610715"/>
                <a:gd name="connsiteY4" fmla="*/ 0 h 2479881"/>
                <a:gd name="connsiteX0" fmla="*/ 0 w 3610715"/>
                <a:gd name="connsiteY0" fmla="*/ 0 h 2479881"/>
                <a:gd name="connsiteX1" fmla="*/ 3610715 w 3610715"/>
                <a:gd name="connsiteY1" fmla="*/ 3317 h 2479881"/>
                <a:gd name="connsiteX2" fmla="*/ 1101868 w 3610715"/>
                <a:gd name="connsiteY2" fmla="*/ 2479818 h 2479881"/>
                <a:gd name="connsiteX3" fmla="*/ 0 w 3610715"/>
                <a:gd name="connsiteY3" fmla="*/ 2479881 h 2479881"/>
                <a:gd name="connsiteX4" fmla="*/ 0 w 3610715"/>
                <a:gd name="connsiteY4" fmla="*/ 0 h 247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15" h="2479881">
                  <a:moveTo>
                    <a:pt x="0" y="0"/>
                  </a:moveTo>
                  <a:lnTo>
                    <a:pt x="3610715" y="3317"/>
                  </a:lnTo>
                  <a:lnTo>
                    <a:pt x="1101868" y="2479818"/>
                  </a:lnTo>
                  <a:lnTo>
                    <a:pt x="0" y="2479881"/>
                  </a:lnTo>
                  <a:lnTo>
                    <a:pt x="0" y="0"/>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sp>
        <p:nvSpPr>
          <p:cNvPr id="196" name="Rectangle 195"/>
          <p:cNvSpPr/>
          <p:nvPr/>
        </p:nvSpPr>
        <p:spPr>
          <a:xfrm>
            <a:off x="316168" y="5868628"/>
            <a:ext cx="2198164" cy="923330"/>
          </a:xfrm>
          <a:prstGeom prst="rect">
            <a:avLst/>
          </a:prstGeom>
        </p:spPr>
        <p:txBody>
          <a:bodyPr wrap="square">
            <a:spAutoFit/>
          </a:bodyPr>
          <a:lstStyle/>
          <a:p>
            <a:pPr marL="90488" indent="-90488" defTabSz="932472">
              <a:buClr>
                <a:srgbClr val="002050"/>
              </a:buClr>
              <a:buFont typeface="Arial" panose="020B0604020202020204" pitchFamily="34" charset="0"/>
              <a:buChar char="•"/>
            </a:pPr>
            <a:r>
              <a:rPr lang="en-US" sz="900" dirty="0">
                <a:solidFill>
                  <a:srgbClr val="002050"/>
                </a:solidFill>
                <a:latin typeface="Segoe UI Semibold" panose="020B0702040204020203" pitchFamily="34" charset="0"/>
                <a:ea typeface="Segoe UI Black" panose="020B0A02040204020203" pitchFamily="34" charset="0"/>
                <a:cs typeface="Segoe UI Semibold" panose="020B0702040204020203" pitchFamily="34" charset="0"/>
              </a:rPr>
              <a:t>R built-in to your T-SQL</a:t>
            </a:r>
          </a:p>
          <a:p>
            <a:pPr marL="90488" indent="-90488" defTabSz="932472">
              <a:buClr>
                <a:srgbClr val="002050"/>
              </a:buClr>
              <a:buFont typeface="Arial" panose="020B0604020202020204" pitchFamily="34" charset="0"/>
              <a:buChar char="•"/>
            </a:pPr>
            <a:r>
              <a:rPr lang="en-US" sz="900" dirty="0">
                <a:solidFill>
                  <a:srgbClr val="002050"/>
                </a:solidFill>
                <a:latin typeface="Segoe UI Semibold" panose="020B0702040204020203" pitchFamily="34" charset="0"/>
                <a:ea typeface="Segoe UI Black" panose="020B0A02040204020203" pitchFamily="34" charset="0"/>
                <a:cs typeface="Segoe UI Semibold" panose="020B0702040204020203" pitchFamily="34" charset="0"/>
              </a:rPr>
              <a:t>Real-time operational analytics</a:t>
            </a:r>
            <a:r>
              <a:rPr lang="en-US" sz="900" dirty="0">
                <a:solidFill>
                  <a:srgbClr val="002050"/>
                </a:solidFill>
                <a:latin typeface="Segoe UI Semibold" panose="020B0702040204020203" pitchFamily="34" charset="0"/>
                <a:cs typeface="Segoe UI Semibold" panose="020B0702040204020203" pitchFamily="34" charset="0"/>
              </a:rPr>
              <a:t> </a:t>
            </a:r>
            <a:r>
              <a:rPr lang="en-US" sz="900" dirty="0">
                <a:solidFill>
                  <a:srgbClr val="002050"/>
                </a:solidFill>
                <a:latin typeface="Segoe UI Light" panose="020B0502040204020203" pitchFamily="34" charset="0"/>
                <a:cs typeface="Segoe UI Light" panose="020B0502040204020203" pitchFamily="34" charset="0"/>
              </a:rPr>
              <a:t>without moving the data</a:t>
            </a:r>
          </a:p>
          <a:p>
            <a:pPr marL="90488" indent="-90488" defTabSz="932472">
              <a:buClr>
                <a:srgbClr val="002050"/>
              </a:buClr>
              <a:buFont typeface="Arial" panose="020B0604020202020204" pitchFamily="34" charset="0"/>
              <a:buChar char="•"/>
            </a:pPr>
            <a:r>
              <a:rPr lang="en-US" sz="900" dirty="0">
                <a:solidFill>
                  <a:srgbClr val="002050"/>
                </a:solidFill>
                <a:latin typeface="Segoe UI Semibold" panose="020B0702040204020203" pitchFamily="34" charset="0"/>
                <a:ea typeface="Segoe UI Black" panose="020B0A02040204020203" pitchFamily="34" charset="0"/>
                <a:cs typeface="Segoe UI Semibold" panose="020B0702040204020203" pitchFamily="34" charset="0"/>
              </a:rPr>
              <a:t>Open source R with in-memory &amp; massive scale </a:t>
            </a:r>
            <a:r>
              <a:rPr lang="en-US" sz="900" dirty="0">
                <a:solidFill>
                  <a:srgbClr val="002050"/>
                </a:solidFill>
                <a:latin typeface="Segoe UI Light" panose="020B0502040204020203" pitchFamily="34" charset="0"/>
                <a:cs typeface="Segoe UI Light" panose="020B0502040204020203" pitchFamily="34" charset="0"/>
              </a:rPr>
              <a:t>– multi-threading and massive parallel processing</a:t>
            </a:r>
            <a:endParaRPr lang="en-US" sz="900" dirty="0">
              <a:solidFill>
                <a:srgbClr val="002050"/>
              </a:solidFill>
              <a:latin typeface="Segoe UI Black" panose="020B0A02040204020203" pitchFamily="34" charset="0"/>
              <a:ea typeface="Segoe UI Black" panose="020B0A02040204020203" pitchFamily="34" charset="0"/>
              <a:cs typeface="Segoe UI Black" panose="020B0A02040204020203" pitchFamily="34" charset="0"/>
            </a:endParaRPr>
          </a:p>
        </p:txBody>
      </p:sp>
      <p:sp>
        <p:nvSpPr>
          <p:cNvPr id="197" name="Rectangle 196"/>
          <p:cNvSpPr/>
          <p:nvPr/>
        </p:nvSpPr>
        <p:spPr>
          <a:xfrm>
            <a:off x="7137840" y="74966"/>
            <a:ext cx="2199789" cy="3328411"/>
          </a:xfrm>
          <a:prstGeom prst="rect">
            <a:avLst/>
          </a:prstGeom>
          <a:solidFill>
            <a:srgbClr val="F2F2F2"/>
          </a:solidFill>
          <a:ln>
            <a:solidFill>
              <a:srgbClr val="FF8C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FF8C00"/>
                </a:solidFill>
                <a:latin typeface="Segoe UI Semibold" panose="020B0702040204020203" pitchFamily="34" charset="0"/>
                <a:cs typeface="Segoe UI Semibold" panose="020B0702040204020203" pitchFamily="34" charset="0"/>
              </a:rPr>
              <a:t>End-to-end mobile BI</a:t>
            </a:r>
          </a:p>
        </p:txBody>
      </p:sp>
      <p:sp>
        <p:nvSpPr>
          <p:cNvPr id="198" name="Rectangle 197"/>
          <p:cNvSpPr/>
          <p:nvPr/>
        </p:nvSpPr>
        <p:spPr>
          <a:xfrm>
            <a:off x="7137839" y="2203048"/>
            <a:ext cx="2199790" cy="1200329"/>
          </a:xfrm>
          <a:prstGeom prst="rect">
            <a:avLst/>
          </a:prstGeom>
        </p:spPr>
        <p:txBody>
          <a:bodyPr wrap="square">
            <a:spAutoFit/>
          </a:bodyPr>
          <a:lstStyle/>
          <a:p>
            <a:pPr marL="90488" indent="-90488" defTabSz="932472">
              <a:buClr>
                <a:srgbClr val="FF8C00"/>
              </a:buClr>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In-memory</a:t>
            </a: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 built-in</a:t>
            </a:r>
          </a:p>
          <a:p>
            <a:pPr marL="90488" indent="-90488" defTabSz="932472">
              <a:buClr>
                <a:srgbClr val="FF8C00"/>
              </a:buClr>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Real-time </a:t>
            </a: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with direct query capabilities</a:t>
            </a:r>
          </a:p>
          <a:p>
            <a:pPr marL="90488" indent="-90488" defTabSz="932472">
              <a:buClr>
                <a:srgbClr val="FF8C00"/>
              </a:buClr>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Powerful modeling </a:t>
            </a: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with 250+ built-in analytical functions</a:t>
            </a:r>
          </a:p>
          <a:p>
            <a:pPr marL="90488" indent="-90488" defTabSz="932472">
              <a:buClr>
                <a:srgbClr val="FF8C00"/>
              </a:buClr>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Mobile reports </a:t>
            </a: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with online </a:t>
            </a:r>
            <a:b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b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&amp; offline access</a:t>
            </a:r>
          </a:p>
          <a:p>
            <a:pPr marL="90488" indent="-90488" defTabSz="932472">
              <a:buClr>
                <a:srgbClr val="FF8C00"/>
              </a:buClr>
              <a:buFont typeface="Arial" panose="020B0604020202020204" pitchFamily="34" charset="0"/>
              <a:buChar char="•"/>
            </a:pPr>
            <a:r>
              <a:rPr lang="en-US" sz="900" dirty="0">
                <a:solidFill>
                  <a:srgbClr val="FF8C00"/>
                </a:solidFill>
                <a:latin typeface="Segoe UI Semibold" panose="020B0702040204020203" pitchFamily="34" charset="0"/>
                <a:ea typeface="Segoe UI Black" panose="020B0A02040204020203" pitchFamily="34" charset="0"/>
                <a:cs typeface="Segoe UI Semibold" panose="020B0702040204020203" pitchFamily="34" charset="0"/>
              </a:rPr>
              <a:t>Modern data visualizations </a:t>
            </a:r>
            <a:r>
              <a:rPr lang="en-US" sz="900" dirty="0">
                <a:solidFill>
                  <a:srgbClr val="FF8C00"/>
                </a:solidFill>
                <a:latin typeface="Segoe UI Light" panose="020B0502040204020203" pitchFamily="34" charset="0"/>
                <a:ea typeface="Segoe UI Black" panose="020B0A02040204020203" pitchFamily="34" charset="0"/>
                <a:cs typeface="Segoe UI Light" panose="020B0502040204020203" pitchFamily="34" charset="0"/>
              </a:rPr>
              <a:t>with Reporting Services or Power BI</a:t>
            </a:r>
          </a:p>
        </p:txBody>
      </p:sp>
      <p:grpSp>
        <p:nvGrpSpPr>
          <p:cNvPr id="199" name="Group 198"/>
          <p:cNvGrpSpPr/>
          <p:nvPr/>
        </p:nvGrpSpPr>
        <p:grpSpPr>
          <a:xfrm>
            <a:off x="7383478" y="709071"/>
            <a:ext cx="1708510" cy="1115909"/>
            <a:chOff x="1744813" y="477147"/>
            <a:chExt cx="4539132" cy="2964724"/>
          </a:xfrm>
        </p:grpSpPr>
        <p:grpSp>
          <p:nvGrpSpPr>
            <p:cNvPr id="200" name="Group 199"/>
            <p:cNvGrpSpPr/>
            <p:nvPr/>
          </p:nvGrpSpPr>
          <p:grpSpPr>
            <a:xfrm>
              <a:off x="2331719" y="477147"/>
              <a:ext cx="3952226" cy="2767785"/>
              <a:chOff x="7645384" y="2633653"/>
              <a:chExt cx="4407177" cy="3086392"/>
            </a:xfrm>
          </p:grpSpPr>
          <p:pic>
            <p:nvPicPr>
              <p:cNvPr id="202" name="Picture 20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10369" y="2975127"/>
                <a:ext cx="3687803" cy="2459736"/>
              </a:xfrm>
              <a:prstGeom prst="rect">
                <a:avLst/>
              </a:prstGeom>
            </p:spPr>
          </p:pic>
          <p:pic>
            <p:nvPicPr>
              <p:cNvPr id="203" name="Picture 202"/>
              <p:cNvPicPr>
                <a:picLocks noChangeAspect="1"/>
              </p:cNvPicPr>
              <p:nvPr/>
            </p:nvPicPr>
            <p:blipFill rotWithShape="1">
              <a:blip r:embed="rId5" cstate="print">
                <a:extLst>
                  <a:ext uri="{28A0092B-C50C-407E-A947-70E740481C1C}">
                    <a14:useLocalDpi xmlns:a14="http://schemas.microsoft.com/office/drawing/2010/main" val="0"/>
                  </a:ext>
                </a:extLst>
              </a:blip>
              <a:srcRect l="16731" t="10536" r="16364" b="6043"/>
              <a:stretch/>
            </p:blipFill>
            <p:spPr>
              <a:xfrm>
                <a:off x="7645384" y="2633653"/>
                <a:ext cx="4407177" cy="3086392"/>
              </a:xfrm>
              <a:prstGeom prst="rect">
                <a:avLst/>
              </a:prstGeom>
            </p:spPr>
          </p:pic>
        </p:grpSp>
        <p:pic>
          <p:nvPicPr>
            <p:cNvPr id="201" name="Picture 200"/>
            <p:cNvPicPr>
              <a:picLocks noChangeAspect="1"/>
            </p:cNvPicPr>
            <p:nvPr/>
          </p:nvPicPr>
          <p:blipFill rotWithShape="1">
            <a:blip r:embed="rId6" cstate="print">
              <a:extLst>
                <a:ext uri="{28A0092B-C50C-407E-A947-70E740481C1C}">
                  <a14:useLocalDpi xmlns:a14="http://schemas.microsoft.com/office/drawing/2010/main" val="0"/>
                </a:ext>
              </a:extLst>
            </a:blip>
            <a:srcRect l="10011" t="5156" r="10011" b="5156"/>
            <a:stretch/>
          </p:blipFill>
          <p:spPr>
            <a:xfrm>
              <a:off x="1744813" y="929737"/>
              <a:ext cx="1278388" cy="2512134"/>
            </a:xfrm>
            <a:prstGeom prst="rect">
              <a:avLst/>
            </a:prstGeom>
          </p:spPr>
        </p:pic>
      </p:grpSp>
      <p:grpSp>
        <p:nvGrpSpPr>
          <p:cNvPr id="204" name="Group 203"/>
          <p:cNvGrpSpPr/>
          <p:nvPr/>
        </p:nvGrpSpPr>
        <p:grpSpPr>
          <a:xfrm>
            <a:off x="7290847" y="1912857"/>
            <a:ext cx="1893772" cy="133208"/>
            <a:chOff x="7031974" y="2683017"/>
            <a:chExt cx="1893772" cy="133208"/>
          </a:xfrm>
        </p:grpSpPr>
        <p:grpSp>
          <p:nvGrpSpPr>
            <p:cNvPr id="205" name="Group 204"/>
            <p:cNvGrpSpPr/>
            <p:nvPr/>
          </p:nvGrpSpPr>
          <p:grpSpPr>
            <a:xfrm>
              <a:off x="7031974" y="2693579"/>
              <a:ext cx="439253" cy="112083"/>
              <a:chOff x="455215" y="4028851"/>
              <a:chExt cx="1756546" cy="448212"/>
            </a:xfrm>
          </p:grpSpPr>
          <p:grpSp>
            <p:nvGrpSpPr>
              <p:cNvPr id="219" name="Group 218"/>
              <p:cNvGrpSpPr>
                <a:grpSpLocks noChangeAspect="1"/>
              </p:cNvGrpSpPr>
              <p:nvPr/>
            </p:nvGrpSpPr>
            <p:grpSpPr>
              <a:xfrm>
                <a:off x="455215" y="4028851"/>
                <a:ext cx="438835" cy="448212"/>
                <a:chOff x="9127779" y="3921209"/>
                <a:chExt cx="358108" cy="365760"/>
              </a:xfrm>
              <a:solidFill>
                <a:srgbClr val="00BCF2"/>
              </a:solidFill>
            </p:grpSpPr>
            <p:sp>
              <p:nvSpPr>
                <p:cNvPr id="221" name="Freeform 31"/>
                <p:cNvSpPr>
                  <a:spLocks/>
                </p:cNvSpPr>
                <p:nvPr/>
              </p:nvSpPr>
              <p:spPr bwMode="auto">
                <a:xfrm>
                  <a:off x="9286173" y="3921209"/>
                  <a:ext cx="199714" cy="174846"/>
                </a:xfrm>
                <a:custGeom>
                  <a:avLst/>
                  <a:gdLst>
                    <a:gd name="T0" fmla="*/ 522 w 522"/>
                    <a:gd name="T1" fmla="*/ 457 h 457"/>
                    <a:gd name="T2" fmla="*/ 522 w 522"/>
                    <a:gd name="T3" fmla="*/ 0 h 457"/>
                    <a:gd name="T4" fmla="*/ 0 w 522"/>
                    <a:gd name="T5" fmla="*/ 78 h 457"/>
                    <a:gd name="T6" fmla="*/ 0 w 522"/>
                    <a:gd name="T7" fmla="*/ 457 h 457"/>
                    <a:gd name="T8" fmla="*/ 522 w 522"/>
                    <a:gd name="T9" fmla="*/ 457 h 457"/>
                  </a:gdLst>
                  <a:ahLst/>
                  <a:cxnLst>
                    <a:cxn ang="0">
                      <a:pos x="T0" y="T1"/>
                    </a:cxn>
                    <a:cxn ang="0">
                      <a:pos x="T2" y="T3"/>
                    </a:cxn>
                    <a:cxn ang="0">
                      <a:pos x="T4" y="T5"/>
                    </a:cxn>
                    <a:cxn ang="0">
                      <a:pos x="T6" y="T7"/>
                    </a:cxn>
                    <a:cxn ang="0">
                      <a:pos x="T8" y="T9"/>
                    </a:cxn>
                  </a:cxnLst>
                  <a:rect l="0" t="0" r="r" b="b"/>
                  <a:pathLst>
                    <a:path w="522" h="457">
                      <a:moveTo>
                        <a:pt x="522" y="457"/>
                      </a:moveTo>
                      <a:lnTo>
                        <a:pt x="522" y="0"/>
                      </a:lnTo>
                      <a:lnTo>
                        <a:pt x="0" y="78"/>
                      </a:lnTo>
                      <a:lnTo>
                        <a:pt x="0" y="457"/>
                      </a:lnTo>
                      <a:lnTo>
                        <a:pt x="522" y="457"/>
                      </a:lnTo>
                      <a:close/>
                    </a:path>
                  </a:pathLst>
                </a:custGeom>
                <a:grpFill/>
                <a:ln>
                  <a:noFill/>
                </a:ln>
              </p:spPr>
              <p:txBody>
                <a:bodyPr vert="horz" wrap="square" lIns="89642" tIns="0" rIns="0" bIns="0" numCol="1" anchor="t" anchorCtr="0" compatLnSpc="1">
                  <a:prstTxWarp prst="textNoShape">
                    <a:avLst/>
                  </a:prstTxWarp>
                </a:bodyPr>
                <a:lstStyle/>
                <a:p>
                  <a:endParaRPr lang="en-US" sz="500"/>
                </a:p>
              </p:txBody>
            </p:sp>
            <p:sp>
              <p:nvSpPr>
                <p:cNvPr id="222" name="Freeform 32"/>
                <p:cNvSpPr>
                  <a:spLocks/>
                </p:cNvSpPr>
                <p:nvPr/>
              </p:nvSpPr>
              <p:spPr bwMode="auto">
                <a:xfrm>
                  <a:off x="9127779" y="3953730"/>
                  <a:ext cx="145003" cy="142325"/>
                </a:xfrm>
                <a:custGeom>
                  <a:avLst/>
                  <a:gdLst>
                    <a:gd name="T0" fmla="*/ 379 w 379"/>
                    <a:gd name="T1" fmla="*/ 0 h 372"/>
                    <a:gd name="T2" fmla="*/ 0 w 379"/>
                    <a:gd name="T3" fmla="*/ 50 h 372"/>
                    <a:gd name="T4" fmla="*/ 0 w 379"/>
                    <a:gd name="T5" fmla="*/ 372 h 372"/>
                    <a:gd name="T6" fmla="*/ 379 w 379"/>
                    <a:gd name="T7" fmla="*/ 372 h 372"/>
                    <a:gd name="T8" fmla="*/ 379 w 379"/>
                    <a:gd name="T9" fmla="*/ 0 h 372"/>
                  </a:gdLst>
                  <a:ahLst/>
                  <a:cxnLst>
                    <a:cxn ang="0">
                      <a:pos x="T0" y="T1"/>
                    </a:cxn>
                    <a:cxn ang="0">
                      <a:pos x="T2" y="T3"/>
                    </a:cxn>
                    <a:cxn ang="0">
                      <a:pos x="T4" y="T5"/>
                    </a:cxn>
                    <a:cxn ang="0">
                      <a:pos x="T6" y="T7"/>
                    </a:cxn>
                    <a:cxn ang="0">
                      <a:pos x="T8" y="T9"/>
                    </a:cxn>
                  </a:cxnLst>
                  <a:rect l="0" t="0" r="r" b="b"/>
                  <a:pathLst>
                    <a:path w="379" h="372">
                      <a:moveTo>
                        <a:pt x="379" y="0"/>
                      </a:moveTo>
                      <a:lnTo>
                        <a:pt x="0" y="50"/>
                      </a:lnTo>
                      <a:lnTo>
                        <a:pt x="0" y="372"/>
                      </a:lnTo>
                      <a:lnTo>
                        <a:pt x="379" y="372"/>
                      </a:lnTo>
                      <a:lnTo>
                        <a:pt x="379" y="0"/>
                      </a:lnTo>
                      <a:close/>
                    </a:path>
                  </a:pathLst>
                </a:custGeom>
                <a:grpFill/>
                <a:ln>
                  <a:noFill/>
                </a:ln>
              </p:spPr>
              <p:txBody>
                <a:bodyPr vert="horz" wrap="square" lIns="89642" tIns="0" rIns="0" bIns="0" numCol="1" anchor="t" anchorCtr="0" compatLnSpc="1">
                  <a:prstTxWarp prst="textNoShape">
                    <a:avLst/>
                  </a:prstTxWarp>
                </a:bodyPr>
                <a:lstStyle/>
                <a:p>
                  <a:endParaRPr lang="en-US" sz="500"/>
                </a:p>
              </p:txBody>
            </p:sp>
            <p:sp>
              <p:nvSpPr>
                <p:cNvPr id="223" name="Freeform 33"/>
                <p:cNvSpPr>
                  <a:spLocks/>
                </p:cNvSpPr>
                <p:nvPr/>
              </p:nvSpPr>
              <p:spPr bwMode="auto">
                <a:xfrm>
                  <a:off x="9127779" y="4109442"/>
                  <a:ext cx="145003" cy="144621"/>
                </a:xfrm>
                <a:custGeom>
                  <a:avLst/>
                  <a:gdLst>
                    <a:gd name="T0" fmla="*/ 0 w 379"/>
                    <a:gd name="T1" fmla="*/ 0 h 378"/>
                    <a:gd name="T2" fmla="*/ 0 w 379"/>
                    <a:gd name="T3" fmla="*/ 321 h 378"/>
                    <a:gd name="T4" fmla="*/ 379 w 379"/>
                    <a:gd name="T5" fmla="*/ 378 h 378"/>
                    <a:gd name="T6" fmla="*/ 379 w 379"/>
                    <a:gd name="T7" fmla="*/ 0 h 378"/>
                    <a:gd name="T8" fmla="*/ 0 w 379"/>
                    <a:gd name="T9" fmla="*/ 0 h 378"/>
                  </a:gdLst>
                  <a:ahLst/>
                  <a:cxnLst>
                    <a:cxn ang="0">
                      <a:pos x="T0" y="T1"/>
                    </a:cxn>
                    <a:cxn ang="0">
                      <a:pos x="T2" y="T3"/>
                    </a:cxn>
                    <a:cxn ang="0">
                      <a:pos x="T4" y="T5"/>
                    </a:cxn>
                    <a:cxn ang="0">
                      <a:pos x="T6" y="T7"/>
                    </a:cxn>
                    <a:cxn ang="0">
                      <a:pos x="T8" y="T9"/>
                    </a:cxn>
                  </a:cxnLst>
                  <a:rect l="0" t="0" r="r" b="b"/>
                  <a:pathLst>
                    <a:path w="379" h="378">
                      <a:moveTo>
                        <a:pt x="0" y="0"/>
                      </a:moveTo>
                      <a:lnTo>
                        <a:pt x="0" y="321"/>
                      </a:lnTo>
                      <a:lnTo>
                        <a:pt x="379" y="378"/>
                      </a:lnTo>
                      <a:lnTo>
                        <a:pt x="379" y="0"/>
                      </a:lnTo>
                      <a:lnTo>
                        <a:pt x="0" y="0"/>
                      </a:lnTo>
                      <a:close/>
                    </a:path>
                  </a:pathLst>
                </a:custGeom>
                <a:grpFill/>
                <a:ln>
                  <a:noFill/>
                </a:ln>
              </p:spPr>
              <p:txBody>
                <a:bodyPr vert="horz" wrap="square" lIns="89642" tIns="0" rIns="0" bIns="0" numCol="1" anchor="t" anchorCtr="0" compatLnSpc="1">
                  <a:prstTxWarp prst="textNoShape">
                    <a:avLst/>
                  </a:prstTxWarp>
                </a:bodyPr>
                <a:lstStyle/>
                <a:p>
                  <a:endParaRPr lang="en-US" sz="500"/>
                </a:p>
              </p:txBody>
            </p:sp>
            <p:sp>
              <p:nvSpPr>
                <p:cNvPr id="224" name="Freeform 34"/>
                <p:cNvSpPr>
                  <a:spLocks/>
                </p:cNvSpPr>
                <p:nvPr/>
              </p:nvSpPr>
              <p:spPr bwMode="auto">
                <a:xfrm>
                  <a:off x="9286173" y="4109445"/>
                  <a:ext cx="199714" cy="177524"/>
                </a:xfrm>
                <a:custGeom>
                  <a:avLst/>
                  <a:gdLst>
                    <a:gd name="T0" fmla="*/ 0 w 522"/>
                    <a:gd name="T1" fmla="*/ 385 h 464"/>
                    <a:gd name="T2" fmla="*/ 522 w 522"/>
                    <a:gd name="T3" fmla="*/ 464 h 464"/>
                    <a:gd name="T4" fmla="*/ 522 w 522"/>
                    <a:gd name="T5" fmla="*/ 0 h 464"/>
                    <a:gd name="T6" fmla="*/ 0 w 522"/>
                    <a:gd name="T7" fmla="*/ 0 h 464"/>
                    <a:gd name="T8" fmla="*/ 0 w 522"/>
                    <a:gd name="T9" fmla="*/ 385 h 464"/>
                  </a:gdLst>
                  <a:ahLst/>
                  <a:cxnLst>
                    <a:cxn ang="0">
                      <a:pos x="T0" y="T1"/>
                    </a:cxn>
                    <a:cxn ang="0">
                      <a:pos x="T2" y="T3"/>
                    </a:cxn>
                    <a:cxn ang="0">
                      <a:pos x="T4" y="T5"/>
                    </a:cxn>
                    <a:cxn ang="0">
                      <a:pos x="T6" y="T7"/>
                    </a:cxn>
                    <a:cxn ang="0">
                      <a:pos x="T8" y="T9"/>
                    </a:cxn>
                  </a:cxnLst>
                  <a:rect l="0" t="0" r="r" b="b"/>
                  <a:pathLst>
                    <a:path w="522" h="464">
                      <a:moveTo>
                        <a:pt x="0" y="385"/>
                      </a:moveTo>
                      <a:lnTo>
                        <a:pt x="522" y="464"/>
                      </a:lnTo>
                      <a:lnTo>
                        <a:pt x="522" y="0"/>
                      </a:lnTo>
                      <a:lnTo>
                        <a:pt x="0" y="0"/>
                      </a:lnTo>
                      <a:lnTo>
                        <a:pt x="0" y="385"/>
                      </a:lnTo>
                      <a:close/>
                    </a:path>
                  </a:pathLst>
                </a:custGeom>
                <a:grpFill/>
                <a:ln>
                  <a:noFill/>
                </a:ln>
              </p:spPr>
              <p:txBody>
                <a:bodyPr vert="horz" wrap="square" lIns="89642" tIns="0" rIns="0" bIns="0" numCol="1" anchor="t" anchorCtr="0" compatLnSpc="1">
                  <a:prstTxWarp prst="textNoShape">
                    <a:avLst/>
                  </a:prstTxWarp>
                </a:bodyPr>
                <a:lstStyle/>
                <a:p>
                  <a:endParaRPr lang="en-US" sz="500"/>
                </a:p>
              </p:txBody>
            </p:sp>
          </p:grpSp>
          <p:sp>
            <p:nvSpPr>
              <p:cNvPr id="220" name="TextBox 219"/>
              <p:cNvSpPr txBox="1"/>
              <p:nvPr/>
            </p:nvSpPr>
            <p:spPr>
              <a:xfrm>
                <a:off x="908555" y="4157928"/>
                <a:ext cx="1303206" cy="276926"/>
              </a:xfrm>
              <a:prstGeom prst="rect">
                <a:avLst/>
              </a:prstGeom>
              <a:noFill/>
              <a:ln>
                <a:noFill/>
              </a:ln>
            </p:spPr>
            <p:txBody>
              <a:bodyPr wrap="square" lIns="27432" tIns="0" rIns="0" bIns="0" rtlCol="0">
                <a:spAutoFit/>
              </a:bodyPr>
              <a:lstStyle/>
              <a:p>
                <a:pPr>
                  <a:lnSpc>
                    <a:spcPct val="90000"/>
                  </a:lnSpc>
                  <a:spcAft>
                    <a:spcPts val="588"/>
                  </a:spcAft>
                </a:pPr>
                <a:r>
                  <a:rPr lang="en-US" sz="500" dirty="0">
                    <a:gradFill>
                      <a:gsLst>
                        <a:gs pos="2917">
                          <a:srgbClr val="505050"/>
                        </a:gs>
                        <a:gs pos="30000">
                          <a:srgbClr val="505050"/>
                        </a:gs>
                      </a:gsLst>
                      <a:lin ang="5400000" scaled="0"/>
                    </a:gradFill>
                    <a:latin typeface="Segoe UI" panose="020B0502040204020203" pitchFamily="34" charset="0"/>
                    <a:cs typeface="Segoe UI" panose="020B0502040204020203" pitchFamily="34" charset="0"/>
                  </a:rPr>
                  <a:t>Windows</a:t>
                </a:r>
              </a:p>
            </p:txBody>
          </p:sp>
        </p:grpSp>
        <p:grpSp>
          <p:nvGrpSpPr>
            <p:cNvPr id="206" name="Group 205"/>
            <p:cNvGrpSpPr/>
            <p:nvPr/>
          </p:nvGrpSpPr>
          <p:grpSpPr>
            <a:xfrm>
              <a:off x="8564296" y="2683017"/>
              <a:ext cx="361450" cy="133208"/>
              <a:chOff x="6582876" y="3986613"/>
              <a:chExt cx="1445417" cy="532689"/>
            </a:xfrm>
          </p:grpSpPr>
          <p:pic>
            <p:nvPicPr>
              <p:cNvPr id="217" name="Picture 2" descr="http://www.w3.org/html/logo/downloads/HTML5_Badge_512.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2876" y="3986613"/>
                <a:ext cx="532689" cy="532689"/>
              </a:xfrm>
              <a:prstGeom prst="rect">
                <a:avLst/>
              </a:prstGeom>
              <a:noFill/>
              <a:extLst>
                <a:ext uri="{909E8E84-426E-40DD-AFC4-6F175D3DCCD1}">
                  <a14:hiddenFill xmlns:a14="http://schemas.microsoft.com/office/drawing/2010/main">
                    <a:solidFill>
                      <a:srgbClr val="FFFFFF"/>
                    </a:solidFill>
                  </a14:hiddenFill>
                </a:ext>
              </a:extLst>
            </p:spPr>
          </p:pic>
          <p:sp>
            <p:nvSpPr>
              <p:cNvPr id="218" name="TextBox 217"/>
              <p:cNvSpPr txBox="1"/>
              <p:nvPr/>
            </p:nvSpPr>
            <p:spPr>
              <a:xfrm>
                <a:off x="7083139" y="4157931"/>
                <a:ext cx="945154" cy="276926"/>
              </a:xfrm>
              <a:prstGeom prst="rect">
                <a:avLst/>
              </a:prstGeom>
              <a:noFill/>
              <a:ln>
                <a:noFill/>
              </a:ln>
            </p:spPr>
            <p:txBody>
              <a:bodyPr wrap="square" lIns="27432" tIns="0" rIns="0" bIns="0" rtlCol="0">
                <a:spAutoFit/>
              </a:bodyPr>
              <a:lstStyle/>
              <a:p>
                <a:pPr>
                  <a:lnSpc>
                    <a:spcPct val="90000"/>
                  </a:lnSpc>
                  <a:spcAft>
                    <a:spcPts val="588"/>
                  </a:spcAft>
                </a:pPr>
                <a:r>
                  <a:rPr lang="en-US" sz="500" dirty="0">
                    <a:gradFill>
                      <a:gsLst>
                        <a:gs pos="2917">
                          <a:srgbClr val="505050"/>
                        </a:gs>
                        <a:gs pos="30000">
                          <a:srgbClr val="505050"/>
                        </a:gs>
                      </a:gsLst>
                      <a:lin ang="5400000" scaled="0"/>
                    </a:gradFill>
                    <a:latin typeface="Segoe UI" panose="020B0502040204020203" pitchFamily="34" charset="0"/>
                    <a:cs typeface="Segoe UI" panose="020B0502040204020203" pitchFamily="34" charset="0"/>
                  </a:rPr>
                  <a:t>HTML5</a:t>
                </a:r>
              </a:p>
            </p:txBody>
          </p:sp>
        </p:grpSp>
        <p:grpSp>
          <p:nvGrpSpPr>
            <p:cNvPr id="207" name="Group 206"/>
            <p:cNvGrpSpPr/>
            <p:nvPr/>
          </p:nvGrpSpPr>
          <p:grpSpPr>
            <a:xfrm>
              <a:off x="7625233" y="2689768"/>
              <a:ext cx="258204" cy="112083"/>
              <a:chOff x="2516772" y="4013611"/>
              <a:chExt cx="1032540" cy="448212"/>
            </a:xfrm>
          </p:grpSpPr>
          <p:sp>
            <p:nvSpPr>
              <p:cNvPr id="215" name="Freeform 5"/>
              <p:cNvSpPr>
                <a:spLocks noChangeAspect="1" noEditPoints="1"/>
              </p:cNvSpPr>
              <p:nvPr/>
            </p:nvSpPr>
            <p:spPr bwMode="auto">
              <a:xfrm>
                <a:off x="2516772" y="4013611"/>
                <a:ext cx="397890" cy="448212"/>
              </a:xfrm>
              <a:custGeom>
                <a:avLst/>
                <a:gdLst>
                  <a:gd name="T0" fmla="*/ 208 w 215"/>
                  <a:gd name="T1" fmla="*/ 81 h 242"/>
                  <a:gd name="T2" fmla="*/ 161 w 215"/>
                  <a:gd name="T3" fmla="*/ 57 h 242"/>
                  <a:gd name="T4" fmla="*/ 115 w 215"/>
                  <a:gd name="T5" fmla="*/ 67 h 242"/>
                  <a:gd name="T6" fmla="*/ 69 w 215"/>
                  <a:gd name="T7" fmla="*/ 57 h 242"/>
                  <a:gd name="T8" fmla="*/ 18 w 215"/>
                  <a:gd name="T9" fmla="*/ 87 h 242"/>
                  <a:gd name="T10" fmla="*/ 32 w 215"/>
                  <a:gd name="T11" fmla="*/ 209 h 242"/>
                  <a:gd name="T12" fmla="*/ 73 w 215"/>
                  <a:gd name="T13" fmla="*/ 242 h 242"/>
                  <a:gd name="T14" fmla="*/ 115 w 215"/>
                  <a:gd name="T15" fmla="*/ 232 h 242"/>
                  <a:gd name="T16" fmla="*/ 157 w 215"/>
                  <a:gd name="T17" fmla="*/ 242 h 242"/>
                  <a:gd name="T18" fmla="*/ 199 w 215"/>
                  <a:gd name="T19" fmla="*/ 207 h 242"/>
                  <a:gd name="T20" fmla="*/ 215 w 215"/>
                  <a:gd name="T21" fmla="*/ 178 h 242"/>
                  <a:gd name="T22" fmla="*/ 208 w 215"/>
                  <a:gd name="T23" fmla="*/ 81 h 242"/>
                  <a:gd name="T24" fmla="*/ 145 w 215"/>
                  <a:gd name="T25" fmla="*/ 39 h 242"/>
                  <a:gd name="T26" fmla="*/ 157 w 215"/>
                  <a:gd name="T27" fmla="*/ 0 h 242"/>
                  <a:gd name="T28" fmla="*/ 120 w 215"/>
                  <a:gd name="T29" fmla="*/ 20 h 242"/>
                  <a:gd name="T30" fmla="*/ 107 w 215"/>
                  <a:gd name="T31" fmla="*/ 58 h 242"/>
                  <a:gd name="T32" fmla="*/ 145 w 215"/>
                  <a:gd name="T33" fmla="*/ 3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242">
                    <a:moveTo>
                      <a:pt x="208" y="81"/>
                    </a:moveTo>
                    <a:cubicBezTo>
                      <a:pt x="195" y="66"/>
                      <a:pt x="178" y="57"/>
                      <a:pt x="161" y="57"/>
                    </a:cubicBezTo>
                    <a:cubicBezTo>
                      <a:pt x="139" y="57"/>
                      <a:pt x="130" y="67"/>
                      <a:pt x="115" y="67"/>
                    </a:cubicBezTo>
                    <a:cubicBezTo>
                      <a:pt x="99" y="67"/>
                      <a:pt x="88" y="57"/>
                      <a:pt x="69" y="57"/>
                    </a:cubicBezTo>
                    <a:cubicBezTo>
                      <a:pt x="50" y="57"/>
                      <a:pt x="30" y="68"/>
                      <a:pt x="18" y="87"/>
                    </a:cubicBezTo>
                    <a:cubicBezTo>
                      <a:pt x="0" y="115"/>
                      <a:pt x="3" y="166"/>
                      <a:pt x="32" y="209"/>
                    </a:cubicBezTo>
                    <a:cubicBezTo>
                      <a:pt x="42" y="225"/>
                      <a:pt x="56" y="242"/>
                      <a:pt x="73" y="242"/>
                    </a:cubicBezTo>
                    <a:cubicBezTo>
                      <a:pt x="89" y="242"/>
                      <a:pt x="94" y="232"/>
                      <a:pt x="115" y="232"/>
                    </a:cubicBezTo>
                    <a:cubicBezTo>
                      <a:pt x="137" y="232"/>
                      <a:pt x="141" y="242"/>
                      <a:pt x="157" y="242"/>
                    </a:cubicBezTo>
                    <a:cubicBezTo>
                      <a:pt x="175" y="242"/>
                      <a:pt x="189" y="223"/>
                      <a:pt x="199" y="207"/>
                    </a:cubicBezTo>
                    <a:cubicBezTo>
                      <a:pt x="206" y="196"/>
                      <a:pt x="209" y="190"/>
                      <a:pt x="215" y="178"/>
                    </a:cubicBezTo>
                    <a:cubicBezTo>
                      <a:pt x="174" y="162"/>
                      <a:pt x="167" y="104"/>
                      <a:pt x="208" y="81"/>
                    </a:cubicBezTo>
                    <a:close/>
                    <a:moveTo>
                      <a:pt x="145" y="39"/>
                    </a:moveTo>
                    <a:cubicBezTo>
                      <a:pt x="153" y="29"/>
                      <a:pt x="159" y="15"/>
                      <a:pt x="157" y="0"/>
                    </a:cubicBezTo>
                    <a:cubicBezTo>
                      <a:pt x="144" y="1"/>
                      <a:pt x="128" y="9"/>
                      <a:pt x="120" y="20"/>
                    </a:cubicBezTo>
                    <a:cubicBezTo>
                      <a:pt x="111" y="30"/>
                      <a:pt x="105" y="44"/>
                      <a:pt x="107" y="58"/>
                    </a:cubicBezTo>
                    <a:cubicBezTo>
                      <a:pt x="122" y="59"/>
                      <a:pt x="136" y="50"/>
                      <a:pt x="145" y="39"/>
                    </a:cubicBezTo>
                    <a:close/>
                  </a:path>
                </a:pathLst>
              </a:custGeom>
              <a:solidFill>
                <a:schemeClr val="bg1">
                  <a:lumMod val="50000"/>
                </a:schemeClr>
              </a:solidFill>
              <a:ln>
                <a:noFill/>
              </a:ln>
            </p:spPr>
            <p:txBody>
              <a:bodyPr vert="horz" wrap="square" lIns="89642" tIns="0" rIns="0" bIns="0" numCol="1" anchor="t" anchorCtr="0" compatLnSpc="1">
                <a:prstTxWarp prst="textNoShape">
                  <a:avLst/>
                </a:prstTxWarp>
              </a:bodyPr>
              <a:lstStyle/>
              <a:p>
                <a:endParaRPr lang="en-US" sz="500"/>
              </a:p>
            </p:txBody>
          </p:sp>
          <p:sp>
            <p:nvSpPr>
              <p:cNvPr id="216" name="TextBox 215"/>
              <p:cNvSpPr txBox="1"/>
              <p:nvPr/>
            </p:nvSpPr>
            <p:spPr>
              <a:xfrm>
                <a:off x="2949636" y="4157932"/>
                <a:ext cx="599676" cy="276926"/>
              </a:xfrm>
              <a:prstGeom prst="rect">
                <a:avLst/>
              </a:prstGeom>
              <a:noFill/>
              <a:ln>
                <a:noFill/>
              </a:ln>
            </p:spPr>
            <p:txBody>
              <a:bodyPr wrap="square" lIns="27432" tIns="0" rIns="0" bIns="0" rtlCol="0">
                <a:spAutoFit/>
              </a:bodyPr>
              <a:lstStyle/>
              <a:p>
                <a:pPr>
                  <a:lnSpc>
                    <a:spcPct val="90000"/>
                  </a:lnSpc>
                  <a:spcAft>
                    <a:spcPts val="588"/>
                  </a:spcAft>
                </a:pPr>
                <a:r>
                  <a:rPr lang="en-US" sz="500" dirty="0">
                    <a:gradFill>
                      <a:gsLst>
                        <a:gs pos="2917">
                          <a:srgbClr val="505050"/>
                        </a:gs>
                        <a:gs pos="30000">
                          <a:srgbClr val="505050"/>
                        </a:gs>
                      </a:gsLst>
                      <a:lin ang="5400000" scaled="0"/>
                    </a:gradFill>
                    <a:latin typeface="Segoe UI" panose="020B0502040204020203" pitchFamily="34" charset="0"/>
                    <a:cs typeface="Segoe UI" panose="020B0502040204020203" pitchFamily="34" charset="0"/>
                  </a:rPr>
                  <a:t>iOS</a:t>
                </a:r>
              </a:p>
            </p:txBody>
          </p:sp>
        </p:grpSp>
        <p:grpSp>
          <p:nvGrpSpPr>
            <p:cNvPr id="208" name="Group 207"/>
            <p:cNvGrpSpPr/>
            <p:nvPr/>
          </p:nvGrpSpPr>
          <p:grpSpPr>
            <a:xfrm>
              <a:off x="8037443" y="2693579"/>
              <a:ext cx="372846" cy="112083"/>
              <a:chOff x="4563185" y="4028851"/>
              <a:chExt cx="1490987" cy="448212"/>
            </a:xfrm>
          </p:grpSpPr>
          <p:grpSp>
            <p:nvGrpSpPr>
              <p:cNvPr id="209" name="Group 208"/>
              <p:cNvGrpSpPr>
                <a:grpSpLocks noChangeAspect="1"/>
              </p:cNvGrpSpPr>
              <p:nvPr/>
            </p:nvGrpSpPr>
            <p:grpSpPr>
              <a:xfrm>
                <a:off x="4563185" y="4028851"/>
                <a:ext cx="376131" cy="448212"/>
                <a:chOff x="4130675" y="1004888"/>
                <a:chExt cx="4175126" cy="4975225"/>
              </a:xfrm>
            </p:grpSpPr>
            <p:sp>
              <p:nvSpPr>
                <p:cNvPr id="211" name="Freeform 10"/>
                <p:cNvSpPr>
                  <a:spLocks/>
                </p:cNvSpPr>
                <p:nvPr/>
              </p:nvSpPr>
              <p:spPr bwMode="auto">
                <a:xfrm>
                  <a:off x="4130675" y="2624135"/>
                  <a:ext cx="609600" cy="1879601"/>
                </a:xfrm>
                <a:custGeom>
                  <a:avLst/>
                  <a:gdLst>
                    <a:gd name="T0" fmla="*/ 59 w 119"/>
                    <a:gd name="T1" fmla="*/ 0 h 367"/>
                    <a:gd name="T2" fmla="*/ 0 w 119"/>
                    <a:gd name="T3" fmla="*/ 60 h 367"/>
                    <a:gd name="T4" fmla="*/ 0 w 119"/>
                    <a:gd name="T5" fmla="*/ 60 h 367"/>
                    <a:gd name="T6" fmla="*/ 0 w 119"/>
                    <a:gd name="T7" fmla="*/ 160 h 367"/>
                    <a:gd name="T8" fmla="*/ 0 w 119"/>
                    <a:gd name="T9" fmla="*/ 208 h 367"/>
                    <a:gd name="T10" fmla="*/ 0 w 119"/>
                    <a:gd name="T11" fmla="*/ 308 h 367"/>
                    <a:gd name="T12" fmla="*/ 0 w 119"/>
                    <a:gd name="T13" fmla="*/ 308 h 367"/>
                    <a:gd name="T14" fmla="*/ 59 w 119"/>
                    <a:gd name="T15" fmla="*/ 367 h 367"/>
                    <a:gd name="T16" fmla="*/ 119 w 119"/>
                    <a:gd name="T17" fmla="*/ 308 h 367"/>
                    <a:gd name="T18" fmla="*/ 119 w 119"/>
                    <a:gd name="T19" fmla="*/ 308 h 367"/>
                    <a:gd name="T20" fmla="*/ 119 w 119"/>
                    <a:gd name="T21" fmla="*/ 208 h 367"/>
                    <a:gd name="T22" fmla="*/ 119 w 119"/>
                    <a:gd name="T23" fmla="*/ 160 h 367"/>
                    <a:gd name="T24" fmla="*/ 119 w 119"/>
                    <a:gd name="T25" fmla="*/ 60 h 367"/>
                    <a:gd name="T26" fmla="*/ 119 w 119"/>
                    <a:gd name="T27" fmla="*/ 60 h 367"/>
                    <a:gd name="T28" fmla="*/ 59 w 119"/>
                    <a:gd name="T2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367">
                      <a:moveTo>
                        <a:pt x="59" y="0"/>
                      </a:moveTo>
                      <a:cubicBezTo>
                        <a:pt x="27" y="0"/>
                        <a:pt x="0" y="27"/>
                        <a:pt x="0" y="60"/>
                      </a:cubicBezTo>
                      <a:cubicBezTo>
                        <a:pt x="0" y="60"/>
                        <a:pt x="0" y="60"/>
                        <a:pt x="0" y="60"/>
                      </a:cubicBezTo>
                      <a:cubicBezTo>
                        <a:pt x="0" y="160"/>
                        <a:pt x="0" y="160"/>
                        <a:pt x="0" y="160"/>
                      </a:cubicBezTo>
                      <a:cubicBezTo>
                        <a:pt x="0" y="208"/>
                        <a:pt x="0" y="208"/>
                        <a:pt x="0" y="208"/>
                      </a:cubicBezTo>
                      <a:cubicBezTo>
                        <a:pt x="0" y="308"/>
                        <a:pt x="0" y="308"/>
                        <a:pt x="0" y="308"/>
                      </a:cubicBezTo>
                      <a:cubicBezTo>
                        <a:pt x="0" y="308"/>
                        <a:pt x="0" y="308"/>
                        <a:pt x="0" y="308"/>
                      </a:cubicBezTo>
                      <a:cubicBezTo>
                        <a:pt x="0" y="341"/>
                        <a:pt x="27" y="367"/>
                        <a:pt x="59" y="367"/>
                      </a:cubicBezTo>
                      <a:cubicBezTo>
                        <a:pt x="92" y="367"/>
                        <a:pt x="119" y="341"/>
                        <a:pt x="119" y="308"/>
                      </a:cubicBezTo>
                      <a:cubicBezTo>
                        <a:pt x="119" y="308"/>
                        <a:pt x="119" y="308"/>
                        <a:pt x="119" y="308"/>
                      </a:cubicBezTo>
                      <a:cubicBezTo>
                        <a:pt x="119" y="208"/>
                        <a:pt x="119" y="208"/>
                        <a:pt x="119" y="208"/>
                      </a:cubicBezTo>
                      <a:cubicBezTo>
                        <a:pt x="119" y="160"/>
                        <a:pt x="119" y="160"/>
                        <a:pt x="119" y="160"/>
                      </a:cubicBezTo>
                      <a:cubicBezTo>
                        <a:pt x="119" y="60"/>
                        <a:pt x="119" y="60"/>
                        <a:pt x="119" y="60"/>
                      </a:cubicBezTo>
                      <a:cubicBezTo>
                        <a:pt x="119" y="60"/>
                        <a:pt x="119" y="60"/>
                        <a:pt x="119" y="60"/>
                      </a:cubicBezTo>
                      <a:cubicBezTo>
                        <a:pt x="119" y="27"/>
                        <a:pt x="92" y="0"/>
                        <a:pt x="59" y="0"/>
                      </a:cubicBezTo>
                      <a:close/>
                    </a:path>
                  </a:pathLst>
                </a:custGeom>
                <a:solidFill>
                  <a:srgbClr val="A4CA39"/>
                </a:solidFill>
                <a:ln w="9525">
                  <a:noFill/>
                  <a:round/>
                  <a:headEnd/>
                  <a:tailEnd/>
                </a:ln>
                <a:extLst/>
              </p:spPr>
              <p:txBody>
                <a:bodyPr vert="horz" wrap="square" lIns="89642" tIns="0" rIns="0" bIns="0" numCol="1" anchor="t" anchorCtr="0" compatLnSpc="1">
                  <a:prstTxWarp prst="textNoShape">
                    <a:avLst/>
                  </a:prstTxWarp>
                </a:bodyPr>
                <a:lstStyle/>
                <a:p>
                  <a:endParaRPr lang="en-US" sz="500"/>
                </a:p>
              </p:txBody>
            </p:sp>
            <p:sp>
              <p:nvSpPr>
                <p:cNvPr id="212" name="Freeform 11"/>
                <p:cNvSpPr>
                  <a:spLocks/>
                </p:cNvSpPr>
                <p:nvPr/>
              </p:nvSpPr>
              <p:spPr bwMode="auto">
                <a:xfrm>
                  <a:off x="7700963" y="2624135"/>
                  <a:ext cx="604838" cy="1879601"/>
                </a:xfrm>
                <a:custGeom>
                  <a:avLst/>
                  <a:gdLst>
                    <a:gd name="T0" fmla="*/ 118 w 118"/>
                    <a:gd name="T1" fmla="*/ 60 h 367"/>
                    <a:gd name="T2" fmla="*/ 59 w 118"/>
                    <a:gd name="T3" fmla="*/ 0 h 367"/>
                    <a:gd name="T4" fmla="*/ 0 w 118"/>
                    <a:gd name="T5" fmla="*/ 60 h 367"/>
                    <a:gd name="T6" fmla="*/ 0 w 118"/>
                    <a:gd name="T7" fmla="*/ 60 h 367"/>
                    <a:gd name="T8" fmla="*/ 0 w 118"/>
                    <a:gd name="T9" fmla="*/ 160 h 367"/>
                    <a:gd name="T10" fmla="*/ 0 w 118"/>
                    <a:gd name="T11" fmla="*/ 208 h 367"/>
                    <a:gd name="T12" fmla="*/ 0 w 118"/>
                    <a:gd name="T13" fmla="*/ 308 h 367"/>
                    <a:gd name="T14" fmla="*/ 0 w 118"/>
                    <a:gd name="T15" fmla="*/ 308 h 367"/>
                    <a:gd name="T16" fmla="*/ 59 w 118"/>
                    <a:gd name="T17" fmla="*/ 367 h 367"/>
                    <a:gd name="T18" fmla="*/ 118 w 118"/>
                    <a:gd name="T19" fmla="*/ 308 h 367"/>
                    <a:gd name="T20" fmla="*/ 118 w 118"/>
                    <a:gd name="T21" fmla="*/ 308 h 367"/>
                    <a:gd name="T22" fmla="*/ 118 w 118"/>
                    <a:gd name="T23" fmla="*/ 208 h 367"/>
                    <a:gd name="T24" fmla="*/ 118 w 118"/>
                    <a:gd name="T25" fmla="*/ 160 h 367"/>
                    <a:gd name="T26" fmla="*/ 118 w 118"/>
                    <a:gd name="T27" fmla="*/ 6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 h="367">
                      <a:moveTo>
                        <a:pt x="118" y="60"/>
                      </a:moveTo>
                      <a:cubicBezTo>
                        <a:pt x="118" y="27"/>
                        <a:pt x="92" y="0"/>
                        <a:pt x="59" y="0"/>
                      </a:cubicBezTo>
                      <a:cubicBezTo>
                        <a:pt x="26" y="0"/>
                        <a:pt x="0" y="27"/>
                        <a:pt x="0" y="60"/>
                      </a:cubicBezTo>
                      <a:cubicBezTo>
                        <a:pt x="0" y="60"/>
                        <a:pt x="0" y="60"/>
                        <a:pt x="0" y="60"/>
                      </a:cubicBezTo>
                      <a:cubicBezTo>
                        <a:pt x="0" y="160"/>
                        <a:pt x="0" y="160"/>
                        <a:pt x="0" y="160"/>
                      </a:cubicBezTo>
                      <a:cubicBezTo>
                        <a:pt x="0" y="208"/>
                        <a:pt x="0" y="208"/>
                        <a:pt x="0" y="208"/>
                      </a:cubicBezTo>
                      <a:cubicBezTo>
                        <a:pt x="0" y="308"/>
                        <a:pt x="0" y="308"/>
                        <a:pt x="0" y="308"/>
                      </a:cubicBezTo>
                      <a:cubicBezTo>
                        <a:pt x="0" y="308"/>
                        <a:pt x="0" y="308"/>
                        <a:pt x="0" y="308"/>
                      </a:cubicBezTo>
                      <a:cubicBezTo>
                        <a:pt x="0" y="341"/>
                        <a:pt x="26" y="367"/>
                        <a:pt x="59" y="367"/>
                      </a:cubicBezTo>
                      <a:cubicBezTo>
                        <a:pt x="92" y="367"/>
                        <a:pt x="118" y="341"/>
                        <a:pt x="118" y="308"/>
                      </a:cubicBezTo>
                      <a:cubicBezTo>
                        <a:pt x="118" y="308"/>
                        <a:pt x="118" y="308"/>
                        <a:pt x="118" y="308"/>
                      </a:cubicBezTo>
                      <a:cubicBezTo>
                        <a:pt x="118" y="208"/>
                        <a:pt x="118" y="208"/>
                        <a:pt x="118" y="208"/>
                      </a:cubicBezTo>
                      <a:cubicBezTo>
                        <a:pt x="118" y="160"/>
                        <a:pt x="118" y="160"/>
                        <a:pt x="118" y="160"/>
                      </a:cubicBezTo>
                      <a:cubicBezTo>
                        <a:pt x="118" y="60"/>
                        <a:pt x="118" y="60"/>
                        <a:pt x="118" y="60"/>
                      </a:cubicBezTo>
                      <a:close/>
                    </a:path>
                  </a:pathLst>
                </a:custGeom>
                <a:solidFill>
                  <a:srgbClr val="A4CA39"/>
                </a:solidFill>
                <a:ln w="9525">
                  <a:noFill/>
                  <a:round/>
                  <a:headEnd/>
                  <a:tailEnd/>
                </a:ln>
                <a:extLst/>
              </p:spPr>
              <p:txBody>
                <a:bodyPr vert="horz" wrap="square" lIns="89642" tIns="0" rIns="0" bIns="0" numCol="1" anchor="t" anchorCtr="0" compatLnSpc="1">
                  <a:prstTxWarp prst="textNoShape">
                    <a:avLst/>
                  </a:prstTxWarp>
                </a:bodyPr>
                <a:lstStyle/>
                <a:p>
                  <a:endParaRPr lang="en-US" sz="500"/>
                </a:p>
              </p:txBody>
            </p:sp>
            <p:sp>
              <p:nvSpPr>
                <p:cNvPr id="213" name="Freeform 12"/>
                <p:cNvSpPr>
                  <a:spLocks/>
                </p:cNvSpPr>
                <p:nvPr/>
              </p:nvSpPr>
              <p:spPr bwMode="auto">
                <a:xfrm>
                  <a:off x="4848225" y="2679702"/>
                  <a:ext cx="2740027" cy="3300411"/>
                </a:xfrm>
                <a:custGeom>
                  <a:avLst/>
                  <a:gdLst>
                    <a:gd name="T0" fmla="*/ 3 w 535"/>
                    <a:gd name="T1" fmla="*/ 0 h 644"/>
                    <a:gd name="T2" fmla="*/ 0 w 535"/>
                    <a:gd name="T3" fmla="*/ 0 h 644"/>
                    <a:gd name="T4" fmla="*/ 0 w 535"/>
                    <a:gd name="T5" fmla="*/ 390 h 644"/>
                    <a:gd name="T6" fmla="*/ 59 w 535"/>
                    <a:gd name="T7" fmla="*/ 449 h 644"/>
                    <a:gd name="T8" fmla="*/ 109 w 535"/>
                    <a:gd name="T9" fmla="*/ 449 h 644"/>
                    <a:gd name="T10" fmla="*/ 109 w 535"/>
                    <a:gd name="T11" fmla="*/ 485 h 644"/>
                    <a:gd name="T12" fmla="*/ 109 w 535"/>
                    <a:gd name="T13" fmla="*/ 585 h 644"/>
                    <a:gd name="T14" fmla="*/ 109 w 535"/>
                    <a:gd name="T15" fmla="*/ 585 h 644"/>
                    <a:gd name="T16" fmla="*/ 168 w 535"/>
                    <a:gd name="T17" fmla="*/ 644 h 644"/>
                    <a:gd name="T18" fmla="*/ 227 w 535"/>
                    <a:gd name="T19" fmla="*/ 585 h 644"/>
                    <a:gd name="T20" fmla="*/ 227 w 535"/>
                    <a:gd name="T21" fmla="*/ 585 h 644"/>
                    <a:gd name="T22" fmla="*/ 227 w 535"/>
                    <a:gd name="T23" fmla="*/ 485 h 644"/>
                    <a:gd name="T24" fmla="*/ 227 w 535"/>
                    <a:gd name="T25" fmla="*/ 449 h 644"/>
                    <a:gd name="T26" fmla="*/ 308 w 535"/>
                    <a:gd name="T27" fmla="*/ 449 h 644"/>
                    <a:gd name="T28" fmla="*/ 308 w 535"/>
                    <a:gd name="T29" fmla="*/ 485 h 644"/>
                    <a:gd name="T30" fmla="*/ 308 w 535"/>
                    <a:gd name="T31" fmla="*/ 585 h 644"/>
                    <a:gd name="T32" fmla="*/ 367 w 535"/>
                    <a:gd name="T33" fmla="*/ 644 h 644"/>
                    <a:gd name="T34" fmla="*/ 426 w 535"/>
                    <a:gd name="T35" fmla="*/ 585 h 644"/>
                    <a:gd name="T36" fmla="*/ 426 w 535"/>
                    <a:gd name="T37" fmla="*/ 485 h 644"/>
                    <a:gd name="T38" fmla="*/ 426 w 535"/>
                    <a:gd name="T39" fmla="*/ 449 h 644"/>
                    <a:gd name="T40" fmla="*/ 476 w 535"/>
                    <a:gd name="T41" fmla="*/ 449 h 644"/>
                    <a:gd name="T42" fmla="*/ 535 w 535"/>
                    <a:gd name="T43" fmla="*/ 390 h 644"/>
                    <a:gd name="T44" fmla="*/ 535 w 535"/>
                    <a:gd name="T45" fmla="*/ 0 h 644"/>
                    <a:gd name="T46" fmla="*/ 534 w 535"/>
                    <a:gd name="T47" fmla="*/ 0 h 644"/>
                    <a:gd name="T48" fmla="*/ 3 w 535"/>
                    <a:gd name="T49" fmla="*/ 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5" h="644">
                      <a:moveTo>
                        <a:pt x="3" y="0"/>
                      </a:moveTo>
                      <a:cubicBezTo>
                        <a:pt x="0" y="0"/>
                        <a:pt x="0" y="0"/>
                        <a:pt x="0" y="0"/>
                      </a:cubicBezTo>
                      <a:cubicBezTo>
                        <a:pt x="0" y="390"/>
                        <a:pt x="0" y="390"/>
                        <a:pt x="0" y="390"/>
                      </a:cubicBezTo>
                      <a:cubicBezTo>
                        <a:pt x="0" y="423"/>
                        <a:pt x="26" y="449"/>
                        <a:pt x="59" y="449"/>
                      </a:cubicBezTo>
                      <a:cubicBezTo>
                        <a:pt x="109" y="449"/>
                        <a:pt x="109" y="449"/>
                        <a:pt x="109" y="449"/>
                      </a:cubicBezTo>
                      <a:cubicBezTo>
                        <a:pt x="109" y="485"/>
                        <a:pt x="109" y="485"/>
                        <a:pt x="109" y="485"/>
                      </a:cubicBezTo>
                      <a:cubicBezTo>
                        <a:pt x="109" y="585"/>
                        <a:pt x="109" y="585"/>
                        <a:pt x="109" y="585"/>
                      </a:cubicBezTo>
                      <a:cubicBezTo>
                        <a:pt x="109" y="585"/>
                        <a:pt x="109" y="585"/>
                        <a:pt x="109" y="585"/>
                      </a:cubicBezTo>
                      <a:cubicBezTo>
                        <a:pt x="109" y="618"/>
                        <a:pt x="135" y="644"/>
                        <a:pt x="168" y="644"/>
                      </a:cubicBezTo>
                      <a:cubicBezTo>
                        <a:pt x="201" y="644"/>
                        <a:pt x="227" y="618"/>
                        <a:pt x="227" y="585"/>
                      </a:cubicBezTo>
                      <a:cubicBezTo>
                        <a:pt x="227" y="585"/>
                        <a:pt x="227" y="585"/>
                        <a:pt x="227" y="585"/>
                      </a:cubicBezTo>
                      <a:cubicBezTo>
                        <a:pt x="227" y="485"/>
                        <a:pt x="227" y="485"/>
                        <a:pt x="227" y="485"/>
                      </a:cubicBezTo>
                      <a:cubicBezTo>
                        <a:pt x="227" y="449"/>
                        <a:pt x="227" y="449"/>
                        <a:pt x="227" y="449"/>
                      </a:cubicBezTo>
                      <a:cubicBezTo>
                        <a:pt x="308" y="449"/>
                        <a:pt x="308" y="449"/>
                        <a:pt x="308" y="449"/>
                      </a:cubicBezTo>
                      <a:cubicBezTo>
                        <a:pt x="308" y="485"/>
                        <a:pt x="308" y="485"/>
                        <a:pt x="308" y="485"/>
                      </a:cubicBezTo>
                      <a:cubicBezTo>
                        <a:pt x="308" y="585"/>
                        <a:pt x="308" y="585"/>
                        <a:pt x="308" y="585"/>
                      </a:cubicBezTo>
                      <a:cubicBezTo>
                        <a:pt x="308" y="618"/>
                        <a:pt x="334" y="644"/>
                        <a:pt x="367" y="644"/>
                      </a:cubicBezTo>
                      <a:cubicBezTo>
                        <a:pt x="400" y="644"/>
                        <a:pt x="426" y="618"/>
                        <a:pt x="426" y="585"/>
                      </a:cubicBezTo>
                      <a:cubicBezTo>
                        <a:pt x="426" y="485"/>
                        <a:pt x="426" y="485"/>
                        <a:pt x="426" y="485"/>
                      </a:cubicBezTo>
                      <a:cubicBezTo>
                        <a:pt x="426" y="449"/>
                        <a:pt x="426" y="449"/>
                        <a:pt x="426" y="449"/>
                      </a:cubicBezTo>
                      <a:cubicBezTo>
                        <a:pt x="476" y="449"/>
                        <a:pt x="476" y="449"/>
                        <a:pt x="476" y="449"/>
                      </a:cubicBezTo>
                      <a:cubicBezTo>
                        <a:pt x="509" y="449"/>
                        <a:pt x="535" y="423"/>
                        <a:pt x="535" y="390"/>
                      </a:cubicBezTo>
                      <a:cubicBezTo>
                        <a:pt x="535" y="0"/>
                        <a:pt x="535" y="0"/>
                        <a:pt x="535" y="0"/>
                      </a:cubicBezTo>
                      <a:cubicBezTo>
                        <a:pt x="534" y="0"/>
                        <a:pt x="534" y="0"/>
                        <a:pt x="534" y="0"/>
                      </a:cubicBezTo>
                      <a:lnTo>
                        <a:pt x="3" y="0"/>
                      </a:lnTo>
                      <a:close/>
                    </a:path>
                  </a:pathLst>
                </a:custGeom>
                <a:solidFill>
                  <a:srgbClr val="A4CA39"/>
                </a:solidFill>
                <a:ln w="9525">
                  <a:noFill/>
                  <a:round/>
                  <a:headEnd/>
                  <a:tailEnd/>
                </a:ln>
                <a:extLst/>
              </p:spPr>
              <p:txBody>
                <a:bodyPr vert="horz" wrap="square" lIns="89642" tIns="0" rIns="0" bIns="0" numCol="1" anchor="t" anchorCtr="0" compatLnSpc="1">
                  <a:prstTxWarp prst="textNoShape">
                    <a:avLst/>
                  </a:prstTxWarp>
                </a:bodyPr>
                <a:lstStyle/>
                <a:p>
                  <a:endParaRPr lang="en-US" sz="500"/>
                </a:p>
              </p:txBody>
            </p:sp>
            <p:sp>
              <p:nvSpPr>
                <p:cNvPr id="214" name="Freeform 13"/>
                <p:cNvSpPr>
                  <a:spLocks noEditPoints="1"/>
                </p:cNvSpPr>
                <p:nvPr/>
              </p:nvSpPr>
              <p:spPr bwMode="auto">
                <a:xfrm>
                  <a:off x="4848225" y="1004888"/>
                  <a:ext cx="2740027" cy="1566865"/>
                </a:xfrm>
                <a:custGeom>
                  <a:avLst/>
                  <a:gdLst>
                    <a:gd name="T0" fmla="*/ 535 w 535"/>
                    <a:gd name="T1" fmla="*/ 306 h 306"/>
                    <a:gd name="T2" fmla="*/ 535 w 535"/>
                    <a:gd name="T3" fmla="*/ 278 h 306"/>
                    <a:gd name="T4" fmla="*/ 531 w 535"/>
                    <a:gd name="T5" fmla="*/ 254 h 306"/>
                    <a:gd name="T6" fmla="*/ 402 w 535"/>
                    <a:gd name="T7" fmla="*/ 91 h 306"/>
                    <a:gd name="T8" fmla="*/ 443 w 535"/>
                    <a:gd name="T9" fmla="*/ 16 h 306"/>
                    <a:gd name="T10" fmla="*/ 439 w 535"/>
                    <a:gd name="T11" fmla="*/ 3 h 306"/>
                    <a:gd name="T12" fmla="*/ 426 w 535"/>
                    <a:gd name="T13" fmla="*/ 7 h 306"/>
                    <a:gd name="T14" fmla="*/ 384 w 535"/>
                    <a:gd name="T15" fmla="*/ 83 h 306"/>
                    <a:gd name="T16" fmla="*/ 268 w 535"/>
                    <a:gd name="T17" fmla="*/ 59 h 306"/>
                    <a:gd name="T18" fmla="*/ 151 w 535"/>
                    <a:gd name="T19" fmla="*/ 83 h 306"/>
                    <a:gd name="T20" fmla="*/ 109 w 535"/>
                    <a:gd name="T21" fmla="*/ 7 h 306"/>
                    <a:gd name="T22" fmla="*/ 96 w 535"/>
                    <a:gd name="T23" fmla="*/ 3 h 306"/>
                    <a:gd name="T24" fmla="*/ 93 w 535"/>
                    <a:gd name="T25" fmla="*/ 16 h 306"/>
                    <a:gd name="T26" fmla="*/ 134 w 535"/>
                    <a:gd name="T27" fmla="*/ 92 h 306"/>
                    <a:gd name="T28" fmla="*/ 7 w 535"/>
                    <a:gd name="T29" fmla="*/ 245 h 306"/>
                    <a:gd name="T30" fmla="*/ 0 w 535"/>
                    <a:gd name="T31" fmla="*/ 298 h 306"/>
                    <a:gd name="T32" fmla="*/ 0 w 535"/>
                    <a:gd name="T33" fmla="*/ 306 h 306"/>
                    <a:gd name="T34" fmla="*/ 535 w 535"/>
                    <a:gd name="T35" fmla="*/ 306 h 306"/>
                    <a:gd name="T36" fmla="*/ 389 w 535"/>
                    <a:gd name="T37" fmla="*/ 161 h 306"/>
                    <a:gd name="T38" fmla="*/ 415 w 535"/>
                    <a:gd name="T39" fmla="*/ 186 h 306"/>
                    <a:gd name="T40" fmla="*/ 389 w 535"/>
                    <a:gd name="T41" fmla="*/ 211 h 306"/>
                    <a:gd name="T42" fmla="*/ 364 w 535"/>
                    <a:gd name="T43" fmla="*/ 186 h 306"/>
                    <a:gd name="T44" fmla="*/ 389 w 535"/>
                    <a:gd name="T45" fmla="*/ 161 h 306"/>
                    <a:gd name="T46" fmla="*/ 146 w 535"/>
                    <a:gd name="T47" fmla="*/ 161 h 306"/>
                    <a:gd name="T48" fmla="*/ 171 w 535"/>
                    <a:gd name="T49" fmla="*/ 186 h 306"/>
                    <a:gd name="T50" fmla="*/ 146 w 535"/>
                    <a:gd name="T51" fmla="*/ 211 h 306"/>
                    <a:gd name="T52" fmla="*/ 121 w 535"/>
                    <a:gd name="T53" fmla="*/ 186 h 306"/>
                    <a:gd name="T54" fmla="*/ 146 w 535"/>
                    <a:gd name="T55" fmla="*/ 16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5" h="306">
                      <a:moveTo>
                        <a:pt x="535" y="306"/>
                      </a:moveTo>
                      <a:cubicBezTo>
                        <a:pt x="535" y="278"/>
                        <a:pt x="535" y="278"/>
                        <a:pt x="535" y="278"/>
                      </a:cubicBezTo>
                      <a:cubicBezTo>
                        <a:pt x="534" y="269"/>
                        <a:pt x="533" y="261"/>
                        <a:pt x="531" y="254"/>
                      </a:cubicBezTo>
                      <a:cubicBezTo>
                        <a:pt x="517" y="184"/>
                        <a:pt x="468" y="125"/>
                        <a:pt x="402" y="91"/>
                      </a:cubicBezTo>
                      <a:cubicBezTo>
                        <a:pt x="443" y="16"/>
                        <a:pt x="443" y="16"/>
                        <a:pt x="443" y="16"/>
                      </a:cubicBezTo>
                      <a:cubicBezTo>
                        <a:pt x="445" y="11"/>
                        <a:pt x="443" y="5"/>
                        <a:pt x="439" y="3"/>
                      </a:cubicBezTo>
                      <a:cubicBezTo>
                        <a:pt x="434" y="0"/>
                        <a:pt x="428" y="2"/>
                        <a:pt x="426" y="7"/>
                      </a:cubicBezTo>
                      <a:cubicBezTo>
                        <a:pt x="384" y="83"/>
                        <a:pt x="384" y="83"/>
                        <a:pt x="384" y="83"/>
                      </a:cubicBezTo>
                      <a:cubicBezTo>
                        <a:pt x="349" y="68"/>
                        <a:pt x="310" y="59"/>
                        <a:pt x="268" y="59"/>
                      </a:cubicBezTo>
                      <a:cubicBezTo>
                        <a:pt x="226" y="59"/>
                        <a:pt x="186" y="68"/>
                        <a:pt x="151" y="83"/>
                      </a:cubicBezTo>
                      <a:cubicBezTo>
                        <a:pt x="109" y="7"/>
                        <a:pt x="109" y="7"/>
                        <a:pt x="109" y="7"/>
                      </a:cubicBezTo>
                      <a:cubicBezTo>
                        <a:pt x="107" y="2"/>
                        <a:pt x="101" y="0"/>
                        <a:pt x="96" y="3"/>
                      </a:cubicBezTo>
                      <a:cubicBezTo>
                        <a:pt x="92" y="5"/>
                        <a:pt x="90" y="11"/>
                        <a:pt x="93" y="16"/>
                      </a:cubicBezTo>
                      <a:cubicBezTo>
                        <a:pt x="134" y="92"/>
                        <a:pt x="134" y="92"/>
                        <a:pt x="134" y="92"/>
                      </a:cubicBezTo>
                      <a:cubicBezTo>
                        <a:pt x="70" y="124"/>
                        <a:pt x="23" y="180"/>
                        <a:pt x="7" y="245"/>
                      </a:cubicBezTo>
                      <a:cubicBezTo>
                        <a:pt x="3" y="262"/>
                        <a:pt x="0" y="280"/>
                        <a:pt x="0" y="298"/>
                      </a:cubicBezTo>
                      <a:cubicBezTo>
                        <a:pt x="0" y="301"/>
                        <a:pt x="0" y="303"/>
                        <a:pt x="0" y="306"/>
                      </a:cubicBezTo>
                      <a:lnTo>
                        <a:pt x="535" y="306"/>
                      </a:lnTo>
                      <a:close/>
                      <a:moveTo>
                        <a:pt x="389" y="161"/>
                      </a:moveTo>
                      <a:cubicBezTo>
                        <a:pt x="403" y="161"/>
                        <a:pt x="415" y="172"/>
                        <a:pt x="415" y="186"/>
                      </a:cubicBezTo>
                      <a:cubicBezTo>
                        <a:pt x="415" y="200"/>
                        <a:pt x="403" y="211"/>
                        <a:pt x="389" y="211"/>
                      </a:cubicBezTo>
                      <a:cubicBezTo>
                        <a:pt x="376" y="211"/>
                        <a:pt x="364" y="200"/>
                        <a:pt x="364" y="186"/>
                      </a:cubicBezTo>
                      <a:cubicBezTo>
                        <a:pt x="364" y="172"/>
                        <a:pt x="376" y="161"/>
                        <a:pt x="389" y="161"/>
                      </a:cubicBezTo>
                      <a:close/>
                      <a:moveTo>
                        <a:pt x="146" y="161"/>
                      </a:moveTo>
                      <a:cubicBezTo>
                        <a:pt x="160" y="161"/>
                        <a:pt x="171" y="172"/>
                        <a:pt x="171" y="186"/>
                      </a:cubicBezTo>
                      <a:cubicBezTo>
                        <a:pt x="171" y="200"/>
                        <a:pt x="160" y="211"/>
                        <a:pt x="146" y="211"/>
                      </a:cubicBezTo>
                      <a:cubicBezTo>
                        <a:pt x="132" y="211"/>
                        <a:pt x="121" y="200"/>
                        <a:pt x="121" y="186"/>
                      </a:cubicBezTo>
                      <a:cubicBezTo>
                        <a:pt x="121" y="172"/>
                        <a:pt x="132" y="161"/>
                        <a:pt x="146" y="161"/>
                      </a:cubicBezTo>
                      <a:close/>
                    </a:path>
                  </a:pathLst>
                </a:custGeom>
                <a:solidFill>
                  <a:srgbClr val="A4CA39"/>
                </a:solidFill>
                <a:ln w="9525">
                  <a:noFill/>
                  <a:round/>
                  <a:headEnd/>
                  <a:tailEnd/>
                </a:ln>
                <a:extLst/>
              </p:spPr>
              <p:txBody>
                <a:bodyPr vert="horz" wrap="square" lIns="89642" tIns="0" rIns="0" bIns="0" numCol="1" anchor="t" anchorCtr="0" compatLnSpc="1">
                  <a:prstTxWarp prst="textNoShape">
                    <a:avLst/>
                  </a:prstTxWarp>
                </a:bodyPr>
                <a:lstStyle/>
                <a:p>
                  <a:endParaRPr lang="en-US" sz="500"/>
                </a:p>
              </p:txBody>
            </p:sp>
          </p:grpSp>
          <p:sp>
            <p:nvSpPr>
              <p:cNvPr id="210" name="TextBox 209"/>
              <p:cNvSpPr txBox="1"/>
              <p:nvPr/>
            </p:nvSpPr>
            <p:spPr>
              <a:xfrm>
                <a:off x="4985165" y="4157928"/>
                <a:ext cx="1069007" cy="276926"/>
              </a:xfrm>
              <a:prstGeom prst="rect">
                <a:avLst/>
              </a:prstGeom>
              <a:noFill/>
              <a:ln>
                <a:noFill/>
              </a:ln>
            </p:spPr>
            <p:txBody>
              <a:bodyPr wrap="square" lIns="27432" tIns="0" rIns="0" bIns="0" rtlCol="0">
                <a:spAutoFit/>
              </a:bodyPr>
              <a:lstStyle/>
              <a:p>
                <a:pPr>
                  <a:lnSpc>
                    <a:spcPct val="90000"/>
                  </a:lnSpc>
                  <a:spcAft>
                    <a:spcPts val="588"/>
                  </a:spcAft>
                </a:pPr>
                <a:r>
                  <a:rPr lang="en-US" sz="500" dirty="0">
                    <a:gradFill>
                      <a:gsLst>
                        <a:gs pos="2917">
                          <a:srgbClr val="505050"/>
                        </a:gs>
                        <a:gs pos="30000">
                          <a:srgbClr val="505050"/>
                        </a:gs>
                      </a:gsLst>
                      <a:lin ang="5400000" scaled="0"/>
                    </a:gradFill>
                    <a:latin typeface="Segoe UI" panose="020B0502040204020203" pitchFamily="34" charset="0"/>
                    <a:cs typeface="Segoe UI" panose="020B0502040204020203" pitchFamily="34" charset="0"/>
                  </a:rPr>
                  <a:t>Android</a:t>
                </a:r>
              </a:p>
            </p:txBody>
          </p:sp>
        </p:grpSp>
      </p:grpSp>
      <p:sp>
        <p:nvSpPr>
          <p:cNvPr id="225" name="Rectangle 224"/>
          <p:cNvSpPr/>
          <p:nvPr/>
        </p:nvSpPr>
        <p:spPr>
          <a:xfrm>
            <a:off x="2588413" y="3463548"/>
            <a:ext cx="2199789" cy="3328411"/>
          </a:xfrm>
          <a:prstGeom prst="rect">
            <a:avLst/>
          </a:prstGeom>
          <a:solidFill>
            <a:srgbClr val="F2F2F2"/>
          </a:solidFill>
          <a:ln>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008272"/>
                </a:solidFill>
                <a:latin typeface="Segoe UI Semibold" panose="020B0702040204020203" pitchFamily="34" charset="0"/>
                <a:cs typeface="Segoe UI Semibold" panose="020B0702040204020203" pitchFamily="34" charset="0"/>
              </a:rPr>
              <a:t>Highest performing </a:t>
            </a:r>
          </a:p>
          <a:p>
            <a:r>
              <a:rPr lang="en-US" sz="1400" dirty="0">
                <a:solidFill>
                  <a:srgbClr val="008272"/>
                </a:solidFill>
                <a:latin typeface="Segoe UI Semibold" panose="020B0702040204020203" pitchFamily="34" charset="0"/>
                <a:cs typeface="Segoe UI Semibold" panose="020B0702040204020203" pitchFamily="34" charset="0"/>
              </a:rPr>
              <a:t>data warehouse</a:t>
            </a:r>
          </a:p>
        </p:txBody>
      </p:sp>
      <p:sp>
        <p:nvSpPr>
          <p:cNvPr id="226" name="Rectangle 225"/>
          <p:cNvSpPr/>
          <p:nvPr/>
        </p:nvSpPr>
        <p:spPr bwMode="auto">
          <a:xfrm>
            <a:off x="2759733" y="5204038"/>
            <a:ext cx="1866240" cy="749808"/>
          </a:xfrm>
          <a:prstGeom prst="rect">
            <a:avLst/>
          </a:prstGeom>
          <a:solidFill>
            <a:schemeClr val="bg1"/>
          </a:solidFill>
          <a:ln w="6350">
            <a:solidFill>
              <a:srgbClr val="0072C6"/>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a:lnSpc>
                <a:spcPct val="90000"/>
              </a:lnSpc>
              <a:buFont typeface="Wingdings 3" panose="05040102010807070707" pitchFamily="18" charset="2"/>
              <a:buChar char="Æ"/>
            </a:pPr>
            <a:endParaRPr lang="en-US" sz="900" b="1" dirty="0" err="1">
              <a:solidFill>
                <a:srgbClr val="FFFFFF"/>
              </a:solidFill>
              <a:latin typeface="Segoe UI Light"/>
              <a:ea typeface="Segoe UI" pitchFamily="34" charset="0"/>
              <a:cs typeface="Segoe UI" pitchFamily="34" charset="0"/>
            </a:endParaRPr>
          </a:p>
        </p:txBody>
      </p:sp>
      <p:cxnSp>
        <p:nvCxnSpPr>
          <p:cNvPr id="227" name="Straight Arrow Connector 226"/>
          <p:cNvCxnSpPr/>
          <p:nvPr/>
        </p:nvCxnSpPr>
        <p:spPr>
          <a:xfrm>
            <a:off x="3567389" y="5654478"/>
            <a:ext cx="250928" cy="0"/>
          </a:xfrm>
          <a:prstGeom prst="straightConnector1">
            <a:avLst/>
          </a:prstGeom>
          <a:ln w="19050">
            <a:solidFill>
              <a:srgbClr val="004B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8" name="TextBox 227"/>
          <p:cNvSpPr txBox="1"/>
          <p:nvPr/>
        </p:nvSpPr>
        <p:spPr>
          <a:xfrm>
            <a:off x="3098103" y="5269107"/>
            <a:ext cx="157094" cy="83100"/>
          </a:xfrm>
          <a:prstGeom prst="rect">
            <a:avLst/>
          </a:prstGeom>
          <a:noFill/>
        </p:spPr>
        <p:txBody>
          <a:bodyPr wrap="none" lIns="0" tIns="0" rIns="0" bIns="0" rtlCol="0">
            <a:spAutoFit/>
          </a:bodyPr>
          <a:lstStyle/>
          <a:p>
            <a:pPr algn="ctr" defTabSz="931684">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SMP</a:t>
            </a:r>
            <a:endParaRPr lang="en-US" sz="600" b="1" dirty="0">
              <a:solidFill>
                <a:srgbClr val="C00000"/>
              </a:solidFill>
              <a:latin typeface="Segoe UI"/>
            </a:endParaRPr>
          </a:p>
        </p:txBody>
      </p:sp>
      <p:sp>
        <p:nvSpPr>
          <p:cNvPr id="229" name="TextBox 228"/>
          <p:cNvSpPr txBox="1"/>
          <p:nvPr/>
        </p:nvSpPr>
        <p:spPr>
          <a:xfrm>
            <a:off x="4113607" y="5267790"/>
            <a:ext cx="160300" cy="83100"/>
          </a:xfrm>
          <a:prstGeom prst="rect">
            <a:avLst/>
          </a:prstGeom>
          <a:noFill/>
        </p:spPr>
        <p:txBody>
          <a:bodyPr wrap="none" lIns="0" tIns="0" rIns="0" bIns="0" rtlCol="0">
            <a:spAutoFit/>
          </a:bodyPr>
          <a:lstStyle/>
          <a:p>
            <a:pPr algn="ctr" defTabSz="931684">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MPP</a:t>
            </a:r>
            <a:endParaRPr lang="en-US" sz="600" b="1" dirty="0">
              <a:solidFill>
                <a:srgbClr val="C00000"/>
              </a:solidFill>
              <a:latin typeface="Segoe UI"/>
            </a:endParaRPr>
          </a:p>
        </p:txBody>
      </p:sp>
      <p:sp>
        <p:nvSpPr>
          <p:cNvPr id="230" name="TextBox 229"/>
          <p:cNvSpPr txBox="1"/>
          <p:nvPr/>
        </p:nvSpPr>
        <p:spPr>
          <a:xfrm>
            <a:off x="4243956" y="5405448"/>
            <a:ext cx="307373" cy="135089"/>
          </a:xfrm>
          <a:prstGeom prst="rect">
            <a:avLst/>
          </a:prstGeom>
          <a:noFill/>
        </p:spPr>
        <p:txBody>
          <a:bodyPr wrap="square" lIns="0" tIns="0" rIns="0" bIns="0" rtlCol="0">
            <a:noAutofit/>
          </a:bodyPr>
          <a:lstStyle/>
          <a:p>
            <a:pPr algn="r">
              <a:lnSpc>
                <a:spcPct val="90000"/>
              </a:lnSpc>
              <a:spcAft>
                <a:spcPts val="600"/>
              </a:spcAft>
            </a:pPr>
            <a:r>
              <a:rPr lang="en-US" sz="500" dirty="0">
                <a:solidFill>
                  <a:srgbClr val="0078D7"/>
                </a:solidFill>
                <a:latin typeface="Segoe UI Semibold" panose="020B0702040204020203" pitchFamily="34" charset="0"/>
                <a:cs typeface="Segoe UI Semibold" panose="020B0702040204020203" pitchFamily="34" charset="0"/>
              </a:rPr>
              <a:t>Petabyte-</a:t>
            </a:r>
            <a:br>
              <a:rPr lang="en-US" sz="500" dirty="0">
                <a:solidFill>
                  <a:srgbClr val="0078D7"/>
                </a:solidFill>
                <a:latin typeface="Segoe UI Semibold" panose="020B0702040204020203" pitchFamily="34" charset="0"/>
                <a:cs typeface="Segoe UI Semibold" panose="020B0702040204020203" pitchFamily="34" charset="0"/>
              </a:rPr>
            </a:br>
            <a:r>
              <a:rPr lang="en-US" sz="500" dirty="0">
                <a:solidFill>
                  <a:srgbClr val="0078D7"/>
                </a:solidFill>
                <a:latin typeface="Segoe UI Semibold" panose="020B0702040204020203" pitchFamily="34" charset="0"/>
                <a:cs typeface="Segoe UI Semibold" panose="020B0702040204020203" pitchFamily="34" charset="0"/>
              </a:rPr>
              <a:t>scale</a:t>
            </a:r>
          </a:p>
        </p:txBody>
      </p:sp>
      <p:sp>
        <p:nvSpPr>
          <p:cNvPr id="231" name="TextBox 230"/>
          <p:cNvSpPr txBox="1"/>
          <p:nvPr/>
        </p:nvSpPr>
        <p:spPr>
          <a:xfrm>
            <a:off x="2954107" y="5403425"/>
            <a:ext cx="445086" cy="68163"/>
          </a:xfrm>
          <a:prstGeom prst="rect">
            <a:avLst/>
          </a:prstGeom>
          <a:noFill/>
        </p:spPr>
        <p:txBody>
          <a:bodyPr wrap="square" lIns="0" tIns="0" rIns="0" bIns="0" rtlCol="0">
            <a:noAutofit/>
          </a:bodyPr>
          <a:lstStyle/>
          <a:p>
            <a:pPr algn="ctr">
              <a:lnSpc>
                <a:spcPct val="90000"/>
              </a:lnSpc>
              <a:spcAft>
                <a:spcPts val="600"/>
              </a:spcAft>
            </a:pPr>
            <a:r>
              <a:rPr lang="en-US" sz="500" dirty="0">
                <a:solidFill>
                  <a:srgbClr val="0078D7"/>
                </a:solidFill>
                <a:latin typeface="Segoe UI Semibold" panose="020B0702040204020203" pitchFamily="34" charset="0"/>
                <a:cs typeface="Segoe UI Semibold" panose="020B0702040204020203" pitchFamily="34" charset="0"/>
              </a:rPr>
              <a:t>Data marts</a:t>
            </a:r>
          </a:p>
        </p:txBody>
      </p:sp>
      <p:grpSp>
        <p:nvGrpSpPr>
          <p:cNvPr id="232" name="Group 231"/>
          <p:cNvGrpSpPr/>
          <p:nvPr/>
        </p:nvGrpSpPr>
        <p:grpSpPr>
          <a:xfrm>
            <a:off x="3793964" y="5425871"/>
            <a:ext cx="799586" cy="460378"/>
            <a:chOff x="3459086" y="5417405"/>
            <a:chExt cx="799586" cy="460378"/>
          </a:xfrm>
        </p:grpSpPr>
        <p:sp>
          <p:nvSpPr>
            <p:cNvPr id="233" name="Rectangle 232"/>
            <p:cNvSpPr/>
            <p:nvPr/>
          </p:nvSpPr>
          <p:spPr>
            <a:xfrm>
              <a:off x="3459086" y="5808533"/>
              <a:ext cx="799586" cy="69250"/>
            </a:xfrm>
            <a:prstGeom prst="rect">
              <a:avLst/>
            </a:prstGeom>
          </p:spPr>
          <p:txBody>
            <a:bodyPr wrap="square" lIns="0" tIns="0" rIns="0" bIns="0">
              <a:spAutoFit/>
            </a:bodyPr>
            <a:lstStyle/>
            <a:p>
              <a:pPr algn="ctr" defTabSz="932597">
                <a:lnSpc>
                  <a:spcPct val="90000"/>
                </a:lnSpc>
                <a:spcAft>
                  <a:spcPts val="612"/>
                </a:spcAft>
              </a:pPr>
              <a:r>
                <a:rPr lang="en-US" sz="500" dirty="0">
                  <a:solidFill>
                    <a:srgbClr val="505050"/>
                  </a:solidFill>
                  <a:latin typeface="Segoe UI" panose="020B0502040204020203" pitchFamily="34" charset="0"/>
                  <a:cs typeface="Segoe UI" panose="020B0502040204020203" pitchFamily="34" charset="0"/>
                </a:rPr>
                <a:t>Azure SQL Data Warehouse</a:t>
              </a:r>
            </a:p>
          </p:txBody>
        </p:sp>
        <p:grpSp>
          <p:nvGrpSpPr>
            <p:cNvPr id="234" name="Group 233"/>
            <p:cNvGrpSpPr/>
            <p:nvPr/>
          </p:nvGrpSpPr>
          <p:grpSpPr>
            <a:xfrm>
              <a:off x="3618401" y="5417405"/>
              <a:ext cx="480956" cy="372194"/>
              <a:chOff x="3602633" y="5434873"/>
              <a:chExt cx="480956" cy="372194"/>
            </a:xfrm>
          </p:grpSpPr>
          <p:sp>
            <p:nvSpPr>
              <p:cNvPr id="235" name="Freeform 234"/>
              <p:cNvSpPr/>
              <p:nvPr/>
            </p:nvSpPr>
            <p:spPr bwMode="auto">
              <a:xfrm>
                <a:off x="3602633" y="5505298"/>
                <a:ext cx="480956" cy="301769"/>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C3E2F7"/>
              </a:solidFill>
              <a:ln w="9525" cap="flat" cmpd="sng" algn="ctr">
                <a:noFill/>
                <a:prstDash val="solid"/>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a:lnSpc>
                    <a:spcPct val="90000"/>
                  </a:lnSpc>
                  <a:defRPr/>
                </a:pPr>
                <a:endParaRPr lang="en-IN" sz="900" b="1" kern="0" dirty="0">
                  <a:solidFill>
                    <a:srgbClr val="0072C6"/>
                  </a:solidFill>
                  <a:latin typeface="Segoe UI Light"/>
                  <a:ea typeface="Segoe UI" pitchFamily="34" charset="0"/>
                  <a:cs typeface="Segoe UI" pitchFamily="34" charset="0"/>
                </a:endParaRPr>
              </a:p>
            </p:txBody>
          </p:sp>
          <p:sp>
            <p:nvSpPr>
              <p:cNvPr id="236" name="Up Arrow 235"/>
              <p:cNvSpPr>
                <a:spLocks noChangeAspect="1"/>
              </p:cNvSpPr>
              <p:nvPr/>
            </p:nvSpPr>
            <p:spPr bwMode="auto">
              <a:xfrm>
                <a:off x="3798124" y="5434873"/>
                <a:ext cx="95185" cy="120708"/>
              </a:xfrm>
              <a:prstGeom prst="upArrow">
                <a:avLst/>
              </a:prstGeom>
              <a:gradFill>
                <a:gsLst>
                  <a:gs pos="50000">
                    <a:srgbClr val="002050"/>
                  </a:gs>
                  <a:gs pos="0">
                    <a:srgbClr val="002050"/>
                  </a:gs>
                  <a:gs pos="100000">
                    <a:srgbClr val="002050">
                      <a:alpha val="0"/>
                    </a:srgbClr>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a:buFont typeface="Wingdings 3" panose="05040102010807070707" pitchFamily="18" charset="2"/>
                  <a:buChar char="Æ"/>
                </a:pPr>
                <a:endParaRPr lang="en-US" sz="900" b="1" dirty="0" err="1">
                  <a:solidFill>
                    <a:srgbClr val="FFFFFF"/>
                  </a:solidFill>
                  <a:latin typeface="Segoe UI Light"/>
                  <a:ea typeface="Segoe UI" pitchFamily="34" charset="0"/>
                  <a:cs typeface="Segoe UI" pitchFamily="34" charset="0"/>
                </a:endParaRPr>
              </a:p>
            </p:txBody>
          </p:sp>
          <p:grpSp>
            <p:nvGrpSpPr>
              <p:cNvPr id="237" name="Group 236"/>
              <p:cNvGrpSpPr/>
              <p:nvPr/>
            </p:nvGrpSpPr>
            <p:grpSpPr>
              <a:xfrm>
                <a:off x="3668936" y="5525840"/>
                <a:ext cx="361280" cy="276887"/>
                <a:chOff x="5989441" y="3615746"/>
                <a:chExt cx="1094723" cy="839003"/>
              </a:xfrm>
            </p:grpSpPr>
            <p:grpSp>
              <p:nvGrpSpPr>
                <p:cNvPr id="238" name="Group 237"/>
                <p:cNvGrpSpPr/>
                <p:nvPr/>
              </p:nvGrpSpPr>
              <p:grpSpPr>
                <a:xfrm>
                  <a:off x="5989441" y="3877890"/>
                  <a:ext cx="906584" cy="489138"/>
                  <a:chOff x="5989441" y="3877890"/>
                  <a:chExt cx="906584" cy="489138"/>
                </a:xfrm>
              </p:grpSpPr>
              <p:sp>
                <p:nvSpPr>
                  <p:cNvPr id="244" name="Freeform 87"/>
                  <p:cNvSpPr>
                    <a:spLocks/>
                  </p:cNvSpPr>
                  <p:nvPr/>
                </p:nvSpPr>
                <p:spPr bwMode="auto">
                  <a:xfrm>
                    <a:off x="6038950" y="3893931"/>
                    <a:ext cx="427987" cy="473097"/>
                  </a:xfrm>
                  <a:custGeom>
                    <a:avLst/>
                    <a:gdLst>
                      <a:gd name="T0" fmla="*/ 389 w 389"/>
                      <a:gd name="T1" fmla="*/ 164 h 430"/>
                      <a:gd name="T2" fmla="*/ 195 w 389"/>
                      <a:gd name="T3" fmla="*/ 0 h 430"/>
                      <a:gd name="T4" fmla="*/ 0 w 389"/>
                      <a:gd name="T5" fmla="*/ 164 h 430"/>
                      <a:gd name="T6" fmla="*/ 0 w 389"/>
                      <a:gd name="T7" fmla="*/ 430 h 430"/>
                      <a:gd name="T8" fmla="*/ 389 w 389"/>
                      <a:gd name="T9" fmla="*/ 430 h 430"/>
                      <a:gd name="T10" fmla="*/ 389 w 389"/>
                      <a:gd name="T11" fmla="*/ 164 h 430"/>
                    </a:gdLst>
                    <a:ahLst/>
                    <a:cxnLst>
                      <a:cxn ang="0">
                        <a:pos x="T0" y="T1"/>
                      </a:cxn>
                      <a:cxn ang="0">
                        <a:pos x="T2" y="T3"/>
                      </a:cxn>
                      <a:cxn ang="0">
                        <a:pos x="T4" y="T5"/>
                      </a:cxn>
                      <a:cxn ang="0">
                        <a:pos x="T6" y="T7"/>
                      </a:cxn>
                      <a:cxn ang="0">
                        <a:pos x="T8" y="T9"/>
                      </a:cxn>
                      <a:cxn ang="0">
                        <a:pos x="T10" y="T11"/>
                      </a:cxn>
                    </a:cxnLst>
                    <a:rect l="0" t="0" r="r" b="b"/>
                    <a:pathLst>
                      <a:path w="389" h="430">
                        <a:moveTo>
                          <a:pt x="389" y="164"/>
                        </a:moveTo>
                        <a:lnTo>
                          <a:pt x="195" y="0"/>
                        </a:lnTo>
                        <a:lnTo>
                          <a:pt x="0" y="164"/>
                        </a:lnTo>
                        <a:lnTo>
                          <a:pt x="0" y="430"/>
                        </a:lnTo>
                        <a:lnTo>
                          <a:pt x="389" y="430"/>
                        </a:lnTo>
                        <a:lnTo>
                          <a:pt x="389" y="164"/>
                        </a:lnTo>
                        <a:close/>
                      </a:path>
                    </a:pathLst>
                  </a:custGeom>
                  <a:solidFill>
                    <a:srgbClr val="2E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45" name="Freeform 89"/>
                  <p:cNvSpPr>
                    <a:spLocks/>
                  </p:cNvSpPr>
                  <p:nvPr/>
                </p:nvSpPr>
                <p:spPr bwMode="auto">
                  <a:xfrm>
                    <a:off x="5989441" y="3877890"/>
                    <a:ext cx="264054" cy="180436"/>
                  </a:xfrm>
                  <a:custGeom>
                    <a:avLst/>
                    <a:gdLst>
                      <a:gd name="T0" fmla="*/ 163 w 240"/>
                      <a:gd name="T1" fmla="*/ 0 h 164"/>
                      <a:gd name="T2" fmla="*/ 240 w 240"/>
                      <a:gd name="T3" fmla="*/ 0 h 164"/>
                      <a:gd name="T4" fmla="*/ 45 w 240"/>
                      <a:gd name="T5" fmla="*/ 164 h 164"/>
                      <a:gd name="T6" fmla="*/ 0 w 240"/>
                      <a:gd name="T7" fmla="*/ 164 h 164"/>
                      <a:gd name="T8" fmla="*/ 145 w 240"/>
                      <a:gd name="T9" fmla="*/ 41 h 164"/>
                      <a:gd name="T10" fmla="*/ 163 w 240"/>
                      <a:gd name="T11" fmla="*/ 0 h 164"/>
                    </a:gdLst>
                    <a:ahLst/>
                    <a:cxnLst>
                      <a:cxn ang="0">
                        <a:pos x="T0" y="T1"/>
                      </a:cxn>
                      <a:cxn ang="0">
                        <a:pos x="T2" y="T3"/>
                      </a:cxn>
                      <a:cxn ang="0">
                        <a:pos x="T4" y="T5"/>
                      </a:cxn>
                      <a:cxn ang="0">
                        <a:pos x="T6" y="T7"/>
                      </a:cxn>
                      <a:cxn ang="0">
                        <a:pos x="T8" y="T9"/>
                      </a:cxn>
                      <a:cxn ang="0">
                        <a:pos x="T10" y="T11"/>
                      </a:cxn>
                    </a:cxnLst>
                    <a:rect l="0" t="0" r="r" b="b"/>
                    <a:pathLst>
                      <a:path w="240" h="164">
                        <a:moveTo>
                          <a:pt x="163" y="0"/>
                        </a:moveTo>
                        <a:lnTo>
                          <a:pt x="240" y="0"/>
                        </a:lnTo>
                        <a:lnTo>
                          <a:pt x="45" y="164"/>
                        </a:lnTo>
                        <a:lnTo>
                          <a:pt x="0" y="164"/>
                        </a:lnTo>
                        <a:lnTo>
                          <a:pt x="145" y="41"/>
                        </a:lnTo>
                        <a:lnTo>
                          <a:pt x="163"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46" name="Freeform 90"/>
                  <p:cNvSpPr>
                    <a:spLocks/>
                  </p:cNvSpPr>
                  <p:nvPr/>
                </p:nvSpPr>
                <p:spPr bwMode="auto">
                  <a:xfrm>
                    <a:off x="6168777" y="3877890"/>
                    <a:ext cx="727248" cy="212343"/>
                  </a:xfrm>
                  <a:custGeom>
                    <a:avLst/>
                    <a:gdLst>
                      <a:gd name="T0" fmla="*/ 476 w 661"/>
                      <a:gd name="T1" fmla="*/ 0 h 193"/>
                      <a:gd name="T2" fmla="*/ 0 w 661"/>
                      <a:gd name="T3" fmla="*/ 0 h 193"/>
                      <a:gd name="T4" fmla="*/ 88 w 661"/>
                      <a:gd name="T5" fmla="*/ 47 h 193"/>
                      <a:gd name="T6" fmla="*/ 262 w 661"/>
                      <a:gd name="T7" fmla="*/ 193 h 193"/>
                      <a:gd name="T8" fmla="*/ 661 w 661"/>
                      <a:gd name="T9" fmla="*/ 193 h 193"/>
                      <a:gd name="T10" fmla="*/ 485 w 661"/>
                      <a:gd name="T11" fmla="*/ 45 h 193"/>
                      <a:gd name="T12" fmla="*/ 476 w 661"/>
                      <a:gd name="T13" fmla="*/ 0 h 193"/>
                    </a:gdLst>
                    <a:ahLst/>
                    <a:cxnLst>
                      <a:cxn ang="0">
                        <a:pos x="T0" y="T1"/>
                      </a:cxn>
                      <a:cxn ang="0">
                        <a:pos x="T2" y="T3"/>
                      </a:cxn>
                      <a:cxn ang="0">
                        <a:pos x="T4" y="T5"/>
                      </a:cxn>
                      <a:cxn ang="0">
                        <a:pos x="T6" y="T7"/>
                      </a:cxn>
                      <a:cxn ang="0">
                        <a:pos x="T8" y="T9"/>
                      </a:cxn>
                      <a:cxn ang="0">
                        <a:pos x="T10" y="T11"/>
                      </a:cxn>
                      <a:cxn ang="0">
                        <a:pos x="T12" y="T13"/>
                      </a:cxn>
                    </a:cxnLst>
                    <a:rect l="0" t="0" r="r" b="b"/>
                    <a:pathLst>
                      <a:path w="661" h="193">
                        <a:moveTo>
                          <a:pt x="476" y="0"/>
                        </a:moveTo>
                        <a:lnTo>
                          <a:pt x="0" y="0"/>
                        </a:lnTo>
                        <a:lnTo>
                          <a:pt x="88" y="47"/>
                        </a:lnTo>
                        <a:lnTo>
                          <a:pt x="262" y="193"/>
                        </a:lnTo>
                        <a:lnTo>
                          <a:pt x="661" y="193"/>
                        </a:lnTo>
                        <a:lnTo>
                          <a:pt x="485" y="45"/>
                        </a:lnTo>
                        <a:lnTo>
                          <a:pt x="476" y="0"/>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47" name="Rectangle 95"/>
                  <p:cNvSpPr>
                    <a:spLocks noChangeArrowheads="1"/>
                  </p:cNvSpPr>
                  <p:nvPr/>
                </p:nvSpPr>
                <p:spPr bwMode="auto">
                  <a:xfrm>
                    <a:off x="6088461" y="4090233"/>
                    <a:ext cx="323466" cy="260753"/>
                  </a:xfrm>
                  <a:prstGeom prst="rect">
                    <a:avLst/>
                  </a:prstGeom>
                  <a:solidFill>
                    <a:srgbClr val="0146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48" name="Rectangle 96"/>
                  <p:cNvSpPr>
                    <a:spLocks noChangeArrowheads="1"/>
                  </p:cNvSpPr>
                  <p:nvPr/>
                </p:nvSpPr>
                <p:spPr bwMode="auto">
                  <a:xfrm>
                    <a:off x="6088461" y="4090233"/>
                    <a:ext cx="323466" cy="24205"/>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49" name="Rectangle 97"/>
                  <p:cNvSpPr>
                    <a:spLocks noChangeArrowheads="1"/>
                  </p:cNvSpPr>
                  <p:nvPr/>
                </p:nvSpPr>
                <p:spPr bwMode="auto">
                  <a:xfrm>
                    <a:off x="6081860" y="4280570"/>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0" name="Rectangle 98"/>
                  <p:cNvSpPr>
                    <a:spLocks noChangeArrowheads="1"/>
                  </p:cNvSpPr>
                  <p:nvPr/>
                </p:nvSpPr>
                <p:spPr bwMode="auto">
                  <a:xfrm>
                    <a:off x="6161076" y="4280570"/>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1" name="Rectangle 99"/>
                  <p:cNvSpPr>
                    <a:spLocks noChangeArrowheads="1"/>
                  </p:cNvSpPr>
                  <p:nvPr/>
                </p:nvSpPr>
                <p:spPr bwMode="auto">
                  <a:xfrm>
                    <a:off x="6111565" y="4280570"/>
                    <a:ext cx="18703"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2" name="Rectangle 100"/>
                  <p:cNvSpPr>
                    <a:spLocks noChangeArrowheads="1"/>
                  </p:cNvSpPr>
                  <p:nvPr/>
                </p:nvSpPr>
                <p:spPr bwMode="auto">
                  <a:xfrm>
                    <a:off x="6081860" y="4206856"/>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3" name="Rectangle 101"/>
                  <p:cNvSpPr>
                    <a:spLocks noChangeArrowheads="1"/>
                  </p:cNvSpPr>
                  <p:nvPr/>
                </p:nvSpPr>
                <p:spPr bwMode="auto">
                  <a:xfrm>
                    <a:off x="6161076" y="4206856"/>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4" name="Rectangle 102"/>
                  <p:cNvSpPr>
                    <a:spLocks noChangeArrowheads="1"/>
                  </p:cNvSpPr>
                  <p:nvPr/>
                </p:nvSpPr>
                <p:spPr bwMode="auto">
                  <a:xfrm>
                    <a:off x="6111565" y="4206856"/>
                    <a:ext cx="18703"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5" name="Rectangle 103"/>
                  <p:cNvSpPr>
                    <a:spLocks noChangeArrowheads="1"/>
                  </p:cNvSpPr>
                  <p:nvPr/>
                </p:nvSpPr>
                <p:spPr bwMode="auto">
                  <a:xfrm>
                    <a:off x="6081860" y="4133141"/>
                    <a:ext cx="79216" cy="693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6" name="Rectangle 104"/>
                  <p:cNvSpPr>
                    <a:spLocks noChangeArrowheads="1"/>
                  </p:cNvSpPr>
                  <p:nvPr/>
                </p:nvSpPr>
                <p:spPr bwMode="auto">
                  <a:xfrm>
                    <a:off x="6161076" y="4133141"/>
                    <a:ext cx="57212" cy="693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7" name="Rectangle 105"/>
                  <p:cNvSpPr>
                    <a:spLocks noChangeArrowheads="1"/>
                  </p:cNvSpPr>
                  <p:nvPr/>
                </p:nvSpPr>
                <p:spPr bwMode="auto">
                  <a:xfrm>
                    <a:off x="6112666" y="4133141"/>
                    <a:ext cx="17604" cy="88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8" name="Rectangle 106"/>
                  <p:cNvSpPr>
                    <a:spLocks noChangeArrowheads="1"/>
                  </p:cNvSpPr>
                  <p:nvPr/>
                </p:nvSpPr>
                <p:spPr bwMode="auto">
                  <a:xfrm>
                    <a:off x="6178679" y="4280570"/>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59" name="Rectangle 107"/>
                  <p:cNvSpPr>
                    <a:spLocks noChangeArrowheads="1"/>
                  </p:cNvSpPr>
                  <p:nvPr/>
                </p:nvSpPr>
                <p:spPr bwMode="auto">
                  <a:xfrm>
                    <a:off x="6257896" y="4280570"/>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0" name="Rectangle 108"/>
                  <p:cNvSpPr>
                    <a:spLocks noChangeArrowheads="1"/>
                  </p:cNvSpPr>
                  <p:nvPr/>
                </p:nvSpPr>
                <p:spPr bwMode="auto">
                  <a:xfrm>
                    <a:off x="6208385" y="4280570"/>
                    <a:ext cx="18703"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1" name="Rectangle 109"/>
                  <p:cNvSpPr>
                    <a:spLocks noChangeArrowheads="1"/>
                  </p:cNvSpPr>
                  <p:nvPr/>
                </p:nvSpPr>
                <p:spPr bwMode="auto">
                  <a:xfrm>
                    <a:off x="6178679" y="4206856"/>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2" name="Rectangle 110"/>
                  <p:cNvSpPr>
                    <a:spLocks noChangeArrowheads="1"/>
                  </p:cNvSpPr>
                  <p:nvPr/>
                </p:nvSpPr>
                <p:spPr bwMode="auto">
                  <a:xfrm>
                    <a:off x="6257896" y="4206856"/>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3" name="Rectangle 111"/>
                  <p:cNvSpPr>
                    <a:spLocks noChangeArrowheads="1"/>
                  </p:cNvSpPr>
                  <p:nvPr/>
                </p:nvSpPr>
                <p:spPr bwMode="auto">
                  <a:xfrm>
                    <a:off x="6209486" y="4206856"/>
                    <a:ext cx="17604"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4" name="Rectangle 112"/>
                  <p:cNvSpPr>
                    <a:spLocks noChangeArrowheads="1"/>
                  </p:cNvSpPr>
                  <p:nvPr/>
                </p:nvSpPr>
                <p:spPr bwMode="auto">
                  <a:xfrm>
                    <a:off x="6178679" y="4133141"/>
                    <a:ext cx="79216" cy="693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5" name="Rectangle 113"/>
                  <p:cNvSpPr>
                    <a:spLocks noChangeArrowheads="1"/>
                  </p:cNvSpPr>
                  <p:nvPr/>
                </p:nvSpPr>
                <p:spPr bwMode="auto">
                  <a:xfrm>
                    <a:off x="6257896" y="4133141"/>
                    <a:ext cx="57212" cy="693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6" name="Rectangle 114"/>
                  <p:cNvSpPr>
                    <a:spLocks noChangeArrowheads="1"/>
                  </p:cNvSpPr>
                  <p:nvPr/>
                </p:nvSpPr>
                <p:spPr bwMode="auto">
                  <a:xfrm>
                    <a:off x="6209486" y="4133141"/>
                    <a:ext cx="17604" cy="88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7" name="Rectangle 115"/>
                  <p:cNvSpPr>
                    <a:spLocks noChangeArrowheads="1"/>
                  </p:cNvSpPr>
                  <p:nvPr/>
                </p:nvSpPr>
                <p:spPr bwMode="auto">
                  <a:xfrm>
                    <a:off x="6275499" y="4280570"/>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8" name="Rectangle 116"/>
                  <p:cNvSpPr>
                    <a:spLocks noChangeArrowheads="1"/>
                  </p:cNvSpPr>
                  <p:nvPr/>
                </p:nvSpPr>
                <p:spPr bwMode="auto">
                  <a:xfrm>
                    <a:off x="6354715" y="4280570"/>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69" name="Rectangle 117"/>
                  <p:cNvSpPr>
                    <a:spLocks noChangeArrowheads="1"/>
                  </p:cNvSpPr>
                  <p:nvPr/>
                </p:nvSpPr>
                <p:spPr bwMode="auto">
                  <a:xfrm>
                    <a:off x="6305205" y="4280570"/>
                    <a:ext cx="18703"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0" name="Rectangle 118"/>
                  <p:cNvSpPr>
                    <a:spLocks noChangeArrowheads="1"/>
                  </p:cNvSpPr>
                  <p:nvPr/>
                </p:nvSpPr>
                <p:spPr bwMode="auto">
                  <a:xfrm>
                    <a:off x="6275499" y="4206856"/>
                    <a:ext cx="79216" cy="704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1" name="Rectangle 119"/>
                  <p:cNvSpPr>
                    <a:spLocks noChangeArrowheads="1"/>
                  </p:cNvSpPr>
                  <p:nvPr/>
                </p:nvSpPr>
                <p:spPr bwMode="auto">
                  <a:xfrm>
                    <a:off x="6354715" y="4206856"/>
                    <a:ext cx="57212" cy="704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2" name="Rectangle 120"/>
                  <p:cNvSpPr>
                    <a:spLocks noChangeArrowheads="1"/>
                  </p:cNvSpPr>
                  <p:nvPr/>
                </p:nvSpPr>
                <p:spPr bwMode="auto">
                  <a:xfrm>
                    <a:off x="6306305" y="4206856"/>
                    <a:ext cx="17604" cy="77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3" name="Rectangle 121"/>
                  <p:cNvSpPr>
                    <a:spLocks noChangeArrowheads="1"/>
                  </p:cNvSpPr>
                  <p:nvPr/>
                </p:nvSpPr>
                <p:spPr bwMode="auto">
                  <a:xfrm>
                    <a:off x="6275499" y="4133141"/>
                    <a:ext cx="79216" cy="69314"/>
                  </a:xfrm>
                  <a:prstGeom prst="rect">
                    <a:avLst/>
                  </a:prstGeom>
                  <a:solidFill>
                    <a:srgbClr val="38A4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4" name="Rectangle 122"/>
                  <p:cNvSpPr>
                    <a:spLocks noChangeArrowheads="1"/>
                  </p:cNvSpPr>
                  <p:nvPr/>
                </p:nvSpPr>
                <p:spPr bwMode="auto">
                  <a:xfrm>
                    <a:off x="6354715" y="4133141"/>
                    <a:ext cx="57212" cy="69314"/>
                  </a:xfrm>
                  <a:prstGeom prst="rect">
                    <a:avLst/>
                  </a:prstGeom>
                  <a:solidFill>
                    <a:srgbClr val="008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5" name="Rectangle 123"/>
                  <p:cNvSpPr>
                    <a:spLocks noChangeArrowheads="1"/>
                  </p:cNvSpPr>
                  <p:nvPr/>
                </p:nvSpPr>
                <p:spPr bwMode="auto">
                  <a:xfrm>
                    <a:off x="6306305" y="4133141"/>
                    <a:ext cx="17604" cy="8802"/>
                  </a:xfrm>
                  <a:prstGeom prst="rect">
                    <a:avLst/>
                  </a:prstGeom>
                  <a:solidFill>
                    <a:srgbClr val="58AB5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6" name="Freeform 124"/>
                  <p:cNvSpPr>
                    <a:spLocks/>
                  </p:cNvSpPr>
                  <p:nvPr/>
                </p:nvSpPr>
                <p:spPr bwMode="auto">
                  <a:xfrm>
                    <a:off x="6174279" y="4004415"/>
                    <a:ext cx="37408" cy="55011"/>
                  </a:xfrm>
                  <a:custGeom>
                    <a:avLst/>
                    <a:gdLst>
                      <a:gd name="T0" fmla="*/ 0 w 26"/>
                      <a:gd name="T1" fmla="*/ 37 h 39"/>
                      <a:gd name="T2" fmla="*/ 0 w 26"/>
                      <a:gd name="T3" fmla="*/ 29 h 39"/>
                      <a:gd name="T4" fmla="*/ 5 w 26"/>
                      <a:gd name="T5" fmla="*/ 32 h 39"/>
                      <a:gd name="T6" fmla="*/ 10 w 26"/>
                      <a:gd name="T7" fmla="*/ 33 h 39"/>
                      <a:gd name="T8" fmla="*/ 13 w 26"/>
                      <a:gd name="T9" fmla="*/ 32 h 39"/>
                      <a:gd name="T10" fmla="*/ 15 w 26"/>
                      <a:gd name="T11" fmla="*/ 32 h 39"/>
                      <a:gd name="T12" fmla="*/ 17 w 26"/>
                      <a:gd name="T13" fmla="*/ 30 h 39"/>
                      <a:gd name="T14" fmla="*/ 17 w 26"/>
                      <a:gd name="T15" fmla="*/ 29 h 39"/>
                      <a:gd name="T16" fmla="*/ 16 w 26"/>
                      <a:gd name="T17" fmla="*/ 27 h 39"/>
                      <a:gd name="T18" fmla="*/ 15 w 26"/>
                      <a:gd name="T19" fmla="*/ 25 h 39"/>
                      <a:gd name="T20" fmla="*/ 12 w 26"/>
                      <a:gd name="T21" fmla="*/ 24 h 39"/>
                      <a:gd name="T22" fmla="*/ 9 w 26"/>
                      <a:gd name="T23" fmla="*/ 22 h 39"/>
                      <a:gd name="T24" fmla="*/ 2 w 26"/>
                      <a:gd name="T25" fmla="*/ 18 h 39"/>
                      <a:gd name="T26" fmla="*/ 0 w 26"/>
                      <a:gd name="T27" fmla="*/ 11 h 39"/>
                      <a:gd name="T28" fmla="*/ 1 w 26"/>
                      <a:gd name="T29" fmla="*/ 6 h 39"/>
                      <a:gd name="T30" fmla="*/ 4 w 26"/>
                      <a:gd name="T31" fmla="*/ 2 h 39"/>
                      <a:gd name="T32" fmla="*/ 9 w 26"/>
                      <a:gd name="T33" fmla="*/ 0 h 39"/>
                      <a:gd name="T34" fmla="*/ 15 w 26"/>
                      <a:gd name="T35" fmla="*/ 0 h 39"/>
                      <a:gd name="T36" fmla="*/ 20 w 26"/>
                      <a:gd name="T37" fmla="*/ 0 h 39"/>
                      <a:gd name="T38" fmla="*/ 24 w 26"/>
                      <a:gd name="T39" fmla="*/ 1 h 39"/>
                      <a:gd name="T40" fmla="*/ 24 w 26"/>
                      <a:gd name="T41" fmla="*/ 9 h 39"/>
                      <a:gd name="T42" fmla="*/ 22 w 26"/>
                      <a:gd name="T43" fmla="*/ 8 h 39"/>
                      <a:gd name="T44" fmla="*/ 20 w 26"/>
                      <a:gd name="T45" fmla="*/ 7 h 39"/>
                      <a:gd name="T46" fmla="*/ 17 w 26"/>
                      <a:gd name="T47" fmla="*/ 7 h 39"/>
                      <a:gd name="T48" fmla="*/ 15 w 26"/>
                      <a:gd name="T49" fmla="*/ 7 h 39"/>
                      <a:gd name="T50" fmla="*/ 13 w 26"/>
                      <a:gd name="T51" fmla="*/ 7 h 39"/>
                      <a:gd name="T52" fmla="*/ 11 w 26"/>
                      <a:gd name="T53" fmla="*/ 8 h 39"/>
                      <a:gd name="T54" fmla="*/ 9 w 26"/>
                      <a:gd name="T55" fmla="*/ 9 h 39"/>
                      <a:gd name="T56" fmla="*/ 9 w 26"/>
                      <a:gd name="T57" fmla="*/ 10 h 39"/>
                      <a:gd name="T58" fmla="*/ 9 w 26"/>
                      <a:gd name="T59" fmla="*/ 12 h 39"/>
                      <a:gd name="T60" fmla="*/ 11 w 26"/>
                      <a:gd name="T61" fmla="*/ 14 h 39"/>
                      <a:gd name="T62" fmla="*/ 13 w 26"/>
                      <a:gd name="T63" fmla="*/ 15 h 39"/>
                      <a:gd name="T64" fmla="*/ 16 w 26"/>
                      <a:gd name="T65" fmla="*/ 16 h 39"/>
                      <a:gd name="T66" fmla="*/ 20 w 26"/>
                      <a:gd name="T67" fmla="*/ 18 h 39"/>
                      <a:gd name="T68" fmla="*/ 23 w 26"/>
                      <a:gd name="T69" fmla="*/ 21 h 39"/>
                      <a:gd name="T70" fmla="*/ 25 w 26"/>
                      <a:gd name="T71" fmla="*/ 24 h 39"/>
                      <a:gd name="T72" fmla="*/ 26 w 26"/>
                      <a:gd name="T73" fmla="*/ 28 h 39"/>
                      <a:gd name="T74" fmla="*/ 25 w 26"/>
                      <a:gd name="T75" fmla="*/ 33 h 39"/>
                      <a:gd name="T76" fmla="*/ 21 w 26"/>
                      <a:gd name="T77" fmla="*/ 37 h 39"/>
                      <a:gd name="T78" fmla="*/ 17 w 26"/>
                      <a:gd name="T79" fmla="*/ 39 h 39"/>
                      <a:gd name="T80" fmla="*/ 11 w 26"/>
                      <a:gd name="T81" fmla="*/ 39 h 39"/>
                      <a:gd name="T82" fmla="*/ 5 w 26"/>
                      <a:gd name="T83" fmla="*/ 39 h 39"/>
                      <a:gd name="T84" fmla="*/ 0 w 26"/>
                      <a:gd name="T85"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39">
                        <a:moveTo>
                          <a:pt x="0" y="37"/>
                        </a:moveTo>
                        <a:cubicBezTo>
                          <a:pt x="0" y="29"/>
                          <a:pt x="0" y="29"/>
                          <a:pt x="0" y="29"/>
                        </a:cubicBezTo>
                        <a:cubicBezTo>
                          <a:pt x="1" y="30"/>
                          <a:pt x="3" y="31"/>
                          <a:pt x="5" y="32"/>
                        </a:cubicBezTo>
                        <a:cubicBezTo>
                          <a:pt x="7" y="32"/>
                          <a:pt x="9" y="33"/>
                          <a:pt x="10" y="33"/>
                        </a:cubicBezTo>
                        <a:cubicBezTo>
                          <a:pt x="12" y="33"/>
                          <a:pt x="12" y="33"/>
                          <a:pt x="13" y="32"/>
                        </a:cubicBezTo>
                        <a:cubicBezTo>
                          <a:pt x="14" y="32"/>
                          <a:pt x="15" y="32"/>
                          <a:pt x="15" y="32"/>
                        </a:cubicBezTo>
                        <a:cubicBezTo>
                          <a:pt x="16" y="31"/>
                          <a:pt x="16" y="31"/>
                          <a:pt x="17" y="30"/>
                        </a:cubicBezTo>
                        <a:cubicBezTo>
                          <a:pt x="17" y="30"/>
                          <a:pt x="17" y="29"/>
                          <a:pt x="17" y="29"/>
                        </a:cubicBezTo>
                        <a:cubicBezTo>
                          <a:pt x="17" y="28"/>
                          <a:pt x="17" y="27"/>
                          <a:pt x="16" y="27"/>
                        </a:cubicBezTo>
                        <a:cubicBezTo>
                          <a:pt x="16" y="26"/>
                          <a:pt x="15" y="26"/>
                          <a:pt x="15" y="25"/>
                        </a:cubicBezTo>
                        <a:cubicBezTo>
                          <a:pt x="14" y="25"/>
                          <a:pt x="13" y="24"/>
                          <a:pt x="12" y="24"/>
                        </a:cubicBezTo>
                        <a:cubicBezTo>
                          <a:pt x="11" y="23"/>
                          <a:pt x="10" y="23"/>
                          <a:pt x="9" y="22"/>
                        </a:cubicBezTo>
                        <a:cubicBezTo>
                          <a:pt x="6" y="21"/>
                          <a:pt x="3" y="20"/>
                          <a:pt x="2" y="18"/>
                        </a:cubicBezTo>
                        <a:cubicBezTo>
                          <a:pt x="0" y="16"/>
                          <a:pt x="0" y="14"/>
                          <a:pt x="0" y="11"/>
                        </a:cubicBezTo>
                        <a:cubicBezTo>
                          <a:pt x="0" y="9"/>
                          <a:pt x="0" y="7"/>
                          <a:pt x="1" y="6"/>
                        </a:cubicBezTo>
                        <a:cubicBezTo>
                          <a:pt x="2" y="5"/>
                          <a:pt x="3" y="3"/>
                          <a:pt x="4" y="2"/>
                        </a:cubicBezTo>
                        <a:cubicBezTo>
                          <a:pt x="6" y="2"/>
                          <a:pt x="7" y="1"/>
                          <a:pt x="9" y="0"/>
                        </a:cubicBezTo>
                        <a:cubicBezTo>
                          <a:pt x="11" y="0"/>
                          <a:pt x="13" y="0"/>
                          <a:pt x="15" y="0"/>
                        </a:cubicBezTo>
                        <a:cubicBezTo>
                          <a:pt x="17" y="0"/>
                          <a:pt x="19" y="0"/>
                          <a:pt x="20" y="0"/>
                        </a:cubicBezTo>
                        <a:cubicBezTo>
                          <a:pt x="22" y="0"/>
                          <a:pt x="23" y="1"/>
                          <a:pt x="24" y="1"/>
                        </a:cubicBezTo>
                        <a:cubicBezTo>
                          <a:pt x="24" y="9"/>
                          <a:pt x="24" y="9"/>
                          <a:pt x="24" y="9"/>
                        </a:cubicBezTo>
                        <a:cubicBezTo>
                          <a:pt x="24" y="9"/>
                          <a:pt x="23" y="8"/>
                          <a:pt x="22" y="8"/>
                        </a:cubicBezTo>
                        <a:cubicBezTo>
                          <a:pt x="21" y="8"/>
                          <a:pt x="21" y="7"/>
                          <a:pt x="20" y="7"/>
                        </a:cubicBezTo>
                        <a:cubicBezTo>
                          <a:pt x="19" y="7"/>
                          <a:pt x="18" y="7"/>
                          <a:pt x="17" y="7"/>
                        </a:cubicBezTo>
                        <a:cubicBezTo>
                          <a:pt x="17" y="7"/>
                          <a:pt x="16" y="7"/>
                          <a:pt x="15" y="7"/>
                        </a:cubicBezTo>
                        <a:cubicBezTo>
                          <a:pt x="14" y="7"/>
                          <a:pt x="13" y="7"/>
                          <a:pt x="13" y="7"/>
                        </a:cubicBezTo>
                        <a:cubicBezTo>
                          <a:pt x="12" y="7"/>
                          <a:pt x="11" y="7"/>
                          <a:pt x="11" y="8"/>
                        </a:cubicBezTo>
                        <a:cubicBezTo>
                          <a:pt x="10" y="8"/>
                          <a:pt x="10" y="8"/>
                          <a:pt x="9" y="9"/>
                        </a:cubicBezTo>
                        <a:cubicBezTo>
                          <a:pt x="9" y="9"/>
                          <a:pt x="9" y="10"/>
                          <a:pt x="9" y="10"/>
                        </a:cubicBezTo>
                        <a:cubicBezTo>
                          <a:pt x="9" y="11"/>
                          <a:pt x="9" y="12"/>
                          <a:pt x="9" y="12"/>
                        </a:cubicBezTo>
                        <a:cubicBezTo>
                          <a:pt x="10" y="13"/>
                          <a:pt x="10" y="13"/>
                          <a:pt x="11" y="14"/>
                        </a:cubicBezTo>
                        <a:cubicBezTo>
                          <a:pt x="11" y="14"/>
                          <a:pt x="12" y="15"/>
                          <a:pt x="13" y="15"/>
                        </a:cubicBezTo>
                        <a:cubicBezTo>
                          <a:pt x="14" y="15"/>
                          <a:pt x="15" y="16"/>
                          <a:pt x="16" y="16"/>
                        </a:cubicBezTo>
                        <a:cubicBezTo>
                          <a:pt x="18" y="17"/>
                          <a:pt x="19" y="18"/>
                          <a:pt x="20" y="18"/>
                        </a:cubicBezTo>
                        <a:cubicBezTo>
                          <a:pt x="21" y="19"/>
                          <a:pt x="22" y="20"/>
                          <a:pt x="23" y="21"/>
                        </a:cubicBezTo>
                        <a:cubicBezTo>
                          <a:pt x="24" y="22"/>
                          <a:pt x="25" y="23"/>
                          <a:pt x="25" y="24"/>
                        </a:cubicBezTo>
                        <a:cubicBezTo>
                          <a:pt x="26" y="25"/>
                          <a:pt x="26" y="26"/>
                          <a:pt x="26" y="28"/>
                        </a:cubicBezTo>
                        <a:cubicBezTo>
                          <a:pt x="26" y="30"/>
                          <a:pt x="26" y="32"/>
                          <a:pt x="25" y="33"/>
                        </a:cubicBezTo>
                        <a:cubicBezTo>
                          <a:pt x="24" y="35"/>
                          <a:pt x="23" y="36"/>
                          <a:pt x="21" y="37"/>
                        </a:cubicBezTo>
                        <a:cubicBezTo>
                          <a:pt x="20" y="38"/>
                          <a:pt x="18" y="39"/>
                          <a:pt x="17" y="39"/>
                        </a:cubicBezTo>
                        <a:cubicBezTo>
                          <a:pt x="15" y="39"/>
                          <a:pt x="13" y="39"/>
                          <a:pt x="11" y="39"/>
                        </a:cubicBezTo>
                        <a:cubicBezTo>
                          <a:pt x="9" y="39"/>
                          <a:pt x="7" y="39"/>
                          <a:pt x="5" y="39"/>
                        </a:cubicBezTo>
                        <a:cubicBezTo>
                          <a:pt x="3" y="39"/>
                          <a:pt x="1" y="38"/>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7" name="Freeform 125"/>
                  <p:cNvSpPr>
                    <a:spLocks noEditPoints="1"/>
                  </p:cNvSpPr>
                  <p:nvPr/>
                </p:nvSpPr>
                <p:spPr bwMode="auto">
                  <a:xfrm>
                    <a:off x="6217187" y="4004415"/>
                    <a:ext cx="58312" cy="61612"/>
                  </a:xfrm>
                  <a:custGeom>
                    <a:avLst/>
                    <a:gdLst>
                      <a:gd name="T0" fmla="*/ 19 w 41"/>
                      <a:gd name="T1" fmla="*/ 39 h 44"/>
                      <a:gd name="T2" fmla="*/ 5 w 41"/>
                      <a:gd name="T3" fmla="*/ 34 h 44"/>
                      <a:gd name="T4" fmla="*/ 0 w 41"/>
                      <a:gd name="T5" fmla="*/ 20 h 44"/>
                      <a:gd name="T6" fmla="*/ 5 w 41"/>
                      <a:gd name="T7" fmla="*/ 5 h 44"/>
                      <a:gd name="T8" fmla="*/ 19 w 41"/>
                      <a:gd name="T9" fmla="*/ 0 h 44"/>
                      <a:gd name="T10" fmla="*/ 32 w 41"/>
                      <a:gd name="T11" fmla="*/ 5 h 44"/>
                      <a:gd name="T12" fmla="*/ 38 w 41"/>
                      <a:gd name="T13" fmla="*/ 19 h 44"/>
                      <a:gd name="T14" fmla="*/ 32 w 41"/>
                      <a:gd name="T15" fmla="*/ 34 h 44"/>
                      <a:gd name="T16" fmla="*/ 32 w 41"/>
                      <a:gd name="T17" fmla="*/ 34 h 44"/>
                      <a:gd name="T18" fmla="*/ 32 w 41"/>
                      <a:gd name="T19" fmla="*/ 35 h 44"/>
                      <a:gd name="T20" fmla="*/ 41 w 41"/>
                      <a:gd name="T21" fmla="*/ 44 h 44"/>
                      <a:gd name="T22" fmla="*/ 29 w 41"/>
                      <a:gd name="T23" fmla="*/ 44 h 44"/>
                      <a:gd name="T24" fmla="*/ 24 w 41"/>
                      <a:gd name="T25" fmla="*/ 39 h 44"/>
                      <a:gd name="T26" fmla="*/ 19 w 41"/>
                      <a:gd name="T27" fmla="*/ 39 h 44"/>
                      <a:gd name="T28" fmla="*/ 19 w 41"/>
                      <a:gd name="T29" fmla="*/ 7 h 44"/>
                      <a:gd name="T30" fmla="*/ 12 w 41"/>
                      <a:gd name="T31" fmla="*/ 11 h 44"/>
                      <a:gd name="T32" fmla="*/ 9 w 41"/>
                      <a:gd name="T33" fmla="*/ 20 h 44"/>
                      <a:gd name="T34" fmla="*/ 12 w 41"/>
                      <a:gd name="T35" fmla="*/ 29 h 44"/>
                      <a:gd name="T36" fmla="*/ 19 w 41"/>
                      <a:gd name="T37" fmla="*/ 32 h 44"/>
                      <a:gd name="T38" fmla="*/ 26 w 41"/>
                      <a:gd name="T39" fmla="*/ 29 h 44"/>
                      <a:gd name="T40" fmla="*/ 28 w 41"/>
                      <a:gd name="T41" fmla="*/ 20 h 44"/>
                      <a:gd name="T42" fmla="*/ 26 w 41"/>
                      <a:gd name="T43" fmla="*/ 11 h 44"/>
                      <a:gd name="T44" fmla="*/ 19 w 41"/>
                      <a:gd name="T45"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44">
                        <a:moveTo>
                          <a:pt x="19" y="39"/>
                        </a:moveTo>
                        <a:cubicBezTo>
                          <a:pt x="13" y="39"/>
                          <a:pt x="9" y="38"/>
                          <a:pt x="5" y="34"/>
                        </a:cubicBezTo>
                        <a:cubicBezTo>
                          <a:pt x="2" y="31"/>
                          <a:pt x="0" y="26"/>
                          <a:pt x="0" y="20"/>
                        </a:cubicBezTo>
                        <a:cubicBezTo>
                          <a:pt x="0" y="14"/>
                          <a:pt x="2" y="9"/>
                          <a:pt x="5" y="5"/>
                        </a:cubicBezTo>
                        <a:cubicBezTo>
                          <a:pt x="9" y="2"/>
                          <a:pt x="13" y="0"/>
                          <a:pt x="19" y="0"/>
                        </a:cubicBezTo>
                        <a:cubicBezTo>
                          <a:pt x="25" y="0"/>
                          <a:pt x="29" y="2"/>
                          <a:pt x="32" y="5"/>
                        </a:cubicBezTo>
                        <a:cubicBezTo>
                          <a:pt x="36" y="9"/>
                          <a:pt x="38" y="13"/>
                          <a:pt x="38" y="19"/>
                        </a:cubicBezTo>
                        <a:cubicBezTo>
                          <a:pt x="38" y="25"/>
                          <a:pt x="36" y="30"/>
                          <a:pt x="32" y="34"/>
                        </a:cubicBezTo>
                        <a:cubicBezTo>
                          <a:pt x="32" y="34"/>
                          <a:pt x="32" y="34"/>
                          <a:pt x="32" y="34"/>
                        </a:cubicBezTo>
                        <a:cubicBezTo>
                          <a:pt x="32" y="34"/>
                          <a:pt x="32" y="35"/>
                          <a:pt x="32" y="35"/>
                        </a:cubicBezTo>
                        <a:cubicBezTo>
                          <a:pt x="41" y="44"/>
                          <a:pt x="41" y="44"/>
                          <a:pt x="41" y="44"/>
                        </a:cubicBezTo>
                        <a:cubicBezTo>
                          <a:pt x="29" y="44"/>
                          <a:pt x="29" y="44"/>
                          <a:pt x="29" y="44"/>
                        </a:cubicBezTo>
                        <a:cubicBezTo>
                          <a:pt x="24" y="39"/>
                          <a:pt x="24" y="39"/>
                          <a:pt x="24" y="39"/>
                        </a:cubicBezTo>
                        <a:cubicBezTo>
                          <a:pt x="22" y="39"/>
                          <a:pt x="21" y="39"/>
                          <a:pt x="19" y="39"/>
                        </a:cubicBezTo>
                        <a:close/>
                        <a:moveTo>
                          <a:pt x="19" y="7"/>
                        </a:moveTo>
                        <a:cubicBezTo>
                          <a:pt x="16" y="7"/>
                          <a:pt x="14" y="8"/>
                          <a:pt x="12" y="11"/>
                        </a:cubicBezTo>
                        <a:cubicBezTo>
                          <a:pt x="10" y="13"/>
                          <a:pt x="9" y="16"/>
                          <a:pt x="9" y="20"/>
                        </a:cubicBezTo>
                        <a:cubicBezTo>
                          <a:pt x="9" y="23"/>
                          <a:pt x="10" y="26"/>
                          <a:pt x="12" y="29"/>
                        </a:cubicBezTo>
                        <a:cubicBezTo>
                          <a:pt x="13" y="31"/>
                          <a:pt x="16" y="32"/>
                          <a:pt x="19" y="32"/>
                        </a:cubicBezTo>
                        <a:cubicBezTo>
                          <a:pt x="22" y="32"/>
                          <a:pt x="24" y="31"/>
                          <a:pt x="26" y="29"/>
                        </a:cubicBezTo>
                        <a:cubicBezTo>
                          <a:pt x="28" y="27"/>
                          <a:pt x="28" y="24"/>
                          <a:pt x="28" y="20"/>
                        </a:cubicBezTo>
                        <a:cubicBezTo>
                          <a:pt x="28" y="16"/>
                          <a:pt x="28" y="13"/>
                          <a:pt x="26" y="11"/>
                        </a:cubicBezTo>
                        <a:cubicBezTo>
                          <a:pt x="24" y="8"/>
                          <a:pt x="22" y="7"/>
                          <a:pt x="19"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sp>
                <p:nvSpPr>
                  <p:cNvPr id="278" name="Freeform 126"/>
                  <p:cNvSpPr>
                    <a:spLocks/>
                  </p:cNvSpPr>
                  <p:nvPr/>
                </p:nvSpPr>
                <p:spPr bwMode="auto">
                  <a:xfrm>
                    <a:off x="6279900" y="4004415"/>
                    <a:ext cx="31906" cy="55011"/>
                  </a:xfrm>
                  <a:custGeom>
                    <a:avLst/>
                    <a:gdLst>
                      <a:gd name="T0" fmla="*/ 29 w 29"/>
                      <a:gd name="T1" fmla="*/ 50 h 50"/>
                      <a:gd name="T2" fmla="*/ 0 w 29"/>
                      <a:gd name="T3" fmla="*/ 50 h 50"/>
                      <a:gd name="T4" fmla="*/ 0 w 29"/>
                      <a:gd name="T5" fmla="*/ 0 h 50"/>
                      <a:gd name="T6" fmla="*/ 11 w 29"/>
                      <a:gd name="T7" fmla="*/ 0 h 50"/>
                      <a:gd name="T8" fmla="*/ 11 w 29"/>
                      <a:gd name="T9" fmla="*/ 41 h 50"/>
                      <a:gd name="T10" fmla="*/ 29 w 29"/>
                      <a:gd name="T11" fmla="*/ 41 h 50"/>
                      <a:gd name="T12" fmla="*/ 29 w 29"/>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29" h="50">
                        <a:moveTo>
                          <a:pt x="29" y="50"/>
                        </a:moveTo>
                        <a:lnTo>
                          <a:pt x="0" y="50"/>
                        </a:lnTo>
                        <a:lnTo>
                          <a:pt x="0" y="0"/>
                        </a:lnTo>
                        <a:lnTo>
                          <a:pt x="11" y="0"/>
                        </a:lnTo>
                        <a:lnTo>
                          <a:pt x="11" y="41"/>
                        </a:lnTo>
                        <a:lnTo>
                          <a:pt x="29" y="41"/>
                        </a:lnTo>
                        <a:lnTo>
                          <a:pt x="29"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rgbClr val="000000"/>
                      </a:solidFill>
                    </a:endParaRPr>
                  </a:p>
                </p:txBody>
              </p:sp>
            </p:grpSp>
            <p:grpSp>
              <p:nvGrpSpPr>
                <p:cNvPr id="239" name="Group 238"/>
                <p:cNvGrpSpPr/>
                <p:nvPr/>
              </p:nvGrpSpPr>
              <p:grpSpPr>
                <a:xfrm>
                  <a:off x="6450434" y="3615746"/>
                  <a:ext cx="633730" cy="839003"/>
                  <a:chOff x="6450434" y="3615746"/>
                  <a:chExt cx="633730" cy="839003"/>
                </a:xfrm>
              </p:grpSpPr>
              <p:sp>
                <p:nvSpPr>
                  <p:cNvPr id="240" name="Rectangle 239"/>
                  <p:cNvSpPr/>
                  <p:nvPr/>
                </p:nvSpPr>
                <p:spPr>
                  <a:xfrm>
                    <a:off x="6479923" y="3669670"/>
                    <a:ext cx="590442" cy="689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p>
                </p:txBody>
              </p:sp>
              <p:grpSp>
                <p:nvGrpSpPr>
                  <p:cNvPr id="241" name="Group 240"/>
                  <p:cNvGrpSpPr/>
                  <p:nvPr/>
                </p:nvGrpSpPr>
                <p:grpSpPr>
                  <a:xfrm>
                    <a:off x="6450434" y="3615746"/>
                    <a:ext cx="633730" cy="839003"/>
                    <a:chOff x="6586081" y="-1693595"/>
                    <a:chExt cx="914401" cy="1210591"/>
                  </a:xfrm>
                </p:grpSpPr>
                <p:sp>
                  <p:nvSpPr>
                    <p:cNvPr id="242" name="Oval 241"/>
                    <p:cNvSpPr>
                      <a:spLocks noChangeArrowheads="1"/>
                    </p:cNvSpPr>
                    <p:nvPr/>
                  </p:nvSpPr>
                  <p:spPr bwMode="auto">
                    <a:xfrm>
                      <a:off x="6601724" y="-1693595"/>
                      <a:ext cx="883114" cy="167806"/>
                    </a:xfrm>
                    <a:prstGeom prst="ellipse">
                      <a:avLst/>
                    </a:prstGeom>
                    <a:solidFill>
                      <a:srgbClr val="1F4E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32597">
                        <a:defRPr/>
                      </a:pPr>
                      <a:endParaRPr lang="en-US" sz="800" kern="0" dirty="0">
                        <a:solidFill>
                          <a:srgbClr val="FFFFFF"/>
                        </a:solidFill>
                        <a:latin typeface="Segoe UI"/>
                      </a:endParaRPr>
                    </a:p>
                  </p:txBody>
                </p:sp>
                <p:sp>
                  <p:nvSpPr>
                    <p:cNvPr id="243" name="Freeform 123"/>
                    <p:cNvSpPr>
                      <a:spLocks noEditPoints="1"/>
                    </p:cNvSpPr>
                    <p:nvPr/>
                  </p:nvSpPr>
                  <p:spPr bwMode="auto">
                    <a:xfrm>
                      <a:off x="6586081" y="-1553833"/>
                      <a:ext cx="914401" cy="1070829"/>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27" tIns="45713" rIns="91427" bIns="45713" numCol="1" anchor="t" anchorCtr="0" compatLnSpc="1">
                      <a:prstTxWarp prst="textNoShape">
                        <a:avLst/>
                      </a:prstTxWarp>
                    </a:bodyPr>
                    <a:lstStyle/>
                    <a:p>
                      <a:pPr defTabSz="932597">
                        <a:defRPr/>
                      </a:pPr>
                      <a:endParaRPr lang="en-US" sz="800" kern="0" dirty="0">
                        <a:solidFill>
                          <a:srgbClr val="FFFFFF"/>
                        </a:solidFill>
                        <a:latin typeface="Segoe UI"/>
                      </a:endParaRPr>
                    </a:p>
                  </p:txBody>
                </p:sp>
              </p:grpSp>
            </p:grpSp>
          </p:grpSp>
        </p:grpSp>
      </p:grpSp>
      <p:sp>
        <p:nvSpPr>
          <p:cNvPr id="279" name="Rectangle 278"/>
          <p:cNvSpPr/>
          <p:nvPr/>
        </p:nvSpPr>
        <p:spPr bwMode="auto">
          <a:xfrm>
            <a:off x="2759734" y="4103546"/>
            <a:ext cx="1866238" cy="751668"/>
          </a:xfrm>
          <a:prstGeom prst="rect">
            <a:avLst/>
          </a:prstGeom>
          <a:solidFill>
            <a:schemeClr val="bg1"/>
          </a:solidFill>
          <a:ln w="6350">
            <a:solidFill>
              <a:srgbClr val="A80000"/>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342900" indent="-342900" algn="ctr" defTabSz="932472">
              <a:lnSpc>
                <a:spcPct val="90000"/>
              </a:lnSpc>
              <a:buFont typeface="Wingdings 3" panose="05040102010807070707" pitchFamily="18" charset="2"/>
              <a:buChar char="Æ"/>
            </a:pPr>
            <a:endParaRPr lang="en-US" sz="900" b="1" dirty="0" err="1">
              <a:solidFill>
                <a:srgbClr val="FFFFFF"/>
              </a:solidFill>
              <a:latin typeface="Segoe UI Light"/>
              <a:ea typeface="Segoe UI" pitchFamily="34" charset="0"/>
              <a:cs typeface="Segoe UI" pitchFamily="34" charset="0"/>
            </a:endParaRPr>
          </a:p>
        </p:txBody>
      </p:sp>
      <p:sp>
        <p:nvSpPr>
          <p:cNvPr id="280" name="TextBox 279"/>
          <p:cNvSpPr txBox="1"/>
          <p:nvPr/>
        </p:nvSpPr>
        <p:spPr>
          <a:xfrm>
            <a:off x="4113607" y="4130531"/>
            <a:ext cx="160300" cy="83100"/>
          </a:xfrm>
          <a:prstGeom prst="rect">
            <a:avLst/>
          </a:prstGeom>
          <a:noFill/>
        </p:spPr>
        <p:txBody>
          <a:bodyPr wrap="none" lIns="0" tIns="0" rIns="0" bIns="0" rtlCol="0">
            <a:spAutoFit/>
          </a:bodyPr>
          <a:lstStyle/>
          <a:p>
            <a:pPr algn="ctr" defTabSz="931684">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MPP</a:t>
            </a:r>
            <a:endParaRPr lang="en-US" sz="600" b="1" dirty="0">
              <a:solidFill>
                <a:srgbClr val="C00000"/>
              </a:solidFill>
              <a:latin typeface="Segoe UI"/>
            </a:endParaRPr>
          </a:p>
        </p:txBody>
      </p:sp>
      <p:grpSp>
        <p:nvGrpSpPr>
          <p:cNvPr id="281" name="Group 280"/>
          <p:cNvGrpSpPr/>
          <p:nvPr/>
        </p:nvGrpSpPr>
        <p:grpSpPr>
          <a:xfrm>
            <a:off x="3013314" y="4359551"/>
            <a:ext cx="326672" cy="389930"/>
            <a:chOff x="2851038" y="4779412"/>
            <a:chExt cx="434614" cy="518771"/>
          </a:xfrm>
        </p:grpSpPr>
        <p:grpSp>
          <p:nvGrpSpPr>
            <p:cNvPr id="282" name="Group 281"/>
            <p:cNvGrpSpPr>
              <a:grpSpLocks noChangeAspect="1"/>
            </p:cNvGrpSpPr>
            <p:nvPr/>
          </p:nvGrpSpPr>
          <p:grpSpPr>
            <a:xfrm>
              <a:off x="2907368" y="4779412"/>
              <a:ext cx="321954" cy="408526"/>
              <a:chOff x="11453887" y="1400524"/>
              <a:chExt cx="822835" cy="1087290"/>
            </a:xfrm>
          </p:grpSpPr>
          <p:sp>
            <p:nvSpPr>
              <p:cNvPr id="284" name="Oval 283"/>
              <p:cNvSpPr>
                <a:spLocks noChangeArrowheads="1"/>
              </p:cNvSpPr>
              <p:nvPr/>
            </p:nvSpPr>
            <p:spPr bwMode="auto">
              <a:xfrm>
                <a:off x="11468073" y="1400524"/>
                <a:ext cx="794691" cy="151002"/>
              </a:xfrm>
              <a:prstGeom prst="ellipse">
                <a:avLst/>
              </a:prstGeom>
              <a:solidFill>
                <a:srgbClr val="7E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sz="800" kern="0" dirty="0">
                  <a:solidFill>
                    <a:srgbClr val="FFFFFF"/>
                  </a:solidFill>
                  <a:latin typeface="Segoe UI"/>
                </a:endParaRPr>
              </a:p>
            </p:txBody>
          </p:sp>
          <p:sp>
            <p:nvSpPr>
              <p:cNvPr id="285" name="Freeform 123"/>
              <p:cNvSpPr>
                <a:spLocks noEditPoints="1"/>
              </p:cNvSpPr>
              <p:nvPr/>
            </p:nvSpPr>
            <p:spPr bwMode="auto">
              <a:xfrm>
                <a:off x="11453887" y="1524208"/>
                <a:ext cx="822835" cy="963606"/>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sz="800" kern="0" dirty="0">
                  <a:solidFill>
                    <a:srgbClr val="FFFFFF"/>
                  </a:solidFill>
                  <a:latin typeface="Segoe UI"/>
                </a:endParaRPr>
              </a:p>
            </p:txBody>
          </p:sp>
        </p:grpSp>
        <p:sp>
          <p:nvSpPr>
            <p:cNvPr id="283" name="TextBox 282"/>
            <p:cNvSpPr txBox="1"/>
            <p:nvPr/>
          </p:nvSpPr>
          <p:spPr>
            <a:xfrm>
              <a:off x="2851038" y="5206051"/>
              <a:ext cx="434614" cy="92132"/>
            </a:xfrm>
            <a:prstGeom prst="rect">
              <a:avLst/>
            </a:prstGeom>
            <a:noFill/>
          </p:spPr>
          <p:txBody>
            <a:bodyPr wrap="square" lIns="0" tIns="0" rIns="0" bIns="0" rtlCol="0" anchor="ctr">
              <a:spAutoFit/>
            </a:bodyPr>
            <a:lstStyle/>
            <a:p>
              <a:pPr algn="ctr" defTabSz="932597">
                <a:lnSpc>
                  <a:spcPct val="90000"/>
                </a:lnSpc>
                <a:spcAft>
                  <a:spcPts val="612"/>
                </a:spcAft>
              </a:pPr>
              <a:r>
                <a:rPr lang="en-US" sz="500" dirty="0">
                  <a:solidFill>
                    <a:srgbClr val="505050"/>
                  </a:solidFill>
                  <a:latin typeface="Segoe UI" panose="020B0502040204020203" pitchFamily="34" charset="0"/>
                  <a:cs typeface="Segoe UI" panose="020B0502040204020203" pitchFamily="34" charset="0"/>
                </a:rPr>
                <a:t>SQL Server</a:t>
              </a:r>
            </a:p>
          </p:txBody>
        </p:sp>
      </p:grpSp>
      <p:cxnSp>
        <p:nvCxnSpPr>
          <p:cNvPr id="286" name="Straight Arrow Connector 285"/>
          <p:cNvCxnSpPr/>
          <p:nvPr/>
        </p:nvCxnSpPr>
        <p:spPr>
          <a:xfrm>
            <a:off x="3575880" y="4504426"/>
            <a:ext cx="233946" cy="0"/>
          </a:xfrm>
          <a:prstGeom prst="straightConnector1">
            <a:avLst/>
          </a:prstGeom>
          <a:ln w="19050">
            <a:solidFill>
              <a:srgbClr val="004B50"/>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87" name="Group 286"/>
          <p:cNvGrpSpPr/>
          <p:nvPr/>
        </p:nvGrpSpPr>
        <p:grpSpPr>
          <a:xfrm>
            <a:off x="3822998" y="4347656"/>
            <a:ext cx="741518" cy="477529"/>
            <a:chOff x="3488120" y="4346889"/>
            <a:chExt cx="741518" cy="477529"/>
          </a:xfrm>
        </p:grpSpPr>
        <p:sp>
          <p:nvSpPr>
            <p:cNvPr id="288" name="TextBox 287"/>
            <p:cNvSpPr txBox="1"/>
            <p:nvPr/>
          </p:nvSpPr>
          <p:spPr>
            <a:xfrm>
              <a:off x="3488120" y="4685919"/>
              <a:ext cx="741518" cy="138499"/>
            </a:xfrm>
            <a:prstGeom prst="rect">
              <a:avLst/>
            </a:prstGeom>
            <a:noFill/>
          </p:spPr>
          <p:txBody>
            <a:bodyPr wrap="square" lIns="0" tIns="0" rIns="0" bIns="0" rtlCol="0" anchor="ctr">
              <a:spAutoFit/>
            </a:bodyPr>
            <a:lstStyle/>
            <a:p>
              <a:pPr algn="ctr" defTabSz="932597">
                <a:lnSpc>
                  <a:spcPct val="90000"/>
                </a:lnSpc>
              </a:pPr>
              <a:r>
                <a:rPr lang="en-US" sz="500" dirty="0">
                  <a:solidFill>
                    <a:srgbClr val="505050"/>
                  </a:solidFill>
                  <a:latin typeface="Segoe UI" panose="020B0502040204020203" pitchFamily="34" charset="0"/>
                  <a:cs typeface="Segoe UI" panose="020B0502040204020203" pitchFamily="34" charset="0"/>
                </a:rPr>
                <a:t>SQL Server + </a:t>
              </a:r>
            </a:p>
            <a:p>
              <a:pPr algn="ctr" defTabSz="932597">
                <a:lnSpc>
                  <a:spcPct val="90000"/>
                </a:lnSpc>
              </a:pPr>
              <a:r>
                <a:rPr lang="en-US" sz="500" dirty="0">
                  <a:solidFill>
                    <a:srgbClr val="505050"/>
                  </a:solidFill>
                  <a:latin typeface="Segoe UI" panose="020B0502040204020203" pitchFamily="34" charset="0"/>
                  <a:cs typeface="Segoe UI" panose="020B0502040204020203" pitchFamily="34" charset="0"/>
                </a:rPr>
                <a:t>Analytics Platform System</a:t>
              </a:r>
            </a:p>
          </p:txBody>
        </p:sp>
        <p:sp>
          <p:nvSpPr>
            <p:cNvPr id="289" name="Freeform 288"/>
            <p:cNvSpPr>
              <a:spLocks noChangeAspect="1"/>
            </p:cNvSpPr>
            <p:nvPr/>
          </p:nvSpPr>
          <p:spPr>
            <a:xfrm flipH="1">
              <a:off x="3774700" y="4346889"/>
              <a:ext cx="168359" cy="331946"/>
            </a:xfrm>
            <a:custGeom>
              <a:avLst/>
              <a:gdLst/>
              <a:ahLst/>
              <a:cxnLst/>
              <a:rect l="l" t="t" r="r" b="b"/>
              <a:pathLst>
                <a:path w="2362200" h="3441700">
                  <a:moveTo>
                    <a:pt x="107950" y="2076450"/>
                  </a:moveTo>
                  <a:lnTo>
                    <a:pt x="107950" y="3155950"/>
                  </a:lnTo>
                  <a:lnTo>
                    <a:pt x="1416050" y="3340100"/>
                  </a:lnTo>
                  <a:lnTo>
                    <a:pt x="1416050" y="2133600"/>
                  </a:lnTo>
                  <a:close/>
                  <a:moveTo>
                    <a:pt x="107950" y="1774825"/>
                  </a:moveTo>
                  <a:lnTo>
                    <a:pt x="107950" y="1984375"/>
                  </a:lnTo>
                  <a:lnTo>
                    <a:pt x="1422400" y="2035175"/>
                  </a:lnTo>
                  <a:lnTo>
                    <a:pt x="1422400" y="1790700"/>
                  </a:lnTo>
                  <a:close/>
                  <a:moveTo>
                    <a:pt x="1422400" y="1457325"/>
                  </a:moveTo>
                  <a:lnTo>
                    <a:pt x="111125" y="1470025"/>
                  </a:lnTo>
                  <a:lnTo>
                    <a:pt x="111125" y="1679575"/>
                  </a:lnTo>
                  <a:lnTo>
                    <a:pt x="1422400" y="1701800"/>
                  </a:lnTo>
                  <a:close/>
                  <a:moveTo>
                    <a:pt x="1428750" y="1117600"/>
                  </a:moveTo>
                  <a:lnTo>
                    <a:pt x="111125" y="1168400"/>
                  </a:lnTo>
                  <a:lnTo>
                    <a:pt x="111125" y="1381125"/>
                  </a:lnTo>
                  <a:lnTo>
                    <a:pt x="1428750" y="1362075"/>
                  </a:lnTo>
                  <a:close/>
                  <a:moveTo>
                    <a:pt x="1431925" y="777875"/>
                  </a:moveTo>
                  <a:lnTo>
                    <a:pt x="117475" y="863600"/>
                  </a:lnTo>
                  <a:lnTo>
                    <a:pt x="117475" y="1082675"/>
                  </a:lnTo>
                  <a:lnTo>
                    <a:pt x="1431925" y="1022350"/>
                  </a:lnTo>
                  <a:close/>
                  <a:moveTo>
                    <a:pt x="1431925" y="444500"/>
                  </a:moveTo>
                  <a:lnTo>
                    <a:pt x="120650" y="561975"/>
                  </a:lnTo>
                  <a:lnTo>
                    <a:pt x="120650" y="784225"/>
                  </a:lnTo>
                  <a:lnTo>
                    <a:pt x="1431925" y="692150"/>
                  </a:lnTo>
                  <a:close/>
                  <a:moveTo>
                    <a:pt x="1435100" y="107950"/>
                  </a:moveTo>
                  <a:lnTo>
                    <a:pt x="123825" y="263525"/>
                  </a:lnTo>
                  <a:lnTo>
                    <a:pt x="123825" y="476250"/>
                  </a:lnTo>
                  <a:lnTo>
                    <a:pt x="1435100" y="349250"/>
                  </a:lnTo>
                  <a:close/>
                  <a:moveTo>
                    <a:pt x="1568450" y="0"/>
                  </a:moveTo>
                  <a:lnTo>
                    <a:pt x="2362200" y="254000"/>
                  </a:lnTo>
                  <a:lnTo>
                    <a:pt x="2330450" y="3155950"/>
                  </a:lnTo>
                  <a:lnTo>
                    <a:pt x="1524000" y="3441700"/>
                  </a:lnTo>
                  <a:lnTo>
                    <a:pt x="0" y="3213100"/>
                  </a:lnTo>
                  <a:lnTo>
                    <a:pt x="0" y="196850"/>
                  </a:lnTo>
                  <a:close/>
                </a:path>
              </a:pathLst>
            </a:custGeom>
            <a:solidFill>
              <a:srgbClr val="A80000"/>
            </a:solidFill>
            <a:ln w="9525" cap="flat" cmpd="sng" algn="ctr">
              <a:noFill/>
              <a:prstDash val="solid"/>
            </a:ln>
            <a:effectLst/>
          </p:spPr>
          <p:txBody>
            <a:bodyPr vert="horz" wrap="square" lIns="91436" tIns="45718" rIns="91436" bIns="45718" numCol="1" rtlCol="0" anchor="ctr" anchorCtr="0" compatLnSpc="1">
              <a:prstTxWarp prst="textNoShape">
                <a:avLst/>
              </a:prstTxWarp>
              <a:noAutofit/>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defTabSz="914002">
                <a:defRPr/>
              </a:pPr>
              <a:endParaRPr lang="en-US" sz="700" kern="0" dirty="0">
                <a:solidFill>
                  <a:srgbClr val="000000"/>
                </a:solidFill>
              </a:endParaRPr>
            </a:p>
          </p:txBody>
        </p:sp>
      </p:grpSp>
      <p:sp>
        <p:nvSpPr>
          <p:cNvPr id="290" name="TextBox 289"/>
          <p:cNvSpPr txBox="1"/>
          <p:nvPr/>
        </p:nvSpPr>
        <p:spPr>
          <a:xfrm>
            <a:off x="2966479" y="4257034"/>
            <a:ext cx="420342" cy="72025"/>
          </a:xfrm>
          <a:prstGeom prst="rect">
            <a:avLst/>
          </a:prstGeom>
          <a:noFill/>
        </p:spPr>
        <p:txBody>
          <a:bodyPr wrap="square" lIns="0" tIns="0" rIns="0" bIns="0" rtlCol="0" anchor="ctr">
            <a:noAutofit/>
          </a:bodyPr>
          <a:lstStyle/>
          <a:p>
            <a:pPr algn="ctr">
              <a:lnSpc>
                <a:spcPct val="90000"/>
              </a:lnSpc>
              <a:spcAft>
                <a:spcPts val="600"/>
              </a:spcAft>
            </a:pPr>
            <a:r>
              <a:rPr lang="en-US" sz="500" dirty="0">
                <a:solidFill>
                  <a:srgbClr val="0078D7"/>
                </a:solidFill>
                <a:latin typeface="Segoe UI Semibold" panose="020B0702040204020203" pitchFamily="34" charset="0"/>
                <a:cs typeface="Segoe UI Semibold" panose="020B0702040204020203" pitchFamily="34" charset="0"/>
              </a:rPr>
              <a:t>Data marts</a:t>
            </a:r>
          </a:p>
        </p:txBody>
      </p:sp>
      <p:sp>
        <p:nvSpPr>
          <p:cNvPr id="291" name="TextBox 290"/>
          <p:cNvSpPr txBox="1"/>
          <p:nvPr/>
        </p:nvSpPr>
        <p:spPr>
          <a:xfrm>
            <a:off x="4140130" y="4257034"/>
            <a:ext cx="354661" cy="138499"/>
          </a:xfrm>
          <a:prstGeom prst="rect">
            <a:avLst/>
          </a:prstGeom>
          <a:noFill/>
        </p:spPr>
        <p:txBody>
          <a:bodyPr wrap="square" lIns="0" tIns="0" rIns="0" bIns="0" rtlCol="0">
            <a:spAutoFit/>
          </a:bodyPr>
          <a:lstStyle/>
          <a:p>
            <a:pPr algn="r">
              <a:lnSpc>
                <a:spcPct val="90000"/>
              </a:lnSpc>
              <a:spcAft>
                <a:spcPts val="600"/>
              </a:spcAft>
            </a:pPr>
            <a:r>
              <a:rPr lang="en-US" sz="500" dirty="0">
                <a:solidFill>
                  <a:srgbClr val="0078D7"/>
                </a:solidFill>
                <a:latin typeface="Segoe UI Semibold" panose="020B0702040204020203" pitchFamily="34" charset="0"/>
                <a:cs typeface="Segoe UI Semibold" panose="020B0702040204020203" pitchFamily="34" charset="0"/>
              </a:rPr>
              <a:t>Petabyte-</a:t>
            </a:r>
            <a:br>
              <a:rPr lang="en-US" sz="500" dirty="0">
                <a:solidFill>
                  <a:srgbClr val="0078D7"/>
                </a:solidFill>
                <a:latin typeface="Segoe UI Semibold" panose="020B0702040204020203" pitchFamily="34" charset="0"/>
                <a:cs typeface="Segoe UI Semibold" panose="020B0702040204020203" pitchFamily="34" charset="0"/>
              </a:rPr>
            </a:br>
            <a:r>
              <a:rPr lang="en-US" sz="500" dirty="0">
                <a:solidFill>
                  <a:srgbClr val="0078D7"/>
                </a:solidFill>
                <a:latin typeface="Segoe UI Semibold" panose="020B0702040204020203" pitchFamily="34" charset="0"/>
                <a:cs typeface="Segoe UI Semibold" panose="020B0702040204020203" pitchFamily="34" charset="0"/>
              </a:rPr>
              <a:t>scale</a:t>
            </a:r>
          </a:p>
        </p:txBody>
      </p:sp>
      <p:sp>
        <p:nvSpPr>
          <p:cNvPr id="292" name="TextBox 291"/>
          <p:cNvSpPr txBox="1"/>
          <p:nvPr/>
        </p:nvSpPr>
        <p:spPr>
          <a:xfrm>
            <a:off x="3098103" y="4129394"/>
            <a:ext cx="157094" cy="83100"/>
          </a:xfrm>
          <a:prstGeom prst="rect">
            <a:avLst/>
          </a:prstGeom>
          <a:noFill/>
        </p:spPr>
        <p:txBody>
          <a:bodyPr wrap="none" lIns="0" tIns="0" rIns="0" bIns="0" rtlCol="0">
            <a:spAutoFit/>
          </a:bodyPr>
          <a:lstStyle/>
          <a:p>
            <a:pPr algn="ctr" defTabSz="931684">
              <a:lnSpc>
                <a:spcPct val="90000"/>
              </a:lnSpc>
              <a:spcAft>
                <a:spcPts val="600"/>
              </a:spcAft>
            </a:pPr>
            <a:r>
              <a:rPr lang="en-US" sz="600" dirty="0">
                <a:solidFill>
                  <a:srgbClr val="505050"/>
                </a:solidFill>
                <a:latin typeface="Segoe UI Semibold" panose="020B0702040204020203" pitchFamily="34" charset="0"/>
                <a:cs typeface="Segoe UI Semibold" panose="020B0702040204020203" pitchFamily="34" charset="0"/>
              </a:rPr>
              <a:t>SMP</a:t>
            </a:r>
            <a:endParaRPr lang="en-US" sz="1400" b="1" dirty="0">
              <a:solidFill>
                <a:srgbClr val="C00000"/>
              </a:solidFill>
              <a:latin typeface="Segoe UI"/>
            </a:endParaRPr>
          </a:p>
        </p:txBody>
      </p:sp>
      <p:sp>
        <p:nvSpPr>
          <p:cNvPr id="293" name="Plus 292"/>
          <p:cNvSpPr/>
          <p:nvPr/>
        </p:nvSpPr>
        <p:spPr>
          <a:xfrm>
            <a:off x="3616704" y="4957103"/>
            <a:ext cx="152301" cy="152300"/>
          </a:xfrm>
          <a:prstGeom prst="mathPlus">
            <a:avLst>
              <a:gd name="adj1" fmla="val 13271"/>
            </a:avLst>
          </a:prstGeom>
          <a:solidFill>
            <a:srgbClr val="0082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Rectangle 293"/>
          <p:cNvSpPr/>
          <p:nvPr/>
        </p:nvSpPr>
        <p:spPr>
          <a:xfrm>
            <a:off x="2588412" y="6007128"/>
            <a:ext cx="2198164" cy="784830"/>
          </a:xfrm>
          <a:prstGeom prst="rect">
            <a:avLst/>
          </a:prstGeom>
        </p:spPr>
        <p:txBody>
          <a:bodyPr wrap="square">
            <a:spAutoFit/>
          </a:bodyPr>
          <a:lstStyle/>
          <a:p>
            <a:pPr marL="90488" indent="-90488" defTabSz="932472">
              <a:buClr>
                <a:srgbClr val="008272"/>
              </a:buClr>
              <a:buFont typeface="Arial" panose="020B0604020202020204" pitchFamily="34" charset="0"/>
              <a:buChar char="•"/>
            </a:pPr>
            <a:r>
              <a:rPr lang="en-US" sz="900" dirty="0">
                <a:solidFill>
                  <a:srgbClr val="008272"/>
                </a:solidFill>
                <a:latin typeface="Segoe UI Semibold" panose="020B0702040204020203" pitchFamily="34" charset="0"/>
                <a:ea typeface="Segoe UI Black" panose="020B0A02040204020203" pitchFamily="34" charset="0"/>
                <a:cs typeface="Segoe UI Semibold" panose="020B0702040204020203" pitchFamily="34" charset="0"/>
              </a:rPr>
              <a:t>Scale to MPP </a:t>
            </a:r>
            <a:r>
              <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t>on-premises &amp;</a:t>
            </a:r>
            <a:br>
              <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br>
            <a:r>
              <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t>in the cloud</a:t>
            </a:r>
          </a:p>
          <a:p>
            <a:pPr marL="90488" indent="-90488" defTabSz="932472">
              <a:buClr>
                <a:srgbClr val="008272"/>
              </a:buClr>
              <a:buFont typeface="Arial" panose="020B0604020202020204" pitchFamily="34" charset="0"/>
              <a:buChar char="•"/>
            </a:pPr>
            <a:r>
              <a:rPr lang="en-US" sz="900" dirty="0">
                <a:solidFill>
                  <a:srgbClr val="008272"/>
                </a:solidFill>
                <a:latin typeface="Segoe UI Semibold" panose="020B0702040204020203" pitchFamily="34" charset="0"/>
                <a:ea typeface="Segoe UI Black" panose="020B0A02040204020203" pitchFamily="34" charset="0"/>
                <a:cs typeface="Segoe UI Semibold" panose="020B0702040204020203" pitchFamily="34" charset="0"/>
              </a:rPr>
              <a:t>Simple T-SQL </a:t>
            </a:r>
            <a:r>
              <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t>to manage structured and unstructured data</a:t>
            </a:r>
          </a:p>
          <a:p>
            <a:pPr marL="90488" indent="-90488" defTabSz="932472">
              <a:buClr>
                <a:srgbClr val="008272"/>
              </a:buClr>
              <a:buFont typeface="Arial" panose="020B0604020202020204" pitchFamily="34" charset="0"/>
              <a:buChar char="•"/>
            </a:pPr>
            <a:r>
              <a:rPr lang="en-US" sz="900" dirty="0">
                <a:solidFill>
                  <a:srgbClr val="008272"/>
                </a:solidFill>
                <a:latin typeface="Segoe UI Semibold" panose="020B0702040204020203" pitchFamily="34" charset="0"/>
                <a:ea typeface="Segoe UI Black" panose="020B0A02040204020203" pitchFamily="34" charset="0"/>
                <a:cs typeface="Segoe UI Semibold" panose="020B0702040204020203" pitchFamily="34" charset="0"/>
              </a:rPr>
              <a:t>½ the cost </a:t>
            </a:r>
            <a:r>
              <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t>of Oracle </a:t>
            </a:r>
            <a:r>
              <a:rPr lang="en-US" sz="900" dirty="0" err="1">
                <a:solidFill>
                  <a:srgbClr val="008272"/>
                </a:solidFill>
                <a:latin typeface="Segoe UI Light" panose="020B0502040204020203" pitchFamily="34" charset="0"/>
                <a:ea typeface="Segoe UI Black" panose="020B0A02040204020203" pitchFamily="34" charset="0"/>
                <a:cs typeface="Segoe UI Light" panose="020B0502040204020203" pitchFamily="34" charset="0"/>
              </a:rPr>
              <a:t>Exadata</a:t>
            </a:r>
            <a:endParaRPr lang="en-US" sz="900" dirty="0">
              <a:solidFill>
                <a:srgbClr val="008272"/>
              </a:solidFill>
              <a:latin typeface="Segoe UI Light" panose="020B0502040204020203" pitchFamily="34" charset="0"/>
              <a:ea typeface="Segoe UI Black" panose="020B0A02040204020203" pitchFamily="34" charset="0"/>
              <a:cs typeface="Segoe UI Light" panose="020B0502040204020203" pitchFamily="34" charset="0"/>
            </a:endParaRPr>
          </a:p>
        </p:txBody>
      </p:sp>
      <p:grpSp>
        <p:nvGrpSpPr>
          <p:cNvPr id="295" name="Group 294"/>
          <p:cNvGrpSpPr/>
          <p:nvPr/>
        </p:nvGrpSpPr>
        <p:grpSpPr>
          <a:xfrm>
            <a:off x="2835635" y="5496296"/>
            <a:ext cx="682030" cy="389952"/>
            <a:chOff x="2572610" y="5496296"/>
            <a:chExt cx="682030" cy="389952"/>
          </a:xfrm>
        </p:grpSpPr>
        <p:sp>
          <p:nvSpPr>
            <p:cNvPr id="296" name="Rectangle 295"/>
            <p:cNvSpPr/>
            <p:nvPr/>
          </p:nvSpPr>
          <p:spPr>
            <a:xfrm>
              <a:off x="2572610" y="5816998"/>
              <a:ext cx="682030" cy="69250"/>
            </a:xfrm>
            <a:prstGeom prst="rect">
              <a:avLst/>
            </a:prstGeom>
          </p:spPr>
          <p:txBody>
            <a:bodyPr wrap="square" lIns="0" tIns="0" rIns="0" bIns="0">
              <a:spAutoFit/>
            </a:bodyPr>
            <a:lstStyle/>
            <a:p>
              <a:pPr algn="ctr" defTabSz="932597">
                <a:lnSpc>
                  <a:spcPct val="90000"/>
                </a:lnSpc>
                <a:spcAft>
                  <a:spcPts val="612"/>
                </a:spcAft>
              </a:pPr>
              <a:r>
                <a:rPr lang="en-US" sz="500" dirty="0">
                  <a:solidFill>
                    <a:srgbClr val="505050"/>
                  </a:solidFill>
                  <a:latin typeface="Segoe UI" panose="020B0502040204020203" pitchFamily="34" charset="0"/>
                  <a:cs typeface="Segoe UI" panose="020B0502040204020203" pitchFamily="34" charset="0"/>
                </a:rPr>
                <a:t>SQL Server in Azure VM</a:t>
              </a:r>
            </a:p>
          </p:txBody>
        </p:sp>
        <p:grpSp>
          <p:nvGrpSpPr>
            <p:cNvPr id="297" name="Group 296"/>
            <p:cNvGrpSpPr/>
            <p:nvPr/>
          </p:nvGrpSpPr>
          <p:grpSpPr>
            <a:xfrm>
              <a:off x="2673147" y="5496296"/>
              <a:ext cx="480956" cy="301769"/>
              <a:chOff x="2673147" y="5496296"/>
              <a:chExt cx="480956" cy="301769"/>
            </a:xfrm>
          </p:grpSpPr>
          <p:sp>
            <p:nvSpPr>
              <p:cNvPr id="298" name="Freeform 297"/>
              <p:cNvSpPr/>
              <p:nvPr/>
            </p:nvSpPr>
            <p:spPr bwMode="auto">
              <a:xfrm>
                <a:off x="2673147" y="5496296"/>
                <a:ext cx="480956" cy="301769"/>
              </a:xfrm>
              <a:custGeom>
                <a:avLst/>
                <a:gdLst>
                  <a:gd name="connsiteX0" fmla="*/ 490507 w 878349"/>
                  <a:gd name="connsiteY0" fmla="*/ 0 h 545581"/>
                  <a:gd name="connsiteX1" fmla="*/ 755129 w 878349"/>
                  <a:gd name="connsiteY1" fmla="*/ 264622 h 545581"/>
                  <a:gd name="connsiteX2" fmla="*/ 753041 w 878349"/>
                  <a:gd name="connsiteY2" fmla="*/ 285331 h 545581"/>
                  <a:gd name="connsiteX3" fmla="*/ 798544 w 878349"/>
                  <a:gd name="connsiteY3" fmla="*/ 294518 h 545581"/>
                  <a:gd name="connsiteX4" fmla="*/ 878349 w 878349"/>
                  <a:gd name="connsiteY4" fmla="*/ 414915 h 545581"/>
                  <a:gd name="connsiteX5" fmla="*/ 798544 w 878349"/>
                  <a:gd name="connsiteY5" fmla="*/ 535313 h 545581"/>
                  <a:gd name="connsiteX6" fmla="*/ 759827 w 878349"/>
                  <a:gd name="connsiteY6" fmla="*/ 543129 h 545581"/>
                  <a:gd name="connsiteX7" fmla="*/ 753908 w 878349"/>
                  <a:gd name="connsiteY7" fmla="*/ 545581 h 545581"/>
                  <a:gd name="connsiteX8" fmla="*/ 747683 w 878349"/>
                  <a:gd name="connsiteY8" fmla="*/ 545581 h 545581"/>
                  <a:gd name="connsiteX9" fmla="*/ 190471 w 878349"/>
                  <a:gd name="connsiteY9" fmla="*/ 545581 h 545581"/>
                  <a:gd name="connsiteX10" fmla="*/ 166602 w 878349"/>
                  <a:gd name="connsiteY10" fmla="*/ 545581 h 545581"/>
                  <a:gd name="connsiteX11" fmla="*/ 158924 w 878349"/>
                  <a:gd name="connsiteY11" fmla="*/ 542401 h 545581"/>
                  <a:gd name="connsiteX12" fmla="*/ 152084 w 878349"/>
                  <a:gd name="connsiteY12" fmla="*/ 541712 h 545581"/>
                  <a:gd name="connsiteX13" fmla="*/ 0 w 878349"/>
                  <a:gd name="connsiteY13" fmla="*/ 355110 h 545581"/>
                  <a:gd name="connsiteX14" fmla="*/ 190471 w 878349"/>
                  <a:gd name="connsiteY14" fmla="*/ 164639 h 545581"/>
                  <a:gd name="connsiteX15" fmla="*/ 228858 w 878349"/>
                  <a:gd name="connsiteY15" fmla="*/ 168509 h 545581"/>
                  <a:gd name="connsiteX16" fmla="*/ 244320 w 878349"/>
                  <a:gd name="connsiteY16" fmla="*/ 173309 h 545581"/>
                  <a:gd name="connsiteX17" fmla="*/ 246680 w 878349"/>
                  <a:gd name="connsiteY17" fmla="*/ 161619 h 545581"/>
                  <a:gd name="connsiteX18" fmla="*/ 490507 w 878349"/>
                  <a:gd name="connsiteY18" fmla="*/ 0 h 54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8349" h="545581">
                    <a:moveTo>
                      <a:pt x="490507" y="0"/>
                    </a:moveTo>
                    <a:cubicBezTo>
                      <a:pt x="636654" y="0"/>
                      <a:pt x="755129" y="118475"/>
                      <a:pt x="755129" y="264622"/>
                    </a:cubicBezTo>
                    <a:lnTo>
                      <a:pt x="753041" y="285331"/>
                    </a:lnTo>
                    <a:lnTo>
                      <a:pt x="798544" y="294518"/>
                    </a:lnTo>
                    <a:cubicBezTo>
                      <a:pt x="845442" y="314354"/>
                      <a:pt x="878349" y="360792"/>
                      <a:pt x="878349" y="414915"/>
                    </a:cubicBezTo>
                    <a:cubicBezTo>
                      <a:pt x="878349" y="469039"/>
                      <a:pt x="845442" y="515477"/>
                      <a:pt x="798544" y="535313"/>
                    </a:cubicBezTo>
                    <a:lnTo>
                      <a:pt x="759827" y="543129"/>
                    </a:lnTo>
                    <a:lnTo>
                      <a:pt x="753908" y="545581"/>
                    </a:lnTo>
                    <a:lnTo>
                      <a:pt x="747683" y="545581"/>
                    </a:lnTo>
                    <a:lnTo>
                      <a:pt x="190471" y="545581"/>
                    </a:lnTo>
                    <a:lnTo>
                      <a:pt x="166602" y="545581"/>
                    </a:lnTo>
                    <a:lnTo>
                      <a:pt x="158924" y="542401"/>
                    </a:lnTo>
                    <a:lnTo>
                      <a:pt x="152084" y="541712"/>
                    </a:lnTo>
                    <a:cubicBezTo>
                      <a:pt x="65290" y="523951"/>
                      <a:pt x="0" y="447155"/>
                      <a:pt x="0" y="355110"/>
                    </a:cubicBezTo>
                    <a:cubicBezTo>
                      <a:pt x="0" y="249916"/>
                      <a:pt x="85277" y="164639"/>
                      <a:pt x="190471" y="164639"/>
                    </a:cubicBezTo>
                    <a:cubicBezTo>
                      <a:pt x="203620" y="164639"/>
                      <a:pt x="216458" y="165972"/>
                      <a:pt x="228858" y="168509"/>
                    </a:cubicBezTo>
                    <a:lnTo>
                      <a:pt x="244320" y="173309"/>
                    </a:lnTo>
                    <a:lnTo>
                      <a:pt x="246680" y="161619"/>
                    </a:lnTo>
                    <a:cubicBezTo>
                      <a:pt x="286852" y="66642"/>
                      <a:pt x="380897" y="0"/>
                      <a:pt x="490507" y="0"/>
                    </a:cubicBezTo>
                    <a:close/>
                  </a:path>
                </a:pathLst>
              </a:custGeom>
              <a:solidFill>
                <a:srgbClr val="C3E2F7"/>
              </a:solidFill>
              <a:ln w="9525" cap="flat" cmpd="sng" algn="ctr">
                <a:noFill/>
                <a:prstDash val="solid"/>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a:lnSpc>
                    <a:spcPct val="90000"/>
                  </a:lnSpc>
                  <a:defRPr/>
                </a:pPr>
                <a:endParaRPr lang="en-IN" sz="900" b="1" kern="0" dirty="0">
                  <a:solidFill>
                    <a:srgbClr val="0072C6"/>
                  </a:solidFill>
                  <a:latin typeface="Segoe UI Light"/>
                  <a:ea typeface="Segoe UI" pitchFamily="34" charset="0"/>
                  <a:cs typeface="Segoe UI" pitchFamily="34" charset="0"/>
                </a:endParaRPr>
              </a:p>
            </p:txBody>
          </p:sp>
          <p:grpSp>
            <p:nvGrpSpPr>
              <p:cNvPr id="299" name="Group 298"/>
              <p:cNvGrpSpPr/>
              <p:nvPr/>
            </p:nvGrpSpPr>
            <p:grpSpPr>
              <a:xfrm>
                <a:off x="2843456" y="5556024"/>
                <a:ext cx="168118" cy="221630"/>
                <a:chOff x="2843456" y="5556024"/>
                <a:chExt cx="168118" cy="221630"/>
              </a:xfrm>
            </p:grpSpPr>
            <p:sp>
              <p:nvSpPr>
                <p:cNvPr id="300" name="Rectangle 299"/>
                <p:cNvSpPr/>
                <p:nvPr/>
              </p:nvSpPr>
              <p:spPr>
                <a:xfrm>
                  <a:off x="2846331" y="5572125"/>
                  <a:ext cx="162366" cy="1873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p:cNvSpPr>
                  <a:spLocks noChangeArrowheads="1"/>
                </p:cNvSpPr>
                <p:nvPr/>
              </p:nvSpPr>
              <p:spPr bwMode="auto">
                <a:xfrm>
                  <a:off x="2846332" y="5556024"/>
                  <a:ext cx="162366" cy="31320"/>
                </a:xfrm>
                <a:prstGeom prst="ellipse">
                  <a:avLst/>
                </a:prstGeom>
                <a:solidFill>
                  <a:srgbClr val="7E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sz="800" kern="0" dirty="0">
                    <a:solidFill>
                      <a:srgbClr val="FFFFFF"/>
                    </a:solidFill>
                    <a:latin typeface="Segoe UI"/>
                  </a:endParaRPr>
                </a:p>
              </p:txBody>
            </p:sp>
            <p:sp>
              <p:nvSpPr>
                <p:cNvPr id="302" name="Freeform 123"/>
                <p:cNvSpPr>
                  <a:spLocks noEditPoints="1"/>
                </p:cNvSpPr>
                <p:nvPr/>
              </p:nvSpPr>
              <p:spPr bwMode="auto">
                <a:xfrm>
                  <a:off x="2843456" y="5577789"/>
                  <a:ext cx="168118" cy="199865"/>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A8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4" tIns="45706" rIns="91414" bIns="45706" numCol="1" anchor="t" anchorCtr="0" compatLnSpc="1">
                  <a:prstTxWarp prst="textNoShape">
                    <a:avLst/>
                  </a:prstTxWarp>
                </a:bodyPr>
                <a:lstStyle/>
                <a:p>
                  <a:pPr defTabSz="932418">
                    <a:defRPr/>
                  </a:pPr>
                  <a:endParaRPr lang="en-US" sz="800" kern="0" dirty="0">
                    <a:solidFill>
                      <a:srgbClr val="FFFFFF"/>
                    </a:solidFill>
                    <a:latin typeface="Segoe UI"/>
                  </a:endParaRPr>
                </a:p>
              </p:txBody>
            </p:sp>
          </p:grpSp>
        </p:grpSp>
      </p:grpSp>
      <p:sp>
        <p:nvSpPr>
          <p:cNvPr id="303" name="Rectangle 302"/>
          <p:cNvSpPr/>
          <p:nvPr/>
        </p:nvSpPr>
        <p:spPr>
          <a:xfrm>
            <a:off x="2585681" y="74966"/>
            <a:ext cx="2199789" cy="3328411"/>
          </a:xfrm>
          <a:prstGeom prst="rect">
            <a:avLst/>
          </a:prstGeom>
          <a:solidFill>
            <a:srgbClr val="F2F2F2"/>
          </a:solidFill>
          <a:ln>
            <a:solidFill>
              <a:srgbClr val="32145A"/>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en-US" sz="1400" dirty="0">
                <a:solidFill>
                  <a:srgbClr val="32145A"/>
                </a:solidFill>
                <a:latin typeface="Segoe UI Semibold" panose="020B0702040204020203" pitchFamily="34" charset="0"/>
                <a:cs typeface="Segoe UI Semibold" panose="020B0702040204020203" pitchFamily="34" charset="0"/>
              </a:rPr>
              <a:t>Always Encrypted</a:t>
            </a:r>
          </a:p>
        </p:txBody>
      </p:sp>
      <p:cxnSp>
        <p:nvCxnSpPr>
          <p:cNvPr id="304" name="Straight Connector 303"/>
          <p:cNvCxnSpPr/>
          <p:nvPr/>
        </p:nvCxnSpPr>
        <p:spPr>
          <a:xfrm>
            <a:off x="2598623" y="1651304"/>
            <a:ext cx="2190549" cy="0"/>
          </a:xfrm>
          <a:prstGeom prst="line">
            <a:avLst/>
          </a:prstGeom>
          <a:ln>
            <a:solidFill>
              <a:srgbClr val="B4A0FF"/>
            </a:solidFill>
          </a:ln>
        </p:spPr>
        <p:style>
          <a:lnRef idx="1">
            <a:schemeClr val="accent1"/>
          </a:lnRef>
          <a:fillRef idx="0">
            <a:schemeClr val="accent1"/>
          </a:fillRef>
          <a:effectRef idx="0">
            <a:schemeClr val="accent1"/>
          </a:effectRef>
          <a:fontRef idx="minor">
            <a:schemeClr val="tx1"/>
          </a:fontRef>
        </p:style>
      </p:cxnSp>
      <p:grpSp>
        <p:nvGrpSpPr>
          <p:cNvPr id="305" name="Group 304"/>
          <p:cNvGrpSpPr/>
          <p:nvPr/>
        </p:nvGrpSpPr>
        <p:grpSpPr>
          <a:xfrm>
            <a:off x="2612708" y="433912"/>
            <a:ext cx="570120" cy="432988"/>
            <a:chOff x="6132728" y="6189147"/>
            <a:chExt cx="570120" cy="432988"/>
          </a:xfrm>
        </p:grpSpPr>
        <p:sp>
          <p:nvSpPr>
            <p:cNvPr id="306" name="TextBox 305"/>
            <p:cNvSpPr txBox="1"/>
            <p:nvPr/>
          </p:nvSpPr>
          <p:spPr>
            <a:xfrm>
              <a:off x="6132728" y="6539035"/>
              <a:ext cx="570120" cy="83100"/>
            </a:xfrm>
            <a:prstGeom prst="rect">
              <a:avLst/>
            </a:prstGeom>
            <a:noFill/>
          </p:spPr>
          <p:txBody>
            <a:bodyPr wrap="square" lIns="0" tIns="0" rIns="0" bIns="0" rtlCol="0">
              <a:spAutoFit/>
            </a:bodyPr>
            <a:lstStyle/>
            <a:p>
              <a:pPr algn="ctr" defTabSz="931505">
                <a:lnSpc>
                  <a:spcPct val="90000"/>
                </a:lnSpc>
                <a:spcAft>
                  <a:spcPts val="600"/>
                </a:spcAft>
              </a:pPr>
              <a:r>
                <a:rPr lang="en-US" sz="600" dirty="0">
                  <a:solidFill>
                    <a:srgbClr val="002050"/>
                  </a:solidFill>
                  <a:latin typeface="Segoe UI Semibold" panose="020B0702040204020203" pitchFamily="34" charset="0"/>
                  <a:cs typeface="Segoe UI Semibold" panose="020B0702040204020203" pitchFamily="34" charset="0"/>
                </a:rPr>
                <a:t>App</a:t>
              </a:r>
            </a:p>
          </p:txBody>
        </p:sp>
        <p:grpSp>
          <p:nvGrpSpPr>
            <p:cNvPr id="307" name="Group 306"/>
            <p:cNvGrpSpPr/>
            <p:nvPr/>
          </p:nvGrpSpPr>
          <p:grpSpPr>
            <a:xfrm>
              <a:off x="6183834" y="6189147"/>
              <a:ext cx="471177" cy="314054"/>
              <a:chOff x="5681973" y="4013629"/>
              <a:chExt cx="682170" cy="454688"/>
            </a:xfrm>
          </p:grpSpPr>
          <p:sp>
            <p:nvSpPr>
              <p:cNvPr id="308" name="Rectangle 307"/>
              <p:cNvSpPr/>
              <p:nvPr/>
            </p:nvSpPr>
            <p:spPr>
              <a:xfrm>
                <a:off x="5682336" y="4046634"/>
                <a:ext cx="681807" cy="420867"/>
              </a:xfrm>
              <a:prstGeom prst="rect">
                <a:avLst/>
              </a:prstGeom>
              <a:solidFill>
                <a:srgbClr val="5C2D9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09" name="Rectangle 308"/>
              <p:cNvSpPr/>
              <p:nvPr/>
            </p:nvSpPr>
            <p:spPr>
              <a:xfrm>
                <a:off x="5682336" y="4013629"/>
                <a:ext cx="681807" cy="33129"/>
              </a:xfrm>
              <a:prstGeom prst="rect">
                <a:avLst/>
              </a:prstGeom>
              <a:solidFill>
                <a:srgbClr val="3214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10" name="Rounded Rectangle 309"/>
              <p:cNvSpPr/>
              <p:nvPr/>
            </p:nvSpPr>
            <p:spPr>
              <a:xfrm>
                <a:off x="5697658" y="4063518"/>
                <a:ext cx="651164" cy="387100"/>
              </a:xfrm>
              <a:prstGeom prst="roundRect">
                <a:avLst>
                  <a:gd name="adj" fmla="val 19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11" name="Multiply 310"/>
              <p:cNvSpPr/>
              <p:nvPr/>
            </p:nvSpPr>
            <p:spPr>
              <a:xfrm>
                <a:off x="6331982" y="4016681"/>
                <a:ext cx="27025" cy="27025"/>
              </a:xfrm>
              <a:prstGeom prst="mathMultiply">
                <a:avLst>
                  <a:gd name="adj1" fmla="val 126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12" name="Rectangle 311"/>
              <p:cNvSpPr/>
              <p:nvPr/>
            </p:nvSpPr>
            <p:spPr>
              <a:xfrm>
                <a:off x="6304519" y="4023026"/>
                <a:ext cx="17643" cy="14335"/>
              </a:xfrm>
              <a:prstGeom prst="rect">
                <a:avLst/>
              </a:prstGeom>
              <a:no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13" name="Rectangle 312"/>
              <p:cNvSpPr/>
              <p:nvPr/>
            </p:nvSpPr>
            <p:spPr>
              <a:xfrm>
                <a:off x="6274363" y="4033490"/>
                <a:ext cx="17643" cy="47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sp>
            <p:nvSpPr>
              <p:cNvPr id="314" name="Freeform 313"/>
              <p:cNvSpPr>
                <a:spLocks noChangeAspect="1"/>
              </p:cNvSpPr>
              <p:nvPr/>
            </p:nvSpPr>
            <p:spPr bwMode="auto">
              <a:xfrm>
                <a:off x="5910221" y="4149091"/>
                <a:ext cx="220940" cy="220220"/>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72174 w 1481959"/>
                  <a:gd name="connsiteY28" fmla="*/ 72174 h 962317"/>
                  <a:gd name="connsiteX29" fmla="*/ 65620 w 1481959"/>
                  <a:gd name="connsiteY29" fmla="*/ 0 h 962317"/>
                  <a:gd name="connsiteX30" fmla="*/ 1416339 w 1481959"/>
                  <a:gd name="connsiteY30" fmla="*/ 0 h 962317"/>
                  <a:gd name="connsiteX31" fmla="*/ 1481959 w 1481959"/>
                  <a:gd name="connsiteY31" fmla="*/ 65621 h 962317"/>
                  <a:gd name="connsiteX32" fmla="*/ 1481959 w 1481959"/>
                  <a:gd name="connsiteY32" fmla="*/ 896697 h 962317"/>
                  <a:gd name="connsiteX33" fmla="*/ 1416339 w 1481959"/>
                  <a:gd name="connsiteY33" fmla="*/ 962317 h 962317"/>
                  <a:gd name="connsiteX34" fmla="*/ 65620 w 1481959"/>
                  <a:gd name="connsiteY34" fmla="*/ 962317 h 962317"/>
                  <a:gd name="connsiteX35" fmla="*/ 0 w 1481959"/>
                  <a:gd name="connsiteY35" fmla="*/ 896697 h 962317"/>
                  <a:gd name="connsiteX36" fmla="*/ 65620 w 1481959"/>
                  <a:gd name="connsiteY36"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1402569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65620 w 1481959"/>
                  <a:gd name="connsiteY35" fmla="*/ 0 h 962317"/>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1402569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0 w 1481959"/>
                  <a:gd name="connsiteY28" fmla="*/ 896697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0" fmla="*/ 612731 w 1416340"/>
                  <a:gd name="connsiteY0" fmla="*/ 258990 h 962317"/>
                  <a:gd name="connsiteX1" fmla="*/ 623186 w 1416340"/>
                  <a:gd name="connsiteY1" fmla="*/ 259224 h 962317"/>
                  <a:gd name="connsiteX2" fmla="*/ 905865 w 1416340"/>
                  <a:gd name="connsiteY2" fmla="*/ 259224 h 962317"/>
                  <a:gd name="connsiteX3" fmla="*/ 940448 w 1416340"/>
                  <a:gd name="connsiteY3" fmla="*/ 292305 h 962317"/>
                  <a:gd name="connsiteX4" fmla="*/ 940448 w 1416340"/>
                  <a:gd name="connsiteY4" fmla="*/ 576488 h 962317"/>
                  <a:gd name="connsiteX5" fmla="*/ 938650 w 1416340"/>
                  <a:gd name="connsiteY5" fmla="*/ 595185 h 962317"/>
                  <a:gd name="connsiteX6" fmla="*/ 931226 w 1416340"/>
                  <a:gd name="connsiteY6" fmla="*/ 596703 h 962317"/>
                  <a:gd name="connsiteX7" fmla="*/ 880858 w 1416340"/>
                  <a:gd name="connsiteY7" fmla="*/ 546841 h 962317"/>
                  <a:gd name="connsiteX8" fmla="*/ 837449 w 1416340"/>
                  <a:gd name="connsiteY8" fmla="*/ 547059 h 962317"/>
                  <a:gd name="connsiteX9" fmla="*/ 646106 w 1416340"/>
                  <a:gd name="connsiteY9" fmla="*/ 740344 h 962317"/>
                  <a:gd name="connsiteX10" fmla="*/ 596120 w 1416340"/>
                  <a:gd name="connsiteY10" fmla="*/ 719332 h 962317"/>
                  <a:gd name="connsiteX11" fmla="*/ 469817 w 1416340"/>
                  <a:gd name="connsiteY11" fmla="*/ 593028 h 962317"/>
                  <a:gd name="connsiteX12" fmla="*/ 455091 w 1416340"/>
                  <a:gd name="connsiteY12" fmla="*/ 557602 h 962317"/>
                  <a:gd name="connsiteX13" fmla="*/ 532365 w 1416340"/>
                  <a:gd name="connsiteY13" fmla="*/ 478826 h 962317"/>
                  <a:gd name="connsiteX14" fmla="*/ 644236 w 1416340"/>
                  <a:gd name="connsiteY14" fmla="*/ 368988 h 962317"/>
                  <a:gd name="connsiteX15" fmla="*/ 654946 w 1416340"/>
                  <a:gd name="connsiteY15" fmla="*/ 351055 h 962317"/>
                  <a:gd name="connsiteX16" fmla="*/ 656403 w 1416340"/>
                  <a:gd name="connsiteY16" fmla="*/ 347917 h 962317"/>
                  <a:gd name="connsiteX17" fmla="*/ 658102 w 1416340"/>
                  <a:gd name="connsiteY17" fmla="*/ 338718 h 962317"/>
                  <a:gd name="connsiteX18" fmla="*/ 657643 w 1416340"/>
                  <a:gd name="connsiteY18" fmla="*/ 334338 h 962317"/>
                  <a:gd name="connsiteX19" fmla="*/ 657492 w 1416340"/>
                  <a:gd name="connsiteY19" fmla="*/ 333602 h 962317"/>
                  <a:gd name="connsiteX20" fmla="*/ 649110 w 1416340"/>
                  <a:gd name="connsiteY20" fmla="*/ 315979 h 962317"/>
                  <a:gd name="connsiteX21" fmla="*/ 612468 w 1416340"/>
                  <a:gd name="connsiteY21" fmla="*/ 280035 h 962317"/>
                  <a:gd name="connsiteX22" fmla="*/ 602479 w 1416340"/>
                  <a:gd name="connsiteY22" fmla="*/ 262301 h 962317"/>
                  <a:gd name="connsiteX23" fmla="*/ 612731 w 1416340"/>
                  <a:gd name="connsiteY23" fmla="*/ 258990 h 962317"/>
                  <a:gd name="connsiteX24" fmla="*/ 1336950 w 1416340"/>
                  <a:gd name="connsiteY24" fmla="*/ 72174 h 962317"/>
                  <a:gd name="connsiteX25" fmla="*/ 6555 w 1416340"/>
                  <a:gd name="connsiteY25" fmla="*/ 887737 h 962317"/>
                  <a:gd name="connsiteX26" fmla="*/ 1336950 w 1416340"/>
                  <a:gd name="connsiteY26" fmla="*/ 887737 h 962317"/>
                  <a:gd name="connsiteX27" fmla="*/ 1336950 w 1416340"/>
                  <a:gd name="connsiteY27" fmla="*/ 72174 h 962317"/>
                  <a:gd name="connsiteX28" fmla="*/ 1 w 1416340"/>
                  <a:gd name="connsiteY28" fmla="*/ 962317 h 962317"/>
                  <a:gd name="connsiteX29" fmla="*/ 1350720 w 1416340"/>
                  <a:gd name="connsiteY29" fmla="*/ 0 h 962317"/>
                  <a:gd name="connsiteX30" fmla="*/ 1416340 w 1416340"/>
                  <a:gd name="connsiteY30" fmla="*/ 65621 h 962317"/>
                  <a:gd name="connsiteX31" fmla="*/ 1416340 w 1416340"/>
                  <a:gd name="connsiteY31" fmla="*/ 896697 h 962317"/>
                  <a:gd name="connsiteX32" fmla="*/ 1350720 w 1416340"/>
                  <a:gd name="connsiteY32" fmla="*/ 962317 h 962317"/>
                  <a:gd name="connsiteX33" fmla="*/ 1 w 1416340"/>
                  <a:gd name="connsiteY33" fmla="*/ 962317 h 962317"/>
                  <a:gd name="connsiteX0" fmla="*/ 612730 w 1416339"/>
                  <a:gd name="connsiteY0" fmla="*/ 258990 h 962317"/>
                  <a:gd name="connsiteX1" fmla="*/ 623185 w 1416339"/>
                  <a:gd name="connsiteY1" fmla="*/ 259224 h 962317"/>
                  <a:gd name="connsiteX2" fmla="*/ 905864 w 1416339"/>
                  <a:gd name="connsiteY2" fmla="*/ 259224 h 962317"/>
                  <a:gd name="connsiteX3" fmla="*/ 940447 w 1416339"/>
                  <a:gd name="connsiteY3" fmla="*/ 292305 h 962317"/>
                  <a:gd name="connsiteX4" fmla="*/ 940447 w 1416339"/>
                  <a:gd name="connsiteY4" fmla="*/ 576488 h 962317"/>
                  <a:gd name="connsiteX5" fmla="*/ 938649 w 1416339"/>
                  <a:gd name="connsiteY5" fmla="*/ 595185 h 962317"/>
                  <a:gd name="connsiteX6" fmla="*/ 931225 w 1416339"/>
                  <a:gd name="connsiteY6" fmla="*/ 596703 h 962317"/>
                  <a:gd name="connsiteX7" fmla="*/ 880857 w 1416339"/>
                  <a:gd name="connsiteY7" fmla="*/ 546841 h 962317"/>
                  <a:gd name="connsiteX8" fmla="*/ 837448 w 1416339"/>
                  <a:gd name="connsiteY8" fmla="*/ 547059 h 962317"/>
                  <a:gd name="connsiteX9" fmla="*/ 646105 w 1416339"/>
                  <a:gd name="connsiteY9" fmla="*/ 740344 h 962317"/>
                  <a:gd name="connsiteX10" fmla="*/ 596119 w 1416339"/>
                  <a:gd name="connsiteY10" fmla="*/ 719332 h 962317"/>
                  <a:gd name="connsiteX11" fmla="*/ 469816 w 1416339"/>
                  <a:gd name="connsiteY11" fmla="*/ 593028 h 962317"/>
                  <a:gd name="connsiteX12" fmla="*/ 455090 w 1416339"/>
                  <a:gd name="connsiteY12" fmla="*/ 557602 h 962317"/>
                  <a:gd name="connsiteX13" fmla="*/ 532364 w 1416339"/>
                  <a:gd name="connsiteY13" fmla="*/ 478826 h 962317"/>
                  <a:gd name="connsiteX14" fmla="*/ 644235 w 1416339"/>
                  <a:gd name="connsiteY14" fmla="*/ 368988 h 962317"/>
                  <a:gd name="connsiteX15" fmla="*/ 654945 w 1416339"/>
                  <a:gd name="connsiteY15" fmla="*/ 351055 h 962317"/>
                  <a:gd name="connsiteX16" fmla="*/ 656402 w 1416339"/>
                  <a:gd name="connsiteY16" fmla="*/ 347917 h 962317"/>
                  <a:gd name="connsiteX17" fmla="*/ 658101 w 1416339"/>
                  <a:gd name="connsiteY17" fmla="*/ 338718 h 962317"/>
                  <a:gd name="connsiteX18" fmla="*/ 657642 w 1416339"/>
                  <a:gd name="connsiteY18" fmla="*/ 334338 h 962317"/>
                  <a:gd name="connsiteX19" fmla="*/ 657491 w 1416339"/>
                  <a:gd name="connsiteY19" fmla="*/ 333602 h 962317"/>
                  <a:gd name="connsiteX20" fmla="*/ 649109 w 1416339"/>
                  <a:gd name="connsiteY20" fmla="*/ 315979 h 962317"/>
                  <a:gd name="connsiteX21" fmla="*/ 612467 w 1416339"/>
                  <a:gd name="connsiteY21" fmla="*/ 280035 h 962317"/>
                  <a:gd name="connsiteX22" fmla="*/ 602478 w 1416339"/>
                  <a:gd name="connsiteY22" fmla="*/ 262301 h 962317"/>
                  <a:gd name="connsiteX23" fmla="*/ 612730 w 1416339"/>
                  <a:gd name="connsiteY23" fmla="*/ 258990 h 962317"/>
                  <a:gd name="connsiteX24" fmla="*/ 1336949 w 1416339"/>
                  <a:gd name="connsiteY24" fmla="*/ 72174 h 962317"/>
                  <a:gd name="connsiteX25" fmla="*/ 1336949 w 1416339"/>
                  <a:gd name="connsiteY25" fmla="*/ 887737 h 962317"/>
                  <a:gd name="connsiteX26" fmla="*/ 1336949 w 1416339"/>
                  <a:gd name="connsiteY26" fmla="*/ 72174 h 962317"/>
                  <a:gd name="connsiteX27" fmla="*/ 0 w 1416339"/>
                  <a:gd name="connsiteY27" fmla="*/ 962317 h 962317"/>
                  <a:gd name="connsiteX28" fmla="*/ 1350719 w 1416339"/>
                  <a:gd name="connsiteY28" fmla="*/ 0 h 962317"/>
                  <a:gd name="connsiteX29" fmla="*/ 1416339 w 1416339"/>
                  <a:gd name="connsiteY29" fmla="*/ 65621 h 962317"/>
                  <a:gd name="connsiteX30" fmla="*/ 1416339 w 1416339"/>
                  <a:gd name="connsiteY30" fmla="*/ 896697 h 962317"/>
                  <a:gd name="connsiteX31" fmla="*/ 1350719 w 1416339"/>
                  <a:gd name="connsiteY31" fmla="*/ 962317 h 962317"/>
                  <a:gd name="connsiteX32" fmla="*/ 0 w 1416339"/>
                  <a:gd name="connsiteY32" fmla="*/ 962317 h 962317"/>
                  <a:gd name="connsiteX0" fmla="*/ 158634 w 962243"/>
                  <a:gd name="connsiteY0" fmla="*/ 258990 h 962317"/>
                  <a:gd name="connsiteX1" fmla="*/ 169089 w 962243"/>
                  <a:gd name="connsiteY1" fmla="*/ 259224 h 962317"/>
                  <a:gd name="connsiteX2" fmla="*/ 451768 w 962243"/>
                  <a:gd name="connsiteY2" fmla="*/ 259224 h 962317"/>
                  <a:gd name="connsiteX3" fmla="*/ 486351 w 962243"/>
                  <a:gd name="connsiteY3" fmla="*/ 292305 h 962317"/>
                  <a:gd name="connsiteX4" fmla="*/ 486351 w 962243"/>
                  <a:gd name="connsiteY4" fmla="*/ 576488 h 962317"/>
                  <a:gd name="connsiteX5" fmla="*/ 484553 w 962243"/>
                  <a:gd name="connsiteY5" fmla="*/ 595185 h 962317"/>
                  <a:gd name="connsiteX6" fmla="*/ 477129 w 962243"/>
                  <a:gd name="connsiteY6" fmla="*/ 596703 h 962317"/>
                  <a:gd name="connsiteX7" fmla="*/ 426761 w 962243"/>
                  <a:gd name="connsiteY7" fmla="*/ 546841 h 962317"/>
                  <a:gd name="connsiteX8" fmla="*/ 383352 w 962243"/>
                  <a:gd name="connsiteY8" fmla="*/ 547059 h 962317"/>
                  <a:gd name="connsiteX9" fmla="*/ 192009 w 962243"/>
                  <a:gd name="connsiteY9" fmla="*/ 740344 h 962317"/>
                  <a:gd name="connsiteX10" fmla="*/ 142023 w 962243"/>
                  <a:gd name="connsiteY10" fmla="*/ 719332 h 962317"/>
                  <a:gd name="connsiteX11" fmla="*/ 15720 w 962243"/>
                  <a:gd name="connsiteY11" fmla="*/ 593028 h 962317"/>
                  <a:gd name="connsiteX12" fmla="*/ 994 w 962243"/>
                  <a:gd name="connsiteY12" fmla="*/ 557602 h 962317"/>
                  <a:gd name="connsiteX13" fmla="*/ 78268 w 962243"/>
                  <a:gd name="connsiteY13" fmla="*/ 478826 h 962317"/>
                  <a:gd name="connsiteX14" fmla="*/ 190139 w 962243"/>
                  <a:gd name="connsiteY14" fmla="*/ 368988 h 962317"/>
                  <a:gd name="connsiteX15" fmla="*/ 200849 w 962243"/>
                  <a:gd name="connsiteY15" fmla="*/ 351055 h 962317"/>
                  <a:gd name="connsiteX16" fmla="*/ 202306 w 962243"/>
                  <a:gd name="connsiteY16" fmla="*/ 347917 h 962317"/>
                  <a:gd name="connsiteX17" fmla="*/ 204005 w 962243"/>
                  <a:gd name="connsiteY17" fmla="*/ 338718 h 962317"/>
                  <a:gd name="connsiteX18" fmla="*/ 203546 w 962243"/>
                  <a:gd name="connsiteY18" fmla="*/ 334338 h 962317"/>
                  <a:gd name="connsiteX19" fmla="*/ 203395 w 962243"/>
                  <a:gd name="connsiteY19" fmla="*/ 333602 h 962317"/>
                  <a:gd name="connsiteX20" fmla="*/ 195013 w 962243"/>
                  <a:gd name="connsiteY20" fmla="*/ 315979 h 962317"/>
                  <a:gd name="connsiteX21" fmla="*/ 158371 w 962243"/>
                  <a:gd name="connsiteY21" fmla="*/ 280035 h 962317"/>
                  <a:gd name="connsiteX22" fmla="*/ 148382 w 962243"/>
                  <a:gd name="connsiteY22" fmla="*/ 262301 h 962317"/>
                  <a:gd name="connsiteX23" fmla="*/ 158634 w 962243"/>
                  <a:gd name="connsiteY23" fmla="*/ 258990 h 962317"/>
                  <a:gd name="connsiteX24" fmla="*/ 882853 w 962243"/>
                  <a:gd name="connsiteY24" fmla="*/ 72174 h 962317"/>
                  <a:gd name="connsiteX25" fmla="*/ 882853 w 962243"/>
                  <a:gd name="connsiteY25" fmla="*/ 887737 h 962317"/>
                  <a:gd name="connsiteX26" fmla="*/ 882853 w 962243"/>
                  <a:gd name="connsiteY26" fmla="*/ 72174 h 962317"/>
                  <a:gd name="connsiteX27" fmla="*/ 896623 w 962243"/>
                  <a:gd name="connsiteY27" fmla="*/ 962317 h 962317"/>
                  <a:gd name="connsiteX28" fmla="*/ 896623 w 962243"/>
                  <a:gd name="connsiteY28" fmla="*/ 0 h 962317"/>
                  <a:gd name="connsiteX29" fmla="*/ 962243 w 962243"/>
                  <a:gd name="connsiteY29" fmla="*/ 65621 h 962317"/>
                  <a:gd name="connsiteX30" fmla="*/ 962243 w 962243"/>
                  <a:gd name="connsiteY30" fmla="*/ 896697 h 962317"/>
                  <a:gd name="connsiteX31" fmla="*/ 896623 w 962243"/>
                  <a:gd name="connsiteY31" fmla="*/ 962317 h 962317"/>
                  <a:gd name="connsiteX0" fmla="*/ 158633 w 962242"/>
                  <a:gd name="connsiteY0" fmla="*/ 193369 h 896696"/>
                  <a:gd name="connsiteX1" fmla="*/ 169088 w 962242"/>
                  <a:gd name="connsiteY1" fmla="*/ 193603 h 896696"/>
                  <a:gd name="connsiteX2" fmla="*/ 451767 w 962242"/>
                  <a:gd name="connsiteY2" fmla="*/ 193603 h 896696"/>
                  <a:gd name="connsiteX3" fmla="*/ 486350 w 962242"/>
                  <a:gd name="connsiteY3" fmla="*/ 226684 h 896696"/>
                  <a:gd name="connsiteX4" fmla="*/ 486350 w 962242"/>
                  <a:gd name="connsiteY4" fmla="*/ 510867 h 896696"/>
                  <a:gd name="connsiteX5" fmla="*/ 484552 w 962242"/>
                  <a:gd name="connsiteY5" fmla="*/ 529564 h 896696"/>
                  <a:gd name="connsiteX6" fmla="*/ 477128 w 962242"/>
                  <a:gd name="connsiteY6" fmla="*/ 531082 h 896696"/>
                  <a:gd name="connsiteX7" fmla="*/ 426760 w 962242"/>
                  <a:gd name="connsiteY7" fmla="*/ 481220 h 896696"/>
                  <a:gd name="connsiteX8" fmla="*/ 383351 w 962242"/>
                  <a:gd name="connsiteY8" fmla="*/ 481438 h 896696"/>
                  <a:gd name="connsiteX9" fmla="*/ 192008 w 962242"/>
                  <a:gd name="connsiteY9" fmla="*/ 674723 h 896696"/>
                  <a:gd name="connsiteX10" fmla="*/ 142022 w 962242"/>
                  <a:gd name="connsiteY10" fmla="*/ 653711 h 896696"/>
                  <a:gd name="connsiteX11" fmla="*/ 15719 w 962242"/>
                  <a:gd name="connsiteY11" fmla="*/ 527407 h 896696"/>
                  <a:gd name="connsiteX12" fmla="*/ 993 w 962242"/>
                  <a:gd name="connsiteY12" fmla="*/ 491981 h 896696"/>
                  <a:gd name="connsiteX13" fmla="*/ 78267 w 962242"/>
                  <a:gd name="connsiteY13" fmla="*/ 413205 h 896696"/>
                  <a:gd name="connsiteX14" fmla="*/ 190138 w 962242"/>
                  <a:gd name="connsiteY14" fmla="*/ 303367 h 896696"/>
                  <a:gd name="connsiteX15" fmla="*/ 200848 w 962242"/>
                  <a:gd name="connsiteY15" fmla="*/ 285434 h 896696"/>
                  <a:gd name="connsiteX16" fmla="*/ 202305 w 962242"/>
                  <a:gd name="connsiteY16" fmla="*/ 282296 h 896696"/>
                  <a:gd name="connsiteX17" fmla="*/ 204004 w 962242"/>
                  <a:gd name="connsiteY17" fmla="*/ 273097 h 896696"/>
                  <a:gd name="connsiteX18" fmla="*/ 203545 w 962242"/>
                  <a:gd name="connsiteY18" fmla="*/ 268717 h 896696"/>
                  <a:gd name="connsiteX19" fmla="*/ 203394 w 962242"/>
                  <a:gd name="connsiteY19" fmla="*/ 267981 h 896696"/>
                  <a:gd name="connsiteX20" fmla="*/ 195012 w 962242"/>
                  <a:gd name="connsiteY20" fmla="*/ 250358 h 896696"/>
                  <a:gd name="connsiteX21" fmla="*/ 158370 w 962242"/>
                  <a:gd name="connsiteY21" fmla="*/ 214414 h 896696"/>
                  <a:gd name="connsiteX22" fmla="*/ 148381 w 962242"/>
                  <a:gd name="connsiteY22" fmla="*/ 196680 h 896696"/>
                  <a:gd name="connsiteX23" fmla="*/ 158633 w 962242"/>
                  <a:gd name="connsiteY23" fmla="*/ 193369 h 896696"/>
                  <a:gd name="connsiteX24" fmla="*/ 882852 w 962242"/>
                  <a:gd name="connsiteY24" fmla="*/ 6553 h 896696"/>
                  <a:gd name="connsiteX25" fmla="*/ 882852 w 962242"/>
                  <a:gd name="connsiteY25" fmla="*/ 822116 h 896696"/>
                  <a:gd name="connsiteX26" fmla="*/ 882852 w 962242"/>
                  <a:gd name="connsiteY26" fmla="*/ 6553 h 896696"/>
                  <a:gd name="connsiteX27" fmla="*/ 896622 w 962242"/>
                  <a:gd name="connsiteY27" fmla="*/ 896696 h 896696"/>
                  <a:gd name="connsiteX28" fmla="*/ 962242 w 962242"/>
                  <a:gd name="connsiteY28" fmla="*/ 0 h 896696"/>
                  <a:gd name="connsiteX29" fmla="*/ 962242 w 962242"/>
                  <a:gd name="connsiteY29" fmla="*/ 831076 h 896696"/>
                  <a:gd name="connsiteX30" fmla="*/ 896622 w 962242"/>
                  <a:gd name="connsiteY30" fmla="*/ 896696 h 896696"/>
                  <a:gd name="connsiteX0" fmla="*/ 158633 w 962242"/>
                  <a:gd name="connsiteY0" fmla="*/ 186816 h 890143"/>
                  <a:gd name="connsiteX1" fmla="*/ 169088 w 962242"/>
                  <a:gd name="connsiteY1" fmla="*/ 187050 h 890143"/>
                  <a:gd name="connsiteX2" fmla="*/ 451767 w 962242"/>
                  <a:gd name="connsiteY2" fmla="*/ 187050 h 890143"/>
                  <a:gd name="connsiteX3" fmla="*/ 486350 w 962242"/>
                  <a:gd name="connsiteY3" fmla="*/ 220131 h 890143"/>
                  <a:gd name="connsiteX4" fmla="*/ 486350 w 962242"/>
                  <a:gd name="connsiteY4" fmla="*/ 504314 h 890143"/>
                  <a:gd name="connsiteX5" fmla="*/ 484552 w 962242"/>
                  <a:gd name="connsiteY5" fmla="*/ 523011 h 890143"/>
                  <a:gd name="connsiteX6" fmla="*/ 477128 w 962242"/>
                  <a:gd name="connsiteY6" fmla="*/ 524529 h 890143"/>
                  <a:gd name="connsiteX7" fmla="*/ 426760 w 962242"/>
                  <a:gd name="connsiteY7" fmla="*/ 474667 h 890143"/>
                  <a:gd name="connsiteX8" fmla="*/ 383351 w 962242"/>
                  <a:gd name="connsiteY8" fmla="*/ 474885 h 890143"/>
                  <a:gd name="connsiteX9" fmla="*/ 192008 w 962242"/>
                  <a:gd name="connsiteY9" fmla="*/ 668170 h 890143"/>
                  <a:gd name="connsiteX10" fmla="*/ 142022 w 962242"/>
                  <a:gd name="connsiteY10" fmla="*/ 647158 h 890143"/>
                  <a:gd name="connsiteX11" fmla="*/ 15719 w 962242"/>
                  <a:gd name="connsiteY11" fmla="*/ 520854 h 890143"/>
                  <a:gd name="connsiteX12" fmla="*/ 993 w 962242"/>
                  <a:gd name="connsiteY12" fmla="*/ 485428 h 890143"/>
                  <a:gd name="connsiteX13" fmla="*/ 78267 w 962242"/>
                  <a:gd name="connsiteY13" fmla="*/ 406652 h 890143"/>
                  <a:gd name="connsiteX14" fmla="*/ 190138 w 962242"/>
                  <a:gd name="connsiteY14" fmla="*/ 296814 h 890143"/>
                  <a:gd name="connsiteX15" fmla="*/ 200848 w 962242"/>
                  <a:gd name="connsiteY15" fmla="*/ 278881 h 890143"/>
                  <a:gd name="connsiteX16" fmla="*/ 202305 w 962242"/>
                  <a:gd name="connsiteY16" fmla="*/ 275743 h 890143"/>
                  <a:gd name="connsiteX17" fmla="*/ 204004 w 962242"/>
                  <a:gd name="connsiteY17" fmla="*/ 266544 h 890143"/>
                  <a:gd name="connsiteX18" fmla="*/ 203545 w 962242"/>
                  <a:gd name="connsiteY18" fmla="*/ 262164 h 890143"/>
                  <a:gd name="connsiteX19" fmla="*/ 203394 w 962242"/>
                  <a:gd name="connsiteY19" fmla="*/ 261428 h 890143"/>
                  <a:gd name="connsiteX20" fmla="*/ 195012 w 962242"/>
                  <a:gd name="connsiteY20" fmla="*/ 243805 h 890143"/>
                  <a:gd name="connsiteX21" fmla="*/ 158370 w 962242"/>
                  <a:gd name="connsiteY21" fmla="*/ 207861 h 890143"/>
                  <a:gd name="connsiteX22" fmla="*/ 148381 w 962242"/>
                  <a:gd name="connsiteY22" fmla="*/ 190127 h 890143"/>
                  <a:gd name="connsiteX23" fmla="*/ 158633 w 962242"/>
                  <a:gd name="connsiteY23" fmla="*/ 186816 h 890143"/>
                  <a:gd name="connsiteX24" fmla="*/ 882852 w 962242"/>
                  <a:gd name="connsiteY24" fmla="*/ 0 h 890143"/>
                  <a:gd name="connsiteX25" fmla="*/ 882852 w 962242"/>
                  <a:gd name="connsiteY25" fmla="*/ 815563 h 890143"/>
                  <a:gd name="connsiteX26" fmla="*/ 882852 w 962242"/>
                  <a:gd name="connsiteY26" fmla="*/ 0 h 890143"/>
                  <a:gd name="connsiteX27" fmla="*/ 896622 w 962242"/>
                  <a:gd name="connsiteY27" fmla="*/ 890143 h 890143"/>
                  <a:gd name="connsiteX28" fmla="*/ 962242 w 962242"/>
                  <a:gd name="connsiteY28" fmla="*/ 824523 h 890143"/>
                  <a:gd name="connsiteX29" fmla="*/ 896622 w 962242"/>
                  <a:gd name="connsiteY29" fmla="*/ 890143 h 890143"/>
                  <a:gd name="connsiteX0" fmla="*/ 158633 w 962242"/>
                  <a:gd name="connsiteY0" fmla="*/ 56 h 703383"/>
                  <a:gd name="connsiteX1" fmla="*/ 169088 w 962242"/>
                  <a:gd name="connsiteY1" fmla="*/ 290 h 703383"/>
                  <a:gd name="connsiteX2" fmla="*/ 451767 w 962242"/>
                  <a:gd name="connsiteY2" fmla="*/ 290 h 703383"/>
                  <a:gd name="connsiteX3" fmla="*/ 486350 w 962242"/>
                  <a:gd name="connsiteY3" fmla="*/ 33371 h 703383"/>
                  <a:gd name="connsiteX4" fmla="*/ 486350 w 962242"/>
                  <a:gd name="connsiteY4" fmla="*/ 317554 h 703383"/>
                  <a:gd name="connsiteX5" fmla="*/ 484552 w 962242"/>
                  <a:gd name="connsiteY5" fmla="*/ 336251 h 703383"/>
                  <a:gd name="connsiteX6" fmla="*/ 477128 w 962242"/>
                  <a:gd name="connsiteY6" fmla="*/ 337769 h 703383"/>
                  <a:gd name="connsiteX7" fmla="*/ 426760 w 962242"/>
                  <a:gd name="connsiteY7" fmla="*/ 287907 h 703383"/>
                  <a:gd name="connsiteX8" fmla="*/ 383351 w 962242"/>
                  <a:gd name="connsiteY8" fmla="*/ 288125 h 703383"/>
                  <a:gd name="connsiteX9" fmla="*/ 192008 w 962242"/>
                  <a:gd name="connsiteY9" fmla="*/ 481410 h 703383"/>
                  <a:gd name="connsiteX10" fmla="*/ 142022 w 962242"/>
                  <a:gd name="connsiteY10" fmla="*/ 460398 h 703383"/>
                  <a:gd name="connsiteX11" fmla="*/ 15719 w 962242"/>
                  <a:gd name="connsiteY11" fmla="*/ 334094 h 703383"/>
                  <a:gd name="connsiteX12" fmla="*/ 993 w 962242"/>
                  <a:gd name="connsiteY12" fmla="*/ 298668 h 703383"/>
                  <a:gd name="connsiteX13" fmla="*/ 78267 w 962242"/>
                  <a:gd name="connsiteY13" fmla="*/ 219892 h 703383"/>
                  <a:gd name="connsiteX14" fmla="*/ 190138 w 962242"/>
                  <a:gd name="connsiteY14" fmla="*/ 110054 h 703383"/>
                  <a:gd name="connsiteX15" fmla="*/ 200848 w 962242"/>
                  <a:gd name="connsiteY15" fmla="*/ 92121 h 703383"/>
                  <a:gd name="connsiteX16" fmla="*/ 202305 w 962242"/>
                  <a:gd name="connsiteY16" fmla="*/ 88983 h 703383"/>
                  <a:gd name="connsiteX17" fmla="*/ 204004 w 962242"/>
                  <a:gd name="connsiteY17" fmla="*/ 79784 h 703383"/>
                  <a:gd name="connsiteX18" fmla="*/ 203545 w 962242"/>
                  <a:gd name="connsiteY18" fmla="*/ 75404 h 703383"/>
                  <a:gd name="connsiteX19" fmla="*/ 203394 w 962242"/>
                  <a:gd name="connsiteY19" fmla="*/ 74668 h 703383"/>
                  <a:gd name="connsiteX20" fmla="*/ 195012 w 962242"/>
                  <a:gd name="connsiteY20" fmla="*/ 57045 h 703383"/>
                  <a:gd name="connsiteX21" fmla="*/ 158370 w 962242"/>
                  <a:gd name="connsiteY21" fmla="*/ 21101 h 703383"/>
                  <a:gd name="connsiteX22" fmla="*/ 148381 w 962242"/>
                  <a:gd name="connsiteY22" fmla="*/ 3367 h 703383"/>
                  <a:gd name="connsiteX23" fmla="*/ 158633 w 962242"/>
                  <a:gd name="connsiteY23" fmla="*/ 56 h 703383"/>
                  <a:gd name="connsiteX24" fmla="*/ 896622 w 962242"/>
                  <a:gd name="connsiteY24" fmla="*/ 703383 h 703383"/>
                  <a:gd name="connsiteX25" fmla="*/ 962242 w 962242"/>
                  <a:gd name="connsiteY25" fmla="*/ 637763 h 703383"/>
                  <a:gd name="connsiteX26" fmla="*/ 896622 w 962242"/>
                  <a:gd name="connsiteY26" fmla="*/ 703383 h 703383"/>
                  <a:gd name="connsiteX0" fmla="*/ 158633 w 486646"/>
                  <a:gd name="connsiteY0" fmla="*/ 55 h 485063"/>
                  <a:gd name="connsiteX1" fmla="*/ 169088 w 486646"/>
                  <a:gd name="connsiteY1" fmla="*/ 289 h 485063"/>
                  <a:gd name="connsiteX2" fmla="*/ 451767 w 486646"/>
                  <a:gd name="connsiteY2" fmla="*/ 289 h 485063"/>
                  <a:gd name="connsiteX3" fmla="*/ 486350 w 486646"/>
                  <a:gd name="connsiteY3" fmla="*/ 33370 h 485063"/>
                  <a:gd name="connsiteX4" fmla="*/ 486350 w 486646"/>
                  <a:gd name="connsiteY4" fmla="*/ 317553 h 485063"/>
                  <a:gd name="connsiteX5" fmla="*/ 484552 w 486646"/>
                  <a:gd name="connsiteY5" fmla="*/ 336250 h 485063"/>
                  <a:gd name="connsiteX6" fmla="*/ 477128 w 486646"/>
                  <a:gd name="connsiteY6" fmla="*/ 337768 h 485063"/>
                  <a:gd name="connsiteX7" fmla="*/ 426760 w 486646"/>
                  <a:gd name="connsiteY7" fmla="*/ 287906 h 485063"/>
                  <a:gd name="connsiteX8" fmla="*/ 383351 w 486646"/>
                  <a:gd name="connsiteY8" fmla="*/ 288124 h 485063"/>
                  <a:gd name="connsiteX9" fmla="*/ 192008 w 486646"/>
                  <a:gd name="connsiteY9" fmla="*/ 481409 h 485063"/>
                  <a:gd name="connsiteX10" fmla="*/ 142022 w 486646"/>
                  <a:gd name="connsiteY10" fmla="*/ 460397 h 485063"/>
                  <a:gd name="connsiteX11" fmla="*/ 15719 w 486646"/>
                  <a:gd name="connsiteY11" fmla="*/ 334093 h 485063"/>
                  <a:gd name="connsiteX12" fmla="*/ 993 w 486646"/>
                  <a:gd name="connsiteY12" fmla="*/ 298667 h 485063"/>
                  <a:gd name="connsiteX13" fmla="*/ 78267 w 486646"/>
                  <a:gd name="connsiteY13" fmla="*/ 219891 h 485063"/>
                  <a:gd name="connsiteX14" fmla="*/ 190138 w 486646"/>
                  <a:gd name="connsiteY14" fmla="*/ 110053 h 485063"/>
                  <a:gd name="connsiteX15" fmla="*/ 200848 w 486646"/>
                  <a:gd name="connsiteY15" fmla="*/ 92120 h 485063"/>
                  <a:gd name="connsiteX16" fmla="*/ 202305 w 486646"/>
                  <a:gd name="connsiteY16" fmla="*/ 88982 h 485063"/>
                  <a:gd name="connsiteX17" fmla="*/ 204004 w 486646"/>
                  <a:gd name="connsiteY17" fmla="*/ 79783 h 485063"/>
                  <a:gd name="connsiteX18" fmla="*/ 203545 w 486646"/>
                  <a:gd name="connsiteY18" fmla="*/ 75403 h 485063"/>
                  <a:gd name="connsiteX19" fmla="*/ 203394 w 486646"/>
                  <a:gd name="connsiteY19" fmla="*/ 74667 h 485063"/>
                  <a:gd name="connsiteX20" fmla="*/ 195012 w 486646"/>
                  <a:gd name="connsiteY20" fmla="*/ 57044 h 485063"/>
                  <a:gd name="connsiteX21" fmla="*/ 158370 w 486646"/>
                  <a:gd name="connsiteY21" fmla="*/ 21100 h 485063"/>
                  <a:gd name="connsiteX22" fmla="*/ 148381 w 486646"/>
                  <a:gd name="connsiteY22" fmla="*/ 3366 h 485063"/>
                  <a:gd name="connsiteX23" fmla="*/ 158633 w 486646"/>
                  <a:gd name="connsiteY23" fmla="*/ 55 h 48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86646" h="485063">
                    <a:moveTo>
                      <a:pt x="158633" y="55"/>
                    </a:moveTo>
                    <a:lnTo>
                      <a:pt x="169088" y="289"/>
                    </a:lnTo>
                    <a:lnTo>
                      <a:pt x="451767" y="289"/>
                    </a:lnTo>
                    <a:cubicBezTo>
                      <a:pt x="480585" y="-2217"/>
                      <a:pt x="488354" y="11818"/>
                      <a:pt x="486350" y="33370"/>
                    </a:cubicBezTo>
                    <a:lnTo>
                      <a:pt x="486350" y="317553"/>
                    </a:lnTo>
                    <a:lnTo>
                      <a:pt x="484552" y="336250"/>
                    </a:lnTo>
                    <a:cubicBezTo>
                      <a:pt x="482734" y="339091"/>
                      <a:pt x="479978" y="339068"/>
                      <a:pt x="477128" y="337768"/>
                    </a:cubicBezTo>
                    <a:lnTo>
                      <a:pt x="426760" y="287906"/>
                    </a:lnTo>
                    <a:cubicBezTo>
                      <a:pt x="414713" y="275979"/>
                      <a:pt x="395278" y="276076"/>
                      <a:pt x="383351" y="288124"/>
                    </a:cubicBezTo>
                    <a:lnTo>
                      <a:pt x="192008" y="481409"/>
                    </a:lnTo>
                    <a:cubicBezTo>
                      <a:pt x="179643" y="489291"/>
                      <a:pt x="169596" y="485360"/>
                      <a:pt x="142022" y="460397"/>
                    </a:cubicBezTo>
                    <a:lnTo>
                      <a:pt x="15719" y="334093"/>
                    </a:lnTo>
                    <a:cubicBezTo>
                      <a:pt x="5153" y="320618"/>
                      <a:pt x="-2887" y="310510"/>
                      <a:pt x="993" y="298667"/>
                    </a:cubicBezTo>
                    <a:lnTo>
                      <a:pt x="78267" y="219891"/>
                    </a:lnTo>
                    <a:lnTo>
                      <a:pt x="190138" y="110053"/>
                    </a:lnTo>
                    <a:cubicBezTo>
                      <a:pt x="195361" y="103041"/>
                      <a:pt x="198865" y="97182"/>
                      <a:pt x="200848" y="92120"/>
                    </a:cubicBezTo>
                    <a:cubicBezTo>
                      <a:pt x="201688" y="91224"/>
                      <a:pt x="202131" y="90148"/>
                      <a:pt x="202305" y="88982"/>
                    </a:cubicBezTo>
                    <a:cubicBezTo>
                      <a:pt x="203609" y="85474"/>
                      <a:pt x="204145" y="82444"/>
                      <a:pt x="204004" y="79783"/>
                    </a:cubicBezTo>
                    <a:cubicBezTo>
                      <a:pt x="204242" y="78306"/>
                      <a:pt x="204175" y="76824"/>
                      <a:pt x="203545" y="75403"/>
                    </a:cubicBezTo>
                    <a:cubicBezTo>
                      <a:pt x="203574" y="75136"/>
                      <a:pt x="203508" y="74894"/>
                      <a:pt x="203394" y="74667"/>
                    </a:cubicBezTo>
                    <a:cubicBezTo>
                      <a:pt x="202983" y="68153"/>
                      <a:pt x="200017" y="61952"/>
                      <a:pt x="195012" y="57044"/>
                    </a:cubicBezTo>
                    <a:lnTo>
                      <a:pt x="158370" y="21100"/>
                    </a:lnTo>
                    <a:lnTo>
                      <a:pt x="148381" y="3366"/>
                    </a:lnTo>
                    <a:cubicBezTo>
                      <a:pt x="149288" y="485"/>
                      <a:pt x="153566" y="7"/>
                      <a:pt x="158633" y="55"/>
                    </a:cubicBezTo>
                    <a:close/>
                  </a:path>
                </a:pathLst>
              </a:custGeom>
              <a:solidFill>
                <a:srgbClr val="32145A"/>
              </a:solidFill>
              <a:ln w="9525" cap="flat" cmpd="sng" algn="ctr">
                <a:noFill/>
                <a:prstDash val="solid"/>
              </a:ln>
              <a:effectLst/>
            </p:spPr>
            <p:txBody>
              <a:bodyPr rot="0" spcFirstLastPara="0" vertOverflow="overflow" horzOverflow="overflow" vert="horz" wrap="square" lIns="91414" tIns="45706" rIns="45706" bIns="91414" numCol="1" spcCol="0" rtlCol="0" fromWordArt="0" anchor="b" anchorCtr="0" forceAA="0" compatLnSpc="1">
                <a:prstTxWarp prst="textNoShape">
                  <a:avLst/>
                </a:prstTxWarp>
                <a:noAutofit/>
              </a:bodyPr>
              <a:lstStyle/>
              <a:p>
                <a:pPr algn="ctr" defTabSz="913748">
                  <a:defRPr/>
                </a:pPr>
                <a:endParaRPr lang="en-US" sz="1398" kern="0" spc="-50" dirty="0">
                  <a:ln>
                    <a:solidFill>
                      <a:srgbClr val="FFFFFF">
                        <a:alpha val="0"/>
                      </a:srgbClr>
                    </a:solidFill>
                  </a:ln>
                  <a:solidFill>
                    <a:srgbClr val="000000"/>
                  </a:solidFill>
                  <a:latin typeface="Segoe UI"/>
                  <a:ea typeface="Segoe UI" pitchFamily="34" charset="0"/>
                  <a:cs typeface="Segoe UI" pitchFamily="34" charset="0"/>
                </a:endParaRPr>
              </a:p>
            </p:txBody>
          </p:sp>
          <p:sp>
            <p:nvSpPr>
              <p:cNvPr id="315" name="Rectangle 140"/>
              <p:cNvSpPr/>
              <p:nvPr/>
            </p:nvSpPr>
            <p:spPr>
              <a:xfrm>
                <a:off x="5681973" y="4013837"/>
                <a:ext cx="513242" cy="454480"/>
              </a:xfrm>
              <a:custGeom>
                <a:avLst/>
                <a:gdLst>
                  <a:gd name="connsiteX0" fmla="*/ 0 w 4017407"/>
                  <a:gd name="connsiteY0" fmla="*/ 0 h 2479881"/>
                  <a:gd name="connsiteX1" fmla="*/ 4017407 w 4017407"/>
                  <a:gd name="connsiteY1" fmla="*/ 0 h 2479881"/>
                  <a:gd name="connsiteX2" fmla="*/ 4017407 w 4017407"/>
                  <a:gd name="connsiteY2" fmla="*/ 2479881 h 2479881"/>
                  <a:gd name="connsiteX3" fmla="*/ 0 w 4017407"/>
                  <a:gd name="connsiteY3" fmla="*/ 2479881 h 2479881"/>
                  <a:gd name="connsiteX4" fmla="*/ 0 w 4017407"/>
                  <a:gd name="connsiteY4" fmla="*/ 0 h 2479881"/>
                  <a:gd name="connsiteX0" fmla="*/ 0 w 4017407"/>
                  <a:gd name="connsiteY0" fmla="*/ 0 h 2479881"/>
                  <a:gd name="connsiteX1" fmla="*/ 4017407 w 4017407"/>
                  <a:gd name="connsiteY1" fmla="*/ 0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4017407"/>
                  <a:gd name="connsiteY0" fmla="*/ 0 h 2479881"/>
                  <a:gd name="connsiteX1" fmla="*/ 3610715 w 4017407"/>
                  <a:gd name="connsiteY1" fmla="*/ 3317 h 2479881"/>
                  <a:gd name="connsiteX2" fmla="*/ 4017407 w 4017407"/>
                  <a:gd name="connsiteY2" fmla="*/ 0 h 2479881"/>
                  <a:gd name="connsiteX3" fmla="*/ 4017407 w 4017407"/>
                  <a:gd name="connsiteY3" fmla="*/ 2479881 h 2479881"/>
                  <a:gd name="connsiteX4" fmla="*/ 539855 w 4017407"/>
                  <a:gd name="connsiteY4" fmla="*/ 2479817 h 2479881"/>
                  <a:gd name="connsiteX5" fmla="*/ 0 w 4017407"/>
                  <a:gd name="connsiteY5" fmla="*/ 2479881 h 2479881"/>
                  <a:gd name="connsiteX6" fmla="*/ 0 w 4017407"/>
                  <a:gd name="connsiteY6" fmla="*/ 0 h 2479881"/>
                  <a:gd name="connsiteX0" fmla="*/ 0 w 4017407"/>
                  <a:gd name="connsiteY0" fmla="*/ 0 h 2479881"/>
                  <a:gd name="connsiteX1" fmla="*/ 3610715 w 4017407"/>
                  <a:gd name="connsiteY1" fmla="*/ 3317 h 2479881"/>
                  <a:gd name="connsiteX2" fmla="*/ 4017407 w 4017407"/>
                  <a:gd name="connsiteY2" fmla="*/ 2479881 h 2479881"/>
                  <a:gd name="connsiteX3" fmla="*/ 539855 w 4017407"/>
                  <a:gd name="connsiteY3" fmla="*/ 2479817 h 2479881"/>
                  <a:gd name="connsiteX4" fmla="*/ 0 w 4017407"/>
                  <a:gd name="connsiteY4" fmla="*/ 2479881 h 2479881"/>
                  <a:gd name="connsiteX5" fmla="*/ 0 w 4017407"/>
                  <a:gd name="connsiteY5" fmla="*/ 0 h 2479881"/>
                  <a:gd name="connsiteX0" fmla="*/ 0 w 3610715"/>
                  <a:gd name="connsiteY0" fmla="*/ 0 h 2479881"/>
                  <a:gd name="connsiteX1" fmla="*/ 3610715 w 3610715"/>
                  <a:gd name="connsiteY1" fmla="*/ 3317 h 2479881"/>
                  <a:gd name="connsiteX2" fmla="*/ 539855 w 3610715"/>
                  <a:gd name="connsiteY2" fmla="*/ 2479817 h 2479881"/>
                  <a:gd name="connsiteX3" fmla="*/ 0 w 3610715"/>
                  <a:gd name="connsiteY3" fmla="*/ 2479881 h 2479881"/>
                  <a:gd name="connsiteX4" fmla="*/ 0 w 3610715"/>
                  <a:gd name="connsiteY4" fmla="*/ 0 h 2479881"/>
                  <a:gd name="connsiteX0" fmla="*/ 0 w 3610715"/>
                  <a:gd name="connsiteY0" fmla="*/ 0 h 2479881"/>
                  <a:gd name="connsiteX1" fmla="*/ 3610715 w 3610715"/>
                  <a:gd name="connsiteY1" fmla="*/ 3317 h 2479881"/>
                  <a:gd name="connsiteX2" fmla="*/ 1101868 w 3610715"/>
                  <a:gd name="connsiteY2" fmla="*/ 2479818 h 2479881"/>
                  <a:gd name="connsiteX3" fmla="*/ 0 w 3610715"/>
                  <a:gd name="connsiteY3" fmla="*/ 2479881 h 2479881"/>
                  <a:gd name="connsiteX4" fmla="*/ 0 w 3610715"/>
                  <a:gd name="connsiteY4" fmla="*/ 0 h 2479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15" h="2479881">
                    <a:moveTo>
                      <a:pt x="0" y="0"/>
                    </a:moveTo>
                    <a:lnTo>
                      <a:pt x="3610715" y="3317"/>
                    </a:lnTo>
                    <a:lnTo>
                      <a:pt x="1101868" y="2479818"/>
                    </a:lnTo>
                    <a:lnTo>
                      <a:pt x="0" y="2479881"/>
                    </a:lnTo>
                    <a:lnTo>
                      <a:pt x="0" y="0"/>
                    </a:ln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32597"/>
                <a:endParaRPr lang="en-US" sz="1836">
                  <a:solidFill>
                    <a:srgbClr val="FFFFFF"/>
                  </a:solidFill>
                </a:endParaRPr>
              </a:p>
            </p:txBody>
          </p:sp>
        </p:grpSp>
      </p:grpSp>
      <p:sp>
        <p:nvSpPr>
          <p:cNvPr id="316" name="Line Callout 1 315"/>
          <p:cNvSpPr/>
          <p:nvPr/>
        </p:nvSpPr>
        <p:spPr bwMode="auto">
          <a:xfrm>
            <a:off x="3295496" y="412658"/>
            <a:ext cx="1256463" cy="357299"/>
          </a:xfrm>
          <a:prstGeom prst="borderCallout1">
            <a:avLst>
              <a:gd name="adj1" fmla="val 58475"/>
              <a:gd name="adj2" fmla="val -2012"/>
              <a:gd name="adj3" fmla="val 58582"/>
              <a:gd name="adj4" fmla="val -12270"/>
            </a:avLst>
          </a:prstGeom>
          <a:noFill/>
          <a:ln w="9525">
            <a:solidFill>
              <a:srgbClr val="32145A"/>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9195" rIns="91440" bIns="149195" numCol="1" spcCol="0" rtlCol="0" fromWordArt="0" anchor="ctr" anchorCtr="0" forceAA="0" compatLnSpc="1">
            <a:prstTxWarp prst="textNoShape">
              <a:avLst/>
            </a:prstTxWarp>
            <a:noAutofit/>
          </a:bodyPr>
          <a:lstStyle/>
          <a:p>
            <a:pPr defTabSz="950225">
              <a:defRPr/>
            </a:pPr>
            <a:r>
              <a:rPr lang="en-US" sz="600" dirty="0">
                <a:solidFill>
                  <a:srgbClr val="353535"/>
                </a:solidFill>
                <a:latin typeface="Consolas" panose="020B0609020204030204" pitchFamily="49" charset="0"/>
                <a:cs typeface="Consolas" panose="020B0609020204030204" pitchFamily="49" charset="0"/>
              </a:rPr>
              <a:t>SELECT Name FROM Patients WHERE SSN=@SSN</a:t>
            </a:r>
          </a:p>
          <a:p>
            <a:pPr algn="ctr" defTabSz="950225">
              <a:defRPr/>
            </a:pPr>
            <a:r>
              <a:rPr lang="en-US" sz="600" b="1" dirty="0">
                <a:solidFill>
                  <a:srgbClr val="5C2D91"/>
                </a:solidFill>
                <a:latin typeface="Consolas" panose="020B0609020204030204" pitchFamily="49" charset="0"/>
                <a:cs typeface="Consolas" panose="020B0609020204030204" pitchFamily="49" charset="0"/>
              </a:rPr>
              <a:t>@SSN='198-33-0987'</a:t>
            </a:r>
          </a:p>
        </p:txBody>
      </p:sp>
      <p:grpSp>
        <p:nvGrpSpPr>
          <p:cNvPr id="317" name="Group 316"/>
          <p:cNvGrpSpPr/>
          <p:nvPr/>
        </p:nvGrpSpPr>
        <p:grpSpPr>
          <a:xfrm>
            <a:off x="3020021" y="1780748"/>
            <a:ext cx="469810" cy="561451"/>
            <a:chOff x="2796897" y="2202581"/>
            <a:chExt cx="469810" cy="561451"/>
          </a:xfrm>
        </p:grpSpPr>
        <p:grpSp>
          <p:nvGrpSpPr>
            <p:cNvPr id="318" name="Group 317"/>
            <p:cNvGrpSpPr/>
            <p:nvPr/>
          </p:nvGrpSpPr>
          <p:grpSpPr>
            <a:xfrm>
              <a:off x="2858183" y="2313109"/>
              <a:ext cx="347238" cy="450923"/>
              <a:chOff x="2858183" y="2313109"/>
              <a:chExt cx="347238" cy="450923"/>
            </a:xfrm>
          </p:grpSpPr>
          <p:sp>
            <p:nvSpPr>
              <p:cNvPr id="320" name="Rectangle 319"/>
              <p:cNvSpPr/>
              <p:nvPr/>
            </p:nvSpPr>
            <p:spPr>
              <a:xfrm>
                <a:off x="2876927" y="2348936"/>
                <a:ext cx="314390" cy="3656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1" name="Group 320"/>
              <p:cNvGrpSpPr>
                <a:grpSpLocks noChangeAspect="1"/>
              </p:cNvGrpSpPr>
              <p:nvPr/>
            </p:nvGrpSpPr>
            <p:grpSpPr>
              <a:xfrm>
                <a:off x="2858183" y="2313109"/>
                <a:ext cx="347238" cy="450923"/>
                <a:chOff x="9791917" y="3493013"/>
                <a:chExt cx="493807" cy="641258"/>
              </a:xfrm>
            </p:grpSpPr>
            <p:sp>
              <p:nvSpPr>
                <p:cNvPr id="322" name="Oval 122"/>
                <p:cNvSpPr>
                  <a:spLocks noChangeArrowheads="1"/>
                </p:cNvSpPr>
                <p:nvPr/>
              </p:nvSpPr>
              <p:spPr bwMode="auto">
                <a:xfrm>
                  <a:off x="9800365" y="3493013"/>
                  <a:ext cx="476912" cy="90621"/>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34" tIns="46616" rIns="93234" bIns="46616" numCol="1" anchor="t" anchorCtr="0" compatLnSpc="1">
                  <a:prstTxWarp prst="textNoShape">
                    <a:avLst/>
                  </a:prstTxWarp>
                </a:bodyPr>
                <a:lstStyle/>
                <a:p>
                  <a:pPr defTabSz="950973">
                    <a:defRPr/>
                  </a:pPr>
                  <a:endParaRPr lang="en-US" sz="900" kern="0">
                    <a:solidFill>
                      <a:srgbClr val="FFFFFF"/>
                    </a:solidFill>
                    <a:latin typeface="Segoe UI"/>
                  </a:endParaRPr>
                </a:p>
              </p:txBody>
            </p:sp>
            <p:sp>
              <p:nvSpPr>
                <p:cNvPr id="323" name="Freeform 123"/>
                <p:cNvSpPr>
                  <a:spLocks noEditPoints="1"/>
                </p:cNvSpPr>
                <p:nvPr/>
              </p:nvSpPr>
              <p:spPr bwMode="auto">
                <a:xfrm>
                  <a:off x="9791917" y="3555988"/>
                  <a:ext cx="493807" cy="578283"/>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007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3234" tIns="46616" rIns="93234" bIns="46616" numCol="1" anchor="t" anchorCtr="0" compatLnSpc="1">
                  <a:prstTxWarp prst="textNoShape">
                    <a:avLst/>
                  </a:prstTxWarp>
                </a:bodyPr>
                <a:lstStyle/>
                <a:p>
                  <a:pPr defTabSz="950973">
                    <a:defRPr/>
                  </a:pPr>
                  <a:endParaRPr lang="en-US" sz="900" kern="0">
                    <a:solidFill>
                      <a:srgbClr val="FFFFFF"/>
                    </a:solidFill>
                    <a:latin typeface="Segoe UI"/>
                  </a:endParaRPr>
                </a:p>
              </p:txBody>
            </p:sp>
          </p:grpSp>
        </p:grpSp>
        <p:sp>
          <p:nvSpPr>
            <p:cNvPr id="319" name="TextBox 318"/>
            <p:cNvSpPr txBox="1"/>
            <p:nvPr/>
          </p:nvSpPr>
          <p:spPr>
            <a:xfrm>
              <a:off x="2796897" y="2202581"/>
              <a:ext cx="469810" cy="92333"/>
            </a:xfrm>
            <a:prstGeom prst="rect">
              <a:avLst/>
            </a:prstGeom>
            <a:noFill/>
          </p:spPr>
          <p:txBody>
            <a:bodyPr wrap="square" lIns="0" tIns="0" rIns="0" bIns="0" rtlCol="0">
              <a:spAutoFit/>
            </a:bodyPr>
            <a:lstStyle/>
            <a:p>
              <a:pPr algn="ctr" defTabSz="950042">
                <a:spcAft>
                  <a:spcPts val="612"/>
                </a:spcAft>
                <a:defRPr/>
              </a:pPr>
              <a:r>
                <a:rPr lang="en-US" sz="600" dirty="0">
                  <a:solidFill>
                    <a:srgbClr val="002050"/>
                  </a:solidFill>
                  <a:latin typeface="Segoe UI Semibold" panose="020B0702040204020203" pitchFamily="34" charset="0"/>
                  <a:cs typeface="Segoe UI Semibold" panose="020B0702040204020203" pitchFamily="34" charset="0"/>
                </a:rPr>
                <a:t>SQL Server</a:t>
              </a:r>
            </a:p>
          </p:txBody>
        </p:sp>
      </p:grpSp>
      <p:grpSp>
        <p:nvGrpSpPr>
          <p:cNvPr id="324" name="Group 323"/>
          <p:cNvGrpSpPr/>
          <p:nvPr/>
        </p:nvGrpSpPr>
        <p:grpSpPr>
          <a:xfrm>
            <a:off x="4233088" y="913237"/>
            <a:ext cx="474575" cy="195136"/>
            <a:chOff x="3965319" y="914096"/>
            <a:chExt cx="474575" cy="195136"/>
          </a:xfrm>
        </p:grpSpPr>
        <p:grpSp>
          <p:nvGrpSpPr>
            <p:cNvPr id="325" name="Group 324"/>
            <p:cNvGrpSpPr/>
            <p:nvPr/>
          </p:nvGrpSpPr>
          <p:grpSpPr>
            <a:xfrm>
              <a:off x="4288057" y="914096"/>
              <a:ext cx="151837" cy="195136"/>
              <a:chOff x="4265357" y="914096"/>
              <a:chExt cx="151837" cy="195136"/>
            </a:xfrm>
          </p:grpSpPr>
          <p:sp>
            <p:nvSpPr>
              <p:cNvPr id="327" name="Rectangle 74"/>
              <p:cNvSpPr/>
              <p:nvPr>
                <p:custDataLst>
                  <p:tags r:id="rId2"/>
                </p:custDataLst>
              </p:nvPr>
            </p:nvSpPr>
            <p:spPr>
              <a:xfrm>
                <a:off x="4265357" y="914096"/>
                <a:ext cx="151837" cy="195136"/>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5C2D9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950042">
                  <a:defRPr/>
                </a:pPr>
                <a:endParaRPr lang="en-US" sz="500">
                  <a:solidFill>
                    <a:srgbClr val="5C2D91"/>
                  </a:solidFill>
                  <a:latin typeface="Segoe UI Semibold" panose="020B0702040204020203" pitchFamily="34" charset="0"/>
                  <a:cs typeface="Segoe UI Semibold" panose="020B0702040204020203" pitchFamily="34" charset="0"/>
                </a:endParaRPr>
              </a:p>
            </p:txBody>
          </p:sp>
          <p:sp>
            <p:nvSpPr>
              <p:cNvPr id="328" name="Freeform 327"/>
              <p:cNvSpPr/>
              <p:nvPr/>
            </p:nvSpPr>
            <p:spPr bwMode="auto">
              <a:xfrm flipH="1">
                <a:off x="4266166" y="985075"/>
                <a:ext cx="127771" cy="122947"/>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 name="connsiteX0" fmla="*/ 1906536 w 2055898"/>
                  <a:gd name="connsiteY0" fmla="*/ 121761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1906536 w 2055898"/>
                  <a:gd name="connsiteY15" fmla="*/ 121761 h 2145774"/>
                  <a:gd name="connsiteX0" fmla="*/ 1906536 w 2055898"/>
                  <a:gd name="connsiteY0" fmla="*/ 121761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39857 w 2055898"/>
                  <a:gd name="connsiteY14" fmla="*/ 279373 h 2145774"/>
                  <a:gd name="connsiteX15" fmla="*/ 1906536 w 2055898"/>
                  <a:gd name="connsiteY15" fmla="*/ 121761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1906536" y="121761"/>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39857" y="279373"/>
                    </a:lnTo>
                    <a:cubicBezTo>
                      <a:pt x="2039857" y="249962"/>
                      <a:pt x="1935887" y="121761"/>
                      <a:pt x="1906536" y="121761"/>
                    </a:cubicBez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r" defTabSz="950663">
                  <a:lnSpc>
                    <a:spcPct val="90000"/>
                  </a:lnSpc>
                  <a:buFont typeface="Wingdings 3" panose="05040102010807070707" pitchFamily="18" charset="2"/>
                  <a:buChar char="Æ"/>
                  <a:defRPr/>
                </a:pPr>
                <a:endParaRPr lang="en-IN" sz="500" b="1" dirty="0" err="1">
                  <a:solidFill>
                    <a:srgbClr val="5C2D91"/>
                  </a:solidFill>
                  <a:latin typeface="Segoe UI Semibold" panose="020B0702040204020203" pitchFamily="34" charset="0"/>
                  <a:ea typeface="Segoe UI" pitchFamily="34" charset="0"/>
                  <a:cs typeface="Segoe UI Semibold" panose="020B0702040204020203" pitchFamily="34" charset="0"/>
                </a:endParaRPr>
              </a:p>
            </p:txBody>
          </p:sp>
        </p:grpSp>
        <p:sp>
          <p:nvSpPr>
            <p:cNvPr id="326" name="TextBox 325"/>
            <p:cNvSpPr txBox="1"/>
            <p:nvPr/>
          </p:nvSpPr>
          <p:spPr>
            <a:xfrm>
              <a:off x="3965319" y="914096"/>
              <a:ext cx="290674" cy="166243"/>
            </a:xfrm>
            <a:prstGeom prst="rect">
              <a:avLst/>
            </a:prstGeom>
            <a:noFill/>
          </p:spPr>
          <p:txBody>
            <a:bodyPr wrap="square" lIns="0" tIns="0" rIns="0" bIns="0" rtlCol="0">
              <a:noAutofit/>
            </a:bodyPr>
            <a:lstStyle/>
            <a:p>
              <a:pPr algn="r" defTabSz="950042">
                <a:lnSpc>
                  <a:spcPct val="90000"/>
                </a:lnSpc>
                <a:defRPr/>
              </a:pPr>
              <a:r>
                <a:rPr lang="en-US" sz="500" dirty="0">
                  <a:solidFill>
                    <a:srgbClr val="5C2D91"/>
                  </a:solidFill>
                  <a:latin typeface="Segoe UI Semibold" panose="020B0702040204020203" pitchFamily="34" charset="0"/>
                  <a:cs typeface="Segoe UI Semibold" panose="020B0702040204020203" pitchFamily="34" charset="0"/>
                </a:rPr>
                <a:t>Column</a:t>
              </a:r>
            </a:p>
            <a:p>
              <a:pPr algn="r" defTabSz="950042">
                <a:lnSpc>
                  <a:spcPct val="90000"/>
                </a:lnSpc>
                <a:spcAft>
                  <a:spcPts val="612"/>
                </a:spcAft>
                <a:defRPr/>
              </a:pPr>
              <a:r>
                <a:rPr lang="en-US" sz="500" dirty="0">
                  <a:solidFill>
                    <a:srgbClr val="5C2D91"/>
                  </a:solidFill>
                  <a:latin typeface="Segoe UI Semibold" panose="020B0702040204020203" pitchFamily="34" charset="0"/>
                  <a:cs typeface="Segoe UI Semibold" panose="020B0702040204020203" pitchFamily="34" charset="0"/>
                </a:rPr>
                <a:t>Master</a:t>
              </a:r>
              <a:br>
                <a:rPr lang="en-US" sz="500" dirty="0">
                  <a:solidFill>
                    <a:srgbClr val="5C2D91"/>
                  </a:solidFill>
                  <a:latin typeface="Segoe UI Semibold" panose="020B0702040204020203" pitchFamily="34" charset="0"/>
                  <a:cs typeface="Segoe UI Semibold" panose="020B0702040204020203" pitchFamily="34" charset="0"/>
                </a:rPr>
              </a:br>
              <a:r>
                <a:rPr lang="en-US" sz="500" dirty="0">
                  <a:solidFill>
                    <a:srgbClr val="5C2D91"/>
                  </a:solidFill>
                  <a:latin typeface="Segoe UI Semibold" panose="020B0702040204020203" pitchFamily="34" charset="0"/>
                  <a:cs typeface="Segoe UI Semibold" panose="020B0702040204020203" pitchFamily="34" charset="0"/>
                </a:rPr>
                <a:t>Key</a:t>
              </a:r>
            </a:p>
          </p:txBody>
        </p:sp>
      </p:grpSp>
      <p:sp>
        <p:nvSpPr>
          <p:cNvPr id="329" name="TextBox 328"/>
          <p:cNvSpPr txBox="1"/>
          <p:nvPr/>
        </p:nvSpPr>
        <p:spPr>
          <a:xfrm>
            <a:off x="3349647" y="818901"/>
            <a:ext cx="382891" cy="112266"/>
          </a:xfrm>
          <a:prstGeom prst="rect">
            <a:avLst/>
          </a:prstGeom>
          <a:noFill/>
        </p:spPr>
        <p:txBody>
          <a:bodyPr wrap="square" lIns="0" tIns="0" rIns="0" bIns="0" rtlCol="0">
            <a:noAutofit/>
          </a:bodyPr>
          <a:lstStyle/>
          <a:p>
            <a:pPr algn="ctr" defTabSz="950042">
              <a:lnSpc>
                <a:spcPct val="90000"/>
              </a:lnSpc>
              <a:spcAft>
                <a:spcPts val="612"/>
              </a:spcAft>
              <a:defRPr/>
            </a:pPr>
            <a:r>
              <a:rPr lang="en-US" sz="600" kern="0" dirty="0">
                <a:solidFill>
                  <a:srgbClr val="FF8C00"/>
                </a:solidFill>
                <a:latin typeface="Segoe UI Semibold" panose="020B0702040204020203" pitchFamily="34" charset="0"/>
                <a:cs typeface="Segoe UI Semibold" panose="020B0702040204020203" pitchFamily="34" charset="0"/>
              </a:rPr>
              <a:t>Query</a:t>
            </a:r>
          </a:p>
        </p:txBody>
      </p:sp>
      <p:grpSp>
        <p:nvGrpSpPr>
          <p:cNvPr id="330" name="Group 329"/>
          <p:cNvGrpSpPr/>
          <p:nvPr/>
        </p:nvGrpSpPr>
        <p:grpSpPr>
          <a:xfrm>
            <a:off x="4203468" y="1697359"/>
            <a:ext cx="508048" cy="195135"/>
            <a:chOff x="3935700" y="1698217"/>
            <a:chExt cx="508048" cy="195135"/>
          </a:xfrm>
        </p:grpSpPr>
        <p:grpSp>
          <p:nvGrpSpPr>
            <p:cNvPr id="331" name="Group 330"/>
            <p:cNvGrpSpPr/>
            <p:nvPr/>
          </p:nvGrpSpPr>
          <p:grpSpPr>
            <a:xfrm>
              <a:off x="4291911" y="1698217"/>
              <a:ext cx="151837" cy="195135"/>
              <a:chOff x="2367679" y="1889169"/>
              <a:chExt cx="151837" cy="195135"/>
            </a:xfrm>
          </p:grpSpPr>
          <p:sp>
            <p:nvSpPr>
              <p:cNvPr id="333" name="Rectangle 74"/>
              <p:cNvSpPr/>
              <p:nvPr>
                <p:custDataLst>
                  <p:tags r:id="rId1"/>
                </p:custDataLst>
              </p:nvPr>
            </p:nvSpPr>
            <p:spPr>
              <a:xfrm>
                <a:off x="2367679" y="1889169"/>
                <a:ext cx="151837" cy="195135"/>
              </a:xfrm>
              <a:custGeom>
                <a:avLst/>
                <a:gdLst/>
                <a:ahLst/>
                <a:cxnLst/>
                <a:rect l="l" t="t" r="r" b="b"/>
                <a:pathLst>
                  <a:path w="93101" h="119655">
                    <a:moveTo>
                      <a:pt x="46888" y="61255"/>
                    </a:moveTo>
                    <a:cubicBezTo>
                      <a:pt x="40157" y="61255"/>
                      <a:pt x="34700" y="66712"/>
                      <a:pt x="34700" y="73443"/>
                    </a:cubicBezTo>
                    <a:cubicBezTo>
                      <a:pt x="34700" y="78113"/>
                      <a:pt x="37327" y="82169"/>
                      <a:pt x="41596" y="83438"/>
                    </a:cubicBezTo>
                    <a:lnTo>
                      <a:pt x="38933" y="104741"/>
                    </a:lnTo>
                    <a:lnTo>
                      <a:pt x="55183" y="104741"/>
                    </a:lnTo>
                    <a:lnTo>
                      <a:pt x="52504" y="83305"/>
                    </a:lnTo>
                    <a:cubicBezTo>
                      <a:pt x="56597" y="81937"/>
                      <a:pt x="59076" y="77980"/>
                      <a:pt x="59076" y="73443"/>
                    </a:cubicBezTo>
                    <a:cubicBezTo>
                      <a:pt x="59076" y="66712"/>
                      <a:pt x="53619" y="61255"/>
                      <a:pt x="46888" y="61255"/>
                    </a:cubicBezTo>
                    <a:close/>
                    <a:moveTo>
                      <a:pt x="47468" y="17532"/>
                    </a:moveTo>
                    <a:cubicBezTo>
                      <a:pt x="43681" y="17333"/>
                      <a:pt x="39830" y="18360"/>
                      <a:pt x="36547" y="20648"/>
                    </a:cubicBezTo>
                    <a:cubicBezTo>
                      <a:pt x="29978" y="25222"/>
                      <a:pt x="27348" y="33667"/>
                      <a:pt x="30159" y="41162"/>
                    </a:cubicBezTo>
                    <a:lnTo>
                      <a:pt x="29615" y="41365"/>
                    </a:lnTo>
                    <a:lnTo>
                      <a:pt x="62407" y="41365"/>
                    </a:lnTo>
                    <a:cubicBezTo>
                      <a:pt x="65562" y="34644"/>
                      <a:pt x="63689" y="26692"/>
                      <a:pt x="58003" y="21774"/>
                    </a:cubicBezTo>
                    <a:cubicBezTo>
                      <a:pt x="54976" y="19155"/>
                      <a:pt x="51254" y="17730"/>
                      <a:pt x="47468" y="17532"/>
                    </a:cubicBezTo>
                    <a:close/>
                    <a:moveTo>
                      <a:pt x="48385" y="49"/>
                    </a:moveTo>
                    <a:cubicBezTo>
                      <a:pt x="55959" y="446"/>
                      <a:pt x="63402" y="3297"/>
                      <a:pt x="69456" y="8533"/>
                    </a:cubicBezTo>
                    <a:cubicBezTo>
                      <a:pt x="79598" y="17305"/>
                      <a:pt x="83675" y="30904"/>
                      <a:pt x="78885" y="43093"/>
                    </a:cubicBezTo>
                    <a:cubicBezTo>
                      <a:pt x="87177" y="43906"/>
                      <a:pt x="93101" y="51139"/>
                      <a:pt x="93101" y="59752"/>
                    </a:cubicBezTo>
                    <a:lnTo>
                      <a:pt x="93101" y="119654"/>
                    </a:lnTo>
                    <a:lnTo>
                      <a:pt x="0" y="119655"/>
                    </a:lnTo>
                    <a:lnTo>
                      <a:pt x="0" y="59752"/>
                    </a:lnTo>
                    <a:cubicBezTo>
                      <a:pt x="0" y="51365"/>
                      <a:pt x="5617" y="44289"/>
                      <a:pt x="13654" y="43326"/>
                    </a:cubicBezTo>
                    <a:cubicBezTo>
                      <a:pt x="9060" y="29605"/>
                      <a:pt x="14482" y="14678"/>
                      <a:pt x="26544" y="6281"/>
                    </a:cubicBezTo>
                    <a:cubicBezTo>
                      <a:pt x="33111" y="1706"/>
                      <a:pt x="40813" y="-348"/>
                      <a:pt x="48385" y="49"/>
                    </a:cubicBezTo>
                    <a:close/>
                  </a:path>
                </a:pathLst>
              </a:custGeom>
              <a:solidFill>
                <a:srgbClr val="5C2D9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950042">
                  <a:defRPr/>
                </a:pPr>
                <a:endParaRPr lang="en-US" sz="500">
                  <a:solidFill>
                    <a:srgbClr val="5C2D91"/>
                  </a:solidFill>
                  <a:latin typeface="Segoe UI Semibold" panose="020B0702040204020203" pitchFamily="34" charset="0"/>
                  <a:cs typeface="Segoe UI Semibold" panose="020B0702040204020203" pitchFamily="34" charset="0"/>
                </a:endParaRPr>
              </a:p>
            </p:txBody>
          </p:sp>
          <p:sp>
            <p:nvSpPr>
              <p:cNvPr id="334" name="Freeform 333"/>
              <p:cNvSpPr/>
              <p:nvPr/>
            </p:nvSpPr>
            <p:spPr bwMode="auto">
              <a:xfrm flipH="1">
                <a:off x="2368488" y="1960147"/>
                <a:ext cx="127771" cy="122946"/>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 name="connsiteX0" fmla="*/ 1906536 w 2055898"/>
                  <a:gd name="connsiteY0" fmla="*/ 121761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1906536 w 2055898"/>
                  <a:gd name="connsiteY15" fmla="*/ 121761 h 2145774"/>
                  <a:gd name="connsiteX0" fmla="*/ 1906536 w 2055898"/>
                  <a:gd name="connsiteY0" fmla="*/ 121761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39857 w 2055898"/>
                  <a:gd name="connsiteY14" fmla="*/ 279373 h 2145774"/>
                  <a:gd name="connsiteX15" fmla="*/ 1906536 w 2055898"/>
                  <a:gd name="connsiteY15" fmla="*/ 121761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1906536" y="121761"/>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39857" y="279373"/>
                    </a:lnTo>
                    <a:cubicBezTo>
                      <a:pt x="2039857" y="249962"/>
                      <a:pt x="1935887" y="121761"/>
                      <a:pt x="1906536" y="121761"/>
                    </a:cubicBezTo>
                    <a:close/>
                  </a:path>
                </a:pathLst>
              </a:custGeom>
              <a:solidFill>
                <a:schemeClr val="bg1">
                  <a:alpha val="21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r" defTabSz="950663">
                  <a:lnSpc>
                    <a:spcPct val="90000"/>
                  </a:lnSpc>
                  <a:buFont typeface="Wingdings 3" panose="05040102010807070707" pitchFamily="18" charset="2"/>
                  <a:buChar char="Æ"/>
                  <a:defRPr/>
                </a:pPr>
                <a:endParaRPr lang="en-IN" sz="500" b="1" dirty="0" err="1">
                  <a:solidFill>
                    <a:srgbClr val="5C2D91"/>
                  </a:solidFill>
                  <a:latin typeface="Segoe UI Semibold" panose="020B0702040204020203" pitchFamily="34" charset="0"/>
                  <a:ea typeface="Segoe UI" pitchFamily="34" charset="0"/>
                  <a:cs typeface="Segoe UI Semibold" panose="020B0702040204020203" pitchFamily="34" charset="0"/>
                </a:endParaRPr>
              </a:p>
            </p:txBody>
          </p:sp>
        </p:grpSp>
        <p:sp>
          <p:nvSpPr>
            <p:cNvPr id="332" name="TextBox 331"/>
            <p:cNvSpPr txBox="1"/>
            <p:nvPr/>
          </p:nvSpPr>
          <p:spPr>
            <a:xfrm>
              <a:off x="3935700" y="1698217"/>
              <a:ext cx="324147" cy="166242"/>
            </a:xfrm>
            <a:prstGeom prst="rect">
              <a:avLst/>
            </a:prstGeom>
            <a:noFill/>
          </p:spPr>
          <p:txBody>
            <a:bodyPr wrap="square" lIns="0" tIns="0" rIns="0" bIns="0" rtlCol="0">
              <a:noAutofit/>
            </a:bodyPr>
            <a:lstStyle/>
            <a:p>
              <a:pPr algn="r" defTabSz="950042">
                <a:lnSpc>
                  <a:spcPct val="90000"/>
                </a:lnSpc>
                <a:defRPr/>
              </a:pPr>
              <a:r>
                <a:rPr lang="en-US" sz="500" dirty="0">
                  <a:solidFill>
                    <a:srgbClr val="5C2D91"/>
                  </a:solidFill>
                  <a:latin typeface="Segoe UI Semibold" panose="020B0702040204020203" pitchFamily="34" charset="0"/>
                  <a:cs typeface="Segoe UI Semibold" panose="020B0702040204020203" pitchFamily="34" charset="0"/>
                </a:rPr>
                <a:t>Column</a:t>
              </a:r>
            </a:p>
            <a:p>
              <a:pPr algn="r" defTabSz="950042">
                <a:lnSpc>
                  <a:spcPct val="90000"/>
                </a:lnSpc>
                <a:spcAft>
                  <a:spcPts val="612"/>
                </a:spcAft>
                <a:defRPr/>
              </a:pPr>
              <a:r>
                <a:rPr lang="en-US" sz="500" dirty="0">
                  <a:solidFill>
                    <a:srgbClr val="5C2D91"/>
                  </a:solidFill>
                  <a:latin typeface="Segoe UI Semibold" panose="020B0702040204020203" pitchFamily="34" charset="0"/>
                  <a:cs typeface="Segoe UI Semibold" panose="020B0702040204020203" pitchFamily="34" charset="0"/>
                </a:rPr>
                <a:t>Encryption</a:t>
              </a:r>
              <a:br>
                <a:rPr lang="en-US" sz="500" dirty="0">
                  <a:solidFill>
                    <a:srgbClr val="5C2D91"/>
                  </a:solidFill>
                  <a:latin typeface="Segoe UI Semibold" panose="020B0702040204020203" pitchFamily="34" charset="0"/>
                  <a:cs typeface="Segoe UI Semibold" panose="020B0702040204020203" pitchFamily="34" charset="0"/>
                </a:rPr>
              </a:br>
              <a:r>
                <a:rPr lang="en-US" sz="500" dirty="0">
                  <a:solidFill>
                    <a:srgbClr val="5C2D91"/>
                  </a:solidFill>
                  <a:latin typeface="Segoe UI Semibold" panose="020B0702040204020203" pitchFamily="34" charset="0"/>
                  <a:cs typeface="Segoe UI Semibold" panose="020B0702040204020203" pitchFamily="34" charset="0"/>
                </a:rPr>
                <a:t>Key</a:t>
              </a:r>
            </a:p>
          </p:txBody>
        </p:sp>
      </p:grpSp>
      <p:sp>
        <p:nvSpPr>
          <p:cNvPr id="335" name="Down Arrow 334"/>
          <p:cNvSpPr/>
          <p:nvPr/>
        </p:nvSpPr>
        <p:spPr>
          <a:xfrm>
            <a:off x="3292000" y="796413"/>
            <a:ext cx="125703" cy="157275"/>
          </a:xfrm>
          <a:prstGeom prst="downArrow">
            <a:avLst/>
          </a:pr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Down Arrow 335"/>
          <p:cNvSpPr/>
          <p:nvPr/>
        </p:nvSpPr>
        <p:spPr>
          <a:xfrm>
            <a:off x="3192076" y="1679462"/>
            <a:ext cx="125703" cy="91697"/>
          </a:xfrm>
          <a:prstGeom prst="downArrow">
            <a:avLst/>
          </a:pr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37" name="Elbow Connector 336"/>
          <p:cNvCxnSpPr>
            <a:stCxn id="344" idx="12"/>
          </p:cNvCxnSpPr>
          <p:nvPr/>
        </p:nvCxnSpPr>
        <p:spPr>
          <a:xfrm rot="10800000" flipV="1">
            <a:off x="2940915" y="1312613"/>
            <a:ext cx="98298" cy="1250610"/>
          </a:xfrm>
          <a:prstGeom prst="bentConnector2">
            <a:avLst/>
          </a:prstGeom>
          <a:ln w="9525">
            <a:solidFill>
              <a:srgbClr val="5C2D91"/>
            </a:solidFill>
            <a:prstDash val="dash"/>
          </a:ln>
        </p:spPr>
        <p:style>
          <a:lnRef idx="1">
            <a:schemeClr val="accent1"/>
          </a:lnRef>
          <a:fillRef idx="0">
            <a:schemeClr val="accent1"/>
          </a:fillRef>
          <a:effectRef idx="0">
            <a:schemeClr val="accent1"/>
          </a:effectRef>
          <a:fontRef idx="minor">
            <a:schemeClr val="tx1"/>
          </a:fontRef>
        </p:style>
      </p:cxnSp>
      <p:grpSp>
        <p:nvGrpSpPr>
          <p:cNvPr id="338" name="Group 337"/>
          <p:cNvGrpSpPr/>
          <p:nvPr/>
        </p:nvGrpSpPr>
        <p:grpSpPr>
          <a:xfrm>
            <a:off x="3039213" y="971259"/>
            <a:ext cx="616030" cy="654364"/>
            <a:chOff x="2852460" y="1205855"/>
            <a:chExt cx="616030" cy="700799"/>
          </a:xfrm>
        </p:grpSpPr>
        <p:sp>
          <p:nvSpPr>
            <p:cNvPr id="339" name="Rectangle 338"/>
            <p:cNvSpPr/>
            <p:nvPr/>
          </p:nvSpPr>
          <p:spPr bwMode="auto">
            <a:xfrm>
              <a:off x="2852460" y="1394537"/>
              <a:ext cx="613768" cy="512117"/>
            </a:xfrm>
            <a:prstGeom prst="rect">
              <a:avLst/>
            </a:prstGeom>
            <a:solidFill>
              <a:srgbClr val="32145A"/>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sp>
          <p:nvSpPr>
            <p:cNvPr id="340" name="Rounded Rectangle 339"/>
            <p:cNvSpPr/>
            <p:nvPr/>
          </p:nvSpPr>
          <p:spPr bwMode="auto">
            <a:xfrm>
              <a:off x="3123053" y="1642453"/>
              <a:ext cx="65351" cy="132261"/>
            </a:xfrm>
            <a:prstGeom prst="roundRect">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sp>
          <p:nvSpPr>
            <p:cNvPr id="341" name="Rounded Rectangle 340"/>
            <p:cNvSpPr/>
            <p:nvPr/>
          </p:nvSpPr>
          <p:spPr bwMode="auto">
            <a:xfrm>
              <a:off x="3141511" y="1695918"/>
              <a:ext cx="28436" cy="67851"/>
            </a:xfrm>
            <a:prstGeom prst="roundRect">
              <a:avLst/>
            </a:prstGeom>
            <a:solidFill>
              <a:schemeClr val="tx1">
                <a:lumMod val="65000"/>
                <a:lumOff val="3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grpSp>
          <p:nvGrpSpPr>
            <p:cNvPr id="342" name="Group 341"/>
            <p:cNvGrpSpPr/>
            <p:nvPr/>
          </p:nvGrpSpPr>
          <p:grpSpPr>
            <a:xfrm>
              <a:off x="2852461" y="1205855"/>
              <a:ext cx="613768" cy="436081"/>
              <a:chOff x="5130592" y="2972111"/>
              <a:chExt cx="1356245" cy="963610"/>
            </a:xfrm>
            <a:solidFill>
              <a:srgbClr val="68217A"/>
            </a:solidFill>
          </p:grpSpPr>
          <p:sp>
            <p:nvSpPr>
              <p:cNvPr id="345" name="Freeform 344"/>
              <p:cNvSpPr/>
              <p:nvPr/>
            </p:nvSpPr>
            <p:spPr bwMode="auto">
              <a:xfrm>
                <a:off x="5130592" y="2972111"/>
                <a:ext cx="871357" cy="963610"/>
              </a:xfrm>
              <a:custGeom>
                <a:avLst/>
                <a:gdLst>
                  <a:gd name="connsiteX0" fmla="*/ 79459 w 1537818"/>
                  <a:gd name="connsiteY0" fmla="*/ 0 h 1670206"/>
                  <a:gd name="connsiteX1" fmla="*/ 767480 w 1537818"/>
                  <a:gd name="connsiteY1" fmla="*/ 0 h 1670206"/>
                  <a:gd name="connsiteX2" fmla="*/ 1458359 w 1537818"/>
                  <a:gd name="connsiteY2" fmla="*/ 0 h 1670206"/>
                  <a:gd name="connsiteX3" fmla="*/ 1537818 w 1537818"/>
                  <a:gd name="connsiteY3" fmla="*/ 0 h 1670206"/>
                  <a:gd name="connsiteX4" fmla="*/ 1537818 w 1537818"/>
                  <a:gd name="connsiteY4" fmla="*/ 79459 h 1670206"/>
                  <a:gd name="connsiteX5" fmla="*/ 1537818 w 1537818"/>
                  <a:gd name="connsiteY5" fmla="*/ 1670206 h 1670206"/>
                  <a:gd name="connsiteX6" fmla="*/ 767480 w 1537818"/>
                  <a:gd name="connsiteY6" fmla="*/ 1670206 h 1670206"/>
                  <a:gd name="connsiteX7" fmla="*/ 0 w 1537818"/>
                  <a:gd name="connsiteY7" fmla="*/ 1670206 h 1670206"/>
                  <a:gd name="connsiteX8" fmla="*/ 0 w 1537818"/>
                  <a:gd name="connsiteY8" fmla="*/ 79459 h 1670206"/>
                  <a:gd name="connsiteX9" fmla="*/ 79459 w 1537818"/>
                  <a:gd name="connsiteY9" fmla="*/ 0 h 167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7818" h="1670206">
                    <a:moveTo>
                      <a:pt x="79459" y="0"/>
                    </a:moveTo>
                    <a:lnTo>
                      <a:pt x="767480" y="0"/>
                    </a:lnTo>
                    <a:lnTo>
                      <a:pt x="1458359" y="0"/>
                    </a:lnTo>
                    <a:lnTo>
                      <a:pt x="1537818" y="0"/>
                    </a:lnTo>
                    <a:lnTo>
                      <a:pt x="1537818" y="79459"/>
                    </a:lnTo>
                    <a:lnTo>
                      <a:pt x="1537818" y="1670206"/>
                    </a:lnTo>
                    <a:lnTo>
                      <a:pt x="767480" y="1670206"/>
                    </a:lnTo>
                    <a:lnTo>
                      <a:pt x="0" y="1670206"/>
                    </a:lnTo>
                    <a:lnTo>
                      <a:pt x="0" y="79459"/>
                    </a:lnTo>
                    <a:cubicBezTo>
                      <a:pt x="0" y="35575"/>
                      <a:pt x="35575" y="0"/>
                      <a:pt x="79459" y="0"/>
                    </a:cubicBezTo>
                    <a:close/>
                  </a:path>
                </a:pathLst>
              </a:custGeom>
              <a:solidFill>
                <a:srgbClr val="5C2D9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sp>
            <p:nvSpPr>
              <p:cNvPr id="346" name="Freeform 345"/>
              <p:cNvSpPr/>
              <p:nvPr/>
            </p:nvSpPr>
            <p:spPr bwMode="auto">
              <a:xfrm>
                <a:off x="5617255" y="2972111"/>
                <a:ext cx="869582" cy="963610"/>
              </a:xfrm>
              <a:custGeom>
                <a:avLst/>
                <a:gdLst>
                  <a:gd name="connsiteX0" fmla="*/ 0 w 1537818"/>
                  <a:gd name="connsiteY0" fmla="*/ 0 h 1670206"/>
                  <a:gd name="connsiteX1" fmla="*/ 79459 w 1537818"/>
                  <a:gd name="connsiteY1" fmla="*/ 0 h 1670206"/>
                  <a:gd name="connsiteX2" fmla="*/ 921585 w 1537818"/>
                  <a:gd name="connsiteY2" fmla="*/ 0 h 1670206"/>
                  <a:gd name="connsiteX3" fmla="*/ 1458359 w 1537818"/>
                  <a:gd name="connsiteY3" fmla="*/ 0 h 1670206"/>
                  <a:gd name="connsiteX4" fmla="*/ 1537818 w 1537818"/>
                  <a:gd name="connsiteY4" fmla="*/ 79459 h 1670206"/>
                  <a:gd name="connsiteX5" fmla="*/ 1537818 w 1537818"/>
                  <a:gd name="connsiteY5" fmla="*/ 1670206 h 1670206"/>
                  <a:gd name="connsiteX6" fmla="*/ 921585 w 1537818"/>
                  <a:gd name="connsiteY6" fmla="*/ 1670206 h 1670206"/>
                  <a:gd name="connsiteX7" fmla="*/ 0 w 1537818"/>
                  <a:gd name="connsiteY7" fmla="*/ 1670206 h 1670206"/>
                  <a:gd name="connsiteX8" fmla="*/ 0 w 1537818"/>
                  <a:gd name="connsiteY8" fmla="*/ 79459 h 167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7818" h="1670206">
                    <a:moveTo>
                      <a:pt x="0" y="0"/>
                    </a:moveTo>
                    <a:lnTo>
                      <a:pt x="79459" y="0"/>
                    </a:lnTo>
                    <a:lnTo>
                      <a:pt x="921585" y="0"/>
                    </a:lnTo>
                    <a:lnTo>
                      <a:pt x="1458359" y="0"/>
                    </a:lnTo>
                    <a:cubicBezTo>
                      <a:pt x="1502243" y="0"/>
                      <a:pt x="1537818" y="35575"/>
                      <a:pt x="1537818" y="79459"/>
                    </a:cubicBezTo>
                    <a:lnTo>
                      <a:pt x="1537818" y="1670206"/>
                    </a:lnTo>
                    <a:lnTo>
                      <a:pt x="921585" y="1670206"/>
                    </a:lnTo>
                    <a:lnTo>
                      <a:pt x="0" y="1670206"/>
                    </a:lnTo>
                    <a:lnTo>
                      <a:pt x="0" y="79459"/>
                    </a:lnTo>
                    <a:close/>
                  </a:path>
                </a:pathLst>
              </a:custGeom>
              <a:solidFill>
                <a:srgbClr val="5C2D9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grpSp>
        <p:sp>
          <p:nvSpPr>
            <p:cNvPr id="343" name="Rectangle 342"/>
            <p:cNvSpPr/>
            <p:nvPr/>
          </p:nvSpPr>
          <p:spPr>
            <a:xfrm>
              <a:off x="2960961" y="1255880"/>
              <a:ext cx="389529" cy="346097"/>
            </a:xfrm>
            <a:prstGeom prst="rect">
              <a:avLst/>
            </a:prstGeom>
          </p:spPr>
          <p:txBody>
            <a:bodyPr wrap="none" lIns="0" tIns="0" rIns="0" bIns="0">
              <a:spAutoFit/>
            </a:bodyPr>
            <a:lstStyle/>
            <a:p>
              <a:pPr algn="ctr" defTabSz="950042">
                <a:defRPr/>
              </a:pPr>
              <a:r>
                <a:rPr lang="en-IN" sz="700" dirty="0">
                  <a:solidFill>
                    <a:srgbClr val="FFFFFF"/>
                  </a:solidFill>
                  <a:latin typeface="Segoe UI"/>
                </a:rPr>
                <a:t>Enhanced</a:t>
              </a:r>
              <a:br>
                <a:rPr lang="en-IN" sz="700" dirty="0">
                  <a:solidFill>
                    <a:srgbClr val="FFFFFF"/>
                  </a:solidFill>
                  <a:latin typeface="Segoe UI"/>
                </a:rPr>
              </a:br>
              <a:r>
                <a:rPr lang="en-IN" sz="700" dirty="0">
                  <a:solidFill>
                    <a:srgbClr val="FFFFFF"/>
                  </a:solidFill>
                  <a:latin typeface="Segoe UI"/>
                </a:rPr>
                <a:t>ADO.NET </a:t>
              </a:r>
            </a:p>
            <a:p>
              <a:pPr algn="ctr" defTabSz="950042">
                <a:defRPr/>
              </a:pPr>
              <a:r>
                <a:rPr lang="en-IN" sz="700" dirty="0">
                  <a:solidFill>
                    <a:srgbClr val="FFFFFF"/>
                  </a:solidFill>
                  <a:latin typeface="Segoe UI"/>
                </a:rPr>
                <a:t>Library</a:t>
              </a:r>
            </a:p>
          </p:txBody>
        </p:sp>
        <p:sp>
          <p:nvSpPr>
            <p:cNvPr id="344" name="Freeform 343"/>
            <p:cNvSpPr/>
            <p:nvPr/>
          </p:nvSpPr>
          <p:spPr bwMode="auto">
            <a:xfrm flipH="1">
              <a:off x="2852460" y="1205855"/>
              <a:ext cx="616030" cy="700799"/>
            </a:xfrm>
            <a:custGeom>
              <a:avLst/>
              <a:gdLst>
                <a:gd name="connsiteX0" fmla="*/ 2002754 w 2055898"/>
                <a:gd name="connsiteY0" fmla="*/ 0 h 2145774"/>
                <a:gd name="connsiteX1" fmla="*/ 1643743 w 2055898"/>
                <a:gd name="connsiteY1" fmla="*/ 0 h 2145774"/>
                <a:gd name="connsiteX2" fmla="*/ 1080505 w 2055898"/>
                <a:gd name="connsiteY2" fmla="*/ 0 h 2145774"/>
                <a:gd name="connsiteX3" fmla="*/ 1028538 w 2055898"/>
                <a:gd name="connsiteY3" fmla="*/ 0 h 2145774"/>
                <a:gd name="connsiteX4" fmla="*/ 1027360 w 2055898"/>
                <a:gd name="connsiteY4" fmla="*/ 0 h 2145774"/>
                <a:gd name="connsiteX5" fmla="*/ 975393 w 2055898"/>
                <a:gd name="connsiteY5" fmla="*/ 0 h 2145774"/>
                <a:gd name="connsiteX6" fmla="*/ 412155 w 2055898"/>
                <a:gd name="connsiteY6" fmla="*/ 0 h 2145774"/>
                <a:gd name="connsiteX7" fmla="*/ 53144 w 2055898"/>
                <a:gd name="connsiteY7" fmla="*/ 0 h 2145774"/>
                <a:gd name="connsiteX8" fmla="*/ 0 w 2055898"/>
                <a:gd name="connsiteY8" fmla="*/ 53253 h 2145774"/>
                <a:gd name="connsiteX9" fmla="*/ 0 w 2055898"/>
                <a:gd name="connsiteY9" fmla="*/ 114342 h 2145774"/>
                <a:gd name="connsiteX10" fmla="*/ 1781759 w 2055898"/>
                <a:gd name="connsiteY10" fmla="*/ 2145774 h 2145774"/>
                <a:gd name="connsiteX11" fmla="*/ 2055898 w 2055898"/>
                <a:gd name="connsiteY11" fmla="*/ 2145774 h 2145774"/>
                <a:gd name="connsiteX12" fmla="*/ 2055898 w 2055898"/>
                <a:gd name="connsiteY12" fmla="*/ 1119360 h 2145774"/>
                <a:gd name="connsiteX13" fmla="*/ 2055898 w 2055898"/>
                <a:gd name="connsiteY13" fmla="*/ 1079667 h 2145774"/>
                <a:gd name="connsiteX14" fmla="*/ 2055898 w 2055898"/>
                <a:gd name="connsiteY14" fmla="*/ 53253 h 2145774"/>
                <a:gd name="connsiteX15" fmla="*/ 2002754 w 2055898"/>
                <a:gd name="connsiteY15" fmla="*/ 0 h 21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55898" h="2145774">
                  <a:moveTo>
                    <a:pt x="2002754" y="0"/>
                  </a:moveTo>
                  <a:lnTo>
                    <a:pt x="1643743" y="0"/>
                  </a:lnTo>
                  <a:lnTo>
                    <a:pt x="1080505" y="0"/>
                  </a:lnTo>
                  <a:lnTo>
                    <a:pt x="1028538" y="0"/>
                  </a:lnTo>
                  <a:lnTo>
                    <a:pt x="1027360" y="0"/>
                  </a:lnTo>
                  <a:lnTo>
                    <a:pt x="975393" y="0"/>
                  </a:lnTo>
                  <a:lnTo>
                    <a:pt x="412155" y="0"/>
                  </a:lnTo>
                  <a:lnTo>
                    <a:pt x="53144" y="0"/>
                  </a:lnTo>
                  <a:cubicBezTo>
                    <a:pt x="23793" y="0"/>
                    <a:pt x="0" y="23842"/>
                    <a:pt x="0" y="53253"/>
                  </a:cubicBezTo>
                  <a:lnTo>
                    <a:pt x="0" y="114342"/>
                  </a:lnTo>
                  <a:lnTo>
                    <a:pt x="1781759" y="2145774"/>
                  </a:lnTo>
                  <a:lnTo>
                    <a:pt x="2055898" y="2145774"/>
                  </a:lnTo>
                  <a:lnTo>
                    <a:pt x="2055898" y="1119360"/>
                  </a:lnTo>
                  <a:lnTo>
                    <a:pt x="2055898" y="1079667"/>
                  </a:lnTo>
                  <a:lnTo>
                    <a:pt x="2055898" y="53253"/>
                  </a:lnTo>
                  <a:cubicBezTo>
                    <a:pt x="2055898" y="23842"/>
                    <a:pt x="2032105" y="0"/>
                    <a:pt x="2002754" y="0"/>
                  </a:cubicBezTo>
                  <a:close/>
                </a:path>
              </a:pathLst>
            </a:custGeom>
            <a:solidFill>
              <a:schemeClr val="bg1">
                <a:alpha val="12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468" tIns="149174" rIns="186468" bIns="149174" numCol="1" spcCol="0" rtlCol="0" fromWordArt="0" anchor="t" anchorCtr="0" forceAA="0" compatLnSpc="1">
              <a:prstTxWarp prst="textNoShape">
                <a:avLst/>
              </a:prstTxWarp>
              <a:noAutofit/>
            </a:bodyPr>
            <a:lstStyle/>
            <a:p>
              <a:pPr marL="349589" indent="-349589" algn="ctr" defTabSz="950663">
                <a:lnSpc>
                  <a:spcPct val="90000"/>
                </a:lnSpc>
                <a:buFont typeface="Wingdings 3" panose="05040102010807070707" pitchFamily="18" charset="2"/>
                <a:buChar char="Æ"/>
                <a:defRPr/>
              </a:pPr>
              <a:endParaRPr lang="en-IN" sz="900" b="1" dirty="0" err="1">
                <a:solidFill>
                  <a:srgbClr val="FFFFFF"/>
                </a:solidFill>
                <a:latin typeface="Segoe UI Light"/>
                <a:ea typeface="Segoe UI" pitchFamily="34" charset="0"/>
                <a:cs typeface="Segoe UI" pitchFamily="34" charset="0"/>
              </a:endParaRPr>
            </a:p>
          </p:txBody>
        </p:sp>
      </p:grpSp>
      <p:grpSp>
        <p:nvGrpSpPr>
          <p:cNvPr id="347" name="Group 346"/>
          <p:cNvGrpSpPr/>
          <p:nvPr/>
        </p:nvGrpSpPr>
        <p:grpSpPr>
          <a:xfrm>
            <a:off x="3804132" y="1437282"/>
            <a:ext cx="903686" cy="165444"/>
            <a:chOff x="3145602" y="5845156"/>
            <a:chExt cx="2892285" cy="564745"/>
          </a:xfrm>
        </p:grpSpPr>
        <p:grpSp>
          <p:nvGrpSpPr>
            <p:cNvPr id="348" name="Group 347"/>
            <p:cNvGrpSpPr/>
            <p:nvPr/>
          </p:nvGrpSpPr>
          <p:grpSpPr>
            <a:xfrm>
              <a:off x="3145602" y="5845156"/>
              <a:ext cx="1088136" cy="563740"/>
              <a:chOff x="5615841" y="5816382"/>
              <a:chExt cx="1088136" cy="563740"/>
            </a:xfrm>
          </p:grpSpPr>
          <p:sp>
            <p:nvSpPr>
              <p:cNvPr id="355" name="Rectangle 354"/>
              <p:cNvSpPr/>
              <p:nvPr/>
            </p:nvSpPr>
            <p:spPr bwMode="auto">
              <a:xfrm>
                <a:off x="5615841" y="6095501"/>
                <a:ext cx="1088136" cy="284621"/>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Denny Usher</a:t>
                </a:r>
              </a:p>
            </p:txBody>
          </p:sp>
          <p:sp>
            <p:nvSpPr>
              <p:cNvPr id="356" name="Rectangle 355"/>
              <p:cNvSpPr/>
              <p:nvPr/>
            </p:nvSpPr>
            <p:spPr bwMode="auto">
              <a:xfrm>
                <a:off x="5615841" y="5816382"/>
                <a:ext cx="1088136" cy="280500"/>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Name</a:t>
                </a:r>
              </a:p>
            </p:txBody>
          </p:sp>
        </p:grpSp>
        <p:grpSp>
          <p:nvGrpSpPr>
            <p:cNvPr id="349" name="Group 348"/>
            <p:cNvGrpSpPr/>
            <p:nvPr/>
          </p:nvGrpSpPr>
          <p:grpSpPr>
            <a:xfrm>
              <a:off x="4249884" y="5845156"/>
              <a:ext cx="1098228" cy="563717"/>
              <a:chOff x="6707741" y="5816382"/>
              <a:chExt cx="1098228" cy="563717"/>
            </a:xfrm>
          </p:grpSpPr>
          <p:sp>
            <p:nvSpPr>
              <p:cNvPr id="353" name="Rectangle 352"/>
              <p:cNvSpPr/>
              <p:nvPr/>
            </p:nvSpPr>
            <p:spPr bwMode="auto">
              <a:xfrm>
                <a:off x="6707741" y="6095501"/>
                <a:ext cx="1098228" cy="284598"/>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198-33-0987</a:t>
                </a:r>
              </a:p>
            </p:txBody>
          </p:sp>
          <p:sp>
            <p:nvSpPr>
              <p:cNvPr id="354" name="Rectangle 353"/>
              <p:cNvSpPr/>
              <p:nvPr/>
            </p:nvSpPr>
            <p:spPr bwMode="auto">
              <a:xfrm>
                <a:off x="6707741" y="5816382"/>
                <a:ext cx="1098228" cy="280502"/>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SSN</a:t>
                </a:r>
              </a:p>
            </p:txBody>
          </p:sp>
        </p:grpSp>
        <p:grpSp>
          <p:nvGrpSpPr>
            <p:cNvPr id="350" name="Group 349"/>
            <p:cNvGrpSpPr/>
            <p:nvPr/>
          </p:nvGrpSpPr>
          <p:grpSpPr>
            <a:xfrm>
              <a:off x="5366359" y="5845156"/>
              <a:ext cx="671528" cy="564745"/>
              <a:chOff x="7820441" y="5816382"/>
              <a:chExt cx="671528" cy="564745"/>
            </a:xfrm>
          </p:grpSpPr>
          <p:sp>
            <p:nvSpPr>
              <p:cNvPr id="351" name="Rectangle 350"/>
              <p:cNvSpPr/>
              <p:nvPr/>
            </p:nvSpPr>
            <p:spPr bwMode="auto">
              <a:xfrm>
                <a:off x="7820441" y="6095501"/>
                <a:ext cx="671528" cy="285626"/>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USA</a:t>
                </a:r>
              </a:p>
            </p:txBody>
          </p:sp>
          <p:sp>
            <p:nvSpPr>
              <p:cNvPr id="352" name="Rectangle 351"/>
              <p:cNvSpPr/>
              <p:nvPr/>
            </p:nvSpPr>
            <p:spPr bwMode="auto">
              <a:xfrm>
                <a:off x="7820441" y="5816382"/>
                <a:ext cx="671528" cy="279416"/>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Country</a:t>
                </a:r>
              </a:p>
            </p:txBody>
          </p:sp>
        </p:grpSp>
      </p:grpSp>
      <p:sp>
        <p:nvSpPr>
          <p:cNvPr id="357" name="TextBox 356"/>
          <p:cNvSpPr txBox="1"/>
          <p:nvPr/>
        </p:nvSpPr>
        <p:spPr>
          <a:xfrm>
            <a:off x="3804132" y="1344158"/>
            <a:ext cx="347852" cy="83100"/>
          </a:xfrm>
          <a:prstGeom prst="rect">
            <a:avLst/>
          </a:prstGeom>
          <a:noFill/>
        </p:spPr>
        <p:txBody>
          <a:bodyPr wrap="none" lIns="0" tIns="0" rIns="0" bIns="0" rtlCol="0">
            <a:spAutoFit/>
          </a:bodyPr>
          <a:lstStyle/>
          <a:p>
            <a:pPr defTabSz="950042">
              <a:lnSpc>
                <a:spcPct val="90000"/>
              </a:lnSpc>
              <a:spcAft>
                <a:spcPts val="612"/>
              </a:spcAft>
              <a:defRPr/>
            </a:pPr>
            <a:r>
              <a:rPr lang="en-US" sz="600" kern="0" dirty="0">
                <a:solidFill>
                  <a:srgbClr val="FF8C00"/>
                </a:solidFill>
                <a:latin typeface="Segoe UI Semibold" panose="020B0702040204020203" pitchFamily="34" charset="0"/>
                <a:cs typeface="Segoe UI Semibold" panose="020B0702040204020203" pitchFamily="34" charset="0"/>
              </a:rPr>
              <a:t>Result Set</a:t>
            </a:r>
          </a:p>
        </p:txBody>
      </p:sp>
      <p:sp>
        <p:nvSpPr>
          <p:cNvPr id="358" name="Down Arrow 357"/>
          <p:cNvSpPr/>
          <p:nvPr/>
        </p:nvSpPr>
        <p:spPr>
          <a:xfrm rot="16200000">
            <a:off x="3663108" y="1487180"/>
            <a:ext cx="125703" cy="90802"/>
          </a:xfrm>
          <a:prstGeom prst="downArrow">
            <a:avLst/>
          </a:pr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9" name="Group 358"/>
          <p:cNvGrpSpPr/>
          <p:nvPr/>
        </p:nvGrpSpPr>
        <p:grpSpPr>
          <a:xfrm>
            <a:off x="2638248" y="2434051"/>
            <a:ext cx="1075019" cy="415806"/>
            <a:chOff x="6364740" y="4874914"/>
            <a:chExt cx="3316627" cy="1420265"/>
          </a:xfrm>
        </p:grpSpPr>
        <p:sp>
          <p:nvSpPr>
            <p:cNvPr id="360" name="Rectangle 359"/>
            <p:cNvSpPr/>
            <p:nvPr/>
          </p:nvSpPr>
          <p:spPr bwMode="auto">
            <a:xfrm>
              <a:off x="6364740" y="5401023"/>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Philip Wegner</a:t>
              </a:r>
            </a:p>
          </p:txBody>
        </p:sp>
        <p:sp>
          <p:nvSpPr>
            <p:cNvPr id="361" name="Rectangle 360"/>
            <p:cNvSpPr/>
            <p:nvPr/>
          </p:nvSpPr>
          <p:spPr bwMode="auto">
            <a:xfrm>
              <a:off x="6364740" y="5116366"/>
              <a:ext cx="1395171" cy="284657"/>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Name</a:t>
              </a:r>
            </a:p>
          </p:txBody>
        </p:sp>
        <p:sp>
          <p:nvSpPr>
            <p:cNvPr id="362" name="Rectangle 361"/>
            <p:cNvSpPr/>
            <p:nvPr/>
          </p:nvSpPr>
          <p:spPr bwMode="auto">
            <a:xfrm>
              <a:off x="7777996" y="5401023"/>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1x7fg655se2e</a:t>
              </a:r>
            </a:p>
          </p:txBody>
        </p:sp>
        <p:sp>
          <p:nvSpPr>
            <p:cNvPr id="363" name="Rectangle 362"/>
            <p:cNvSpPr/>
            <p:nvPr/>
          </p:nvSpPr>
          <p:spPr bwMode="auto">
            <a:xfrm>
              <a:off x="7777997" y="5116366"/>
              <a:ext cx="1166510" cy="284657"/>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SSN</a:t>
              </a:r>
            </a:p>
          </p:txBody>
        </p:sp>
        <p:sp>
          <p:nvSpPr>
            <p:cNvPr id="364" name="Rectangle 363"/>
            <p:cNvSpPr/>
            <p:nvPr/>
          </p:nvSpPr>
          <p:spPr bwMode="auto">
            <a:xfrm>
              <a:off x="8962591" y="5401023"/>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USA</a:t>
              </a:r>
            </a:p>
          </p:txBody>
        </p:sp>
        <p:sp>
          <p:nvSpPr>
            <p:cNvPr id="365" name="Rectangle 364"/>
            <p:cNvSpPr/>
            <p:nvPr/>
          </p:nvSpPr>
          <p:spPr bwMode="auto">
            <a:xfrm>
              <a:off x="8962591" y="5116366"/>
              <a:ext cx="718776" cy="284657"/>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Country</a:t>
              </a:r>
            </a:p>
          </p:txBody>
        </p:sp>
        <p:sp>
          <p:nvSpPr>
            <p:cNvPr id="366" name="Rectangle 365"/>
            <p:cNvSpPr/>
            <p:nvPr/>
          </p:nvSpPr>
          <p:spPr bwMode="auto">
            <a:xfrm>
              <a:off x="6364740" y="5705772"/>
              <a:ext cx="1395172"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Denny Usher</a:t>
              </a:r>
            </a:p>
          </p:txBody>
        </p:sp>
        <p:sp>
          <p:nvSpPr>
            <p:cNvPr id="367" name="Rectangle 366"/>
            <p:cNvSpPr/>
            <p:nvPr/>
          </p:nvSpPr>
          <p:spPr bwMode="auto">
            <a:xfrm>
              <a:off x="7777996" y="5705772"/>
              <a:ext cx="1166510"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0x7ff654ae6d</a:t>
              </a:r>
            </a:p>
          </p:txBody>
        </p:sp>
        <p:sp>
          <p:nvSpPr>
            <p:cNvPr id="368" name="Rectangle 367"/>
            <p:cNvSpPr/>
            <p:nvPr/>
          </p:nvSpPr>
          <p:spPr bwMode="auto">
            <a:xfrm>
              <a:off x="8962591" y="5705772"/>
              <a:ext cx="718776" cy="284657"/>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USA</a:t>
              </a:r>
            </a:p>
          </p:txBody>
        </p:sp>
        <p:sp>
          <p:nvSpPr>
            <p:cNvPr id="369" name="Rectangle 368"/>
            <p:cNvSpPr/>
            <p:nvPr/>
          </p:nvSpPr>
          <p:spPr bwMode="auto">
            <a:xfrm>
              <a:off x="6364740" y="6010522"/>
              <a:ext cx="1395172"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Alicia Hodge</a:t>
              </a:r>
            </a:p>
          </p:txBody>
        </p:sp>
        <p:sp>
          <p:nvSpPr>
            <p:cNvPr id="370" name="Rectangle 369"/>
            <p:cNvSpPr/>
            <p:nvPr/>
          </p:nvSpPr>
          <p:spPr bwMode="auto">
            <a:xfrm>
              <a:off x="7777996" y="6010522"/>
              <a:ext cx="1166510"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0y8fj754ea2c</a:t>
              </a:r>
            </a:p>
          </p:txBody>
        </p:sp>
        <p:sp>
          <p:nvSpPr>
            <p:cNvPr id="371" name="Rectangle 370"/>
            <p:cNvSpPr/>
            <p:nvPr/>
          </p:nvSpPr>
          <p:spPr bwMode="auto">
            <a:xfrm>
              <a:off x="8962591" y="6010522"/>
              <a:ext cx="718776" cy="284657"/>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USA</a:t>
              </a:r>
            </a:p>
          </p:txBody>
        </p:sp>
        <p:sp>
          <p:nvSpPr>
            <p:cNvPr id="372" name="Rectangle 371"/>
            <p:cNvSpPr/>
            <p:nvPr/>
          </p:nvSpPr>
          <p:spPr bwMode="auto">
            <a:xfrm>
              <a:off x="6381948" y="4874914"/>
              <a:ext cx="2188984" cy="293954"/>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0" numCol="1" rtlCol="0" anchor="ctr" anchorCtr="0" compatLnSpc="1">
              <a:prstTxWarp prst="textNoShape">
                <a:avLst/>
              </a:prstTxWarp>
            </a:bodyPr>
            <a:lstStyle/>
            <a:p>
              <a:pPr defTabSz="969768">
                <a:defRPr/>
              </a:pPr>
              <a:r>
                <a:rPr lang="en-US" sz="400" dirty="0">
                  <a:solidFill>
                    <a:srgbClr val="FF8C00"/>
                  </a:solidFill>
                  <a:cs typeface="Segoe UI Light" panose="020B0502040204020203" pitchFamily="34" charset="0"/>
                </a:rPr>
                <a:t>dbo.Patients</a:t>
              </a:r>
            </a:p>
          </p:txBody>
        </p:sp>
      </p:grpSp>
      <p:sp>
        <p:nvSpPr>
          <p:cNvPr id="373" name="Bent Arrow 372"/>
          <p:cNvSpPr/>
          <p:nvPr/>
        </p:nvSpPr>
        <p:spPr>
          <a:xfrm rot="5400000" flipH="1">
            <a:off x="3373986" y="1744407"/>
            <a:ext cx="350982" cy="209786"/>
          </a:xfrm>
          <a:prstGeom prst="bentArrow">
            <a:avLst>
              <a:gd name="adj1" fmla="val 33623"/>
              <a:gd name="adj2" fmla="val 32872"/>
              <a:gd name="adj3" fmla="val 33267"/>
              <a:gd name="adj4" fmla="val 43750"/>
            </a:avLst>
          </a:prstGeom>
          <a:solidFill>
            <a:srgbClr val="FF8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74" name="Group 373"/>
          <p:cNvGrpSpPr/>
          <p:nvPr/>
        </p:nvGrpSpPr>
        <p:grpSpPr>
          <a:xfrm>
            <a:off x="3750078" y="2106990"/>
            <a:ext cx="997241" cy="165444"/>
            <a:chOff x="3145602" y="5845156"/>
            <a:chExt cx="2984178" cy="564745"/>
          </a:xfrm>
        </p:grpSpPr>
        <p:grpSp>
          <p:nvGrpSpPr>
            <p:cNvPr id="375" name="Group 374"/>
            <p:cNvGrpSpPr/>
            <p:nvPr/>
          </p:nvGrpSpPr>
          <p:grpSpPr>
            <a:xfrm>
              <a:off x="3145602" y="5845156"/>
              <a:ext cx="1088136" cy="563740"/>
              <a:chOff x="5615841" y="5816382"/>
              <a:chExt cx="1088136" cy="563740"/>
            </a:xfrm>
          </p:grpSpPr>
          <p:sp>
            <p:nvSpPr>
              <p:cNvPr id="382" name="Rectangle 381"/>
              <p:cNvSpPr/>
              <p:nvPr/>
            </p:nvSpPr>
            <p:spPr bwMode="auto">
              <a:xfrm>
                <a:off x="5615841" y="6095501"/>
                <a:ext cx="1088136" cy="284621"/>
              </a:xfrm>
              <a:prstGeom prst="rect">
                <a:avLst/>
              </a:prstGeom>
              <a:solidFill>
                <a:srgbClr val="BFBFB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Denny Usher</a:t>
                </a:r>
              </a:p>
            </p:txBody>
          </p:sp>
          <p:sp>
            <p:nvSpPr>
              <p:cNvPr id="383" name="Rectangle 382"/>
              <p:cNvSpPr/>
              <p:nvPr/>
            </p:nvSpPr>
            <p:spPr bwMode="auto">
              <a:xfrm>
                <a:off x="5615841" y="5816382"/>
                <a:ext cx="1088136" cy="280500"/>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Name</a:t>
                </a:r>
              </a:p>
            </p:txBody>
          </p:sp>
        </p:grpSp>
        <p:grpSp>
          <p:nvGrpSpPr>
            <p:cNvPr id="376" name="Group 375"/>
            <p:cNvGrpSpPr/>
            <p:nvPr/>
          </p:nvGrpSpPr>
          <p:grpSpPr>
            <a:xfrm>
              <a:off x="4249881" y="5845156"/>
              <a:ext cx="1192231" cy="563717"/>
              <a:chOff x="6707738" y="5816382"/>
              <a:chExt cx="1192231" cy="563717"/>
            </a:xfrm>
          </p:grpSpPr>
          <p:sp>
            <p:nvSpPr>
              <p:cNvPr id="380" name="Rectangle 379"/>
              <p:cNvSpPr/>
              <p:nvPr/>
            </p:nvSpPr>
            <p:spPr bwMode="auto">
              <a:xfrm>
                <a:off x="6707738" y="6095502"/>
                <a:ext cx="1192231" cy="284597"/>
              </a:xfrm>
              <a:prstGeom prst="rect">
                <a:avLst/>
              </a:prstGeom>
              <a:solidFill>
                <a:srgbClr val="BFBFB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0x7ff654ae6d</a:t>
                </a:r>
              </a:p>
            </p:txBody>
          </p:sp>
          <p:sp>
            <p:nvSpPr>
              <p:cNvPr id="381" name="Rectangle 380"/>
              <p:cNvSpPr/>
              <p:nvPr/>
            </p:nvSpPr>
            <p:spPr bwMode="auto">
              <a:xfrm>
                <a:off x="6707738" y="5816382"/>
                <a:ext cx="1192231" cy="280500"/>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SSN</a:t>
                </a:r>
              </a:p>
            </p:txBody>
          </p:sp>
        </p:grpSp>
        <p:grpSp>
          <p:nvGrpSpPr>
            <p:cNvPr id="377" name="Group 376"/>
            <p:cNvGrpSpPr/>
            <p:nvPr/>
          </p:nvGrpSpPr>
          <p:grpSpPr>
            <a:xfrm>
              <a:off x="5458253" y="5845156"/>
              <a:ext cx="671527" cy="564745"/>
              <a:chOff x="7912335" y="5816382"/>
              <a:chExt cx="671527" cy="564745"/>
            </a:xfrm>
          </p:grpSpPr>
          <p:sp>
            <p:nvSpPr>
              <p:cNvPr id="378" name="Rectangle 377"/>
              <p:cNvSpPr/>
              <p:nvPr/>
            </p:nvSpPr>
            <p:spPr bwMode="auto">
              <a:xfrm>
                <a:off x="7912335" y="6095502"/>
                <a:ext cx="671527" cy="285625"/>
              </a:xfrm>
              <a:prstGeom prst="rect">
                <a:avLst/>
              </a:prstGeom>
              <a:solidFill>
                <a:srgbClr val="BFBFB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400" dirty="0">
                    <a:solidFill>
                      <a:srgbClr val="000000"/>
                    </a:solidFill>
                  </a:rPr>
                  <a:t>USA</a:t>
                </a:r>
              </a:p>
            </p:txBody>
          </p:sp>
          <p:sp>
            <p:nvSpPr>
              <p:cNvPr id="379" name="Rectangle 378"/>
              <p:cNvSpPr/>
              <p:nvPr/>
            </p:nvSpPr>
            <p:spPr bwMode="auto">
              <a:xfrm>
                <a:off x="7912335" y="5816382"/>
                <a:ext cx="671527" cy="279417"/>
              </a:xfrm>
              <a:prstGeom prst="rect">
                <a:avLst/>
              </a:prstGeom>
              <a:solidFill>
                <a:srgbClr val="47165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5948" tIns="0" rIns="0" bIns="0" numCol="1" spcCol="0" rtlCol="0" fromWordArt="0" anchor="ctr" anchorCtr="0" forceAA="0" compatLnSpc="1">
                <a:prstTxWarp prst="textNoShape">
                  <a:avLst/>
                </a:prstTxWarp>
                <a:noAutofit/>
              </a:bodyPr>
              <a:lstStyle/>
              <a:p>
                <a:pPr defTabSz="950938">
                  <a:defRPr/>
                </a:pPr>
                <a:r>
                  <a:rPr lang="en-US" sz="300" dirty="0">
                    <a:solidFill>
                      <a:srgbClr val="FFFFFF"/>
                    </a:solidFill>
                    <a:latin typeface="Segoe UI Semibold" panose="020B0702040204020203" pitchFamily="34" charset="0"/>
                    <a:cs typeface="Segoe UI Semibold" panose="020B0702040204020203" pitchFamily="34" charset="0"/>
                  </a:rPr>
                  <a:t>Country</a:t>
                </a:r>
              </a:p>
            </p:txBody>
          </p:sp>
        </p:grpSp>
      </p:grpSp>
      <p:sp>
        <p:nvSpPr>
          <p:cNvPr id="384" name="TextBox 383"/>
          <p:cNvSpPr txBox="1"/>
          <p:nvPr/>
        </p:nvSpPr>
        <p:spPr>
          <a:xfrm>
            <a:off x="3758036" y="2004082"/>
            <a:ext cx="347852" cy="83100"/>
          </a:xfrm>
          <a:prstGeom prst="rect">
            <a:avLst/>
          </a:prstGeom>
          <a:noFill/>
        </p:spPr>
        <p:txBody>
          <a:bodyPr wrap="none" lIns="0" tIns="0" rIns="0" bIns="0" rtlCol="0">
            <a:spAutoFit/>
          </a:bodyPr>
          <a:lstStyle/>
          <a:p>
            <a:pPr defTabSz="950042">
              <a:lnSpc>
                <a:spcPct val="90000"/>
              </a:lnSpc>
              <a:spcAft>
                <a:spcPts val="612"/>
              </a:spcAft>
              <a:defRPr/>
            </a:pPr>
            <a:r>
              <a:rPr lang="en-US" sz="600" kern="0" dirty="0">
                <a:solidFill>
                  <a:srgbClr val="FF8C00"/>
                </a:solidFill>
                <a:latin typeface="Segoe UI Semibold" panose="020B0702040204020203" pitchFamily="34" charset="0"/>
                <a:cs typeface="Segoe UI Semibold" panose="020B0702040204020203" pitchFamily="34" charset="0"/>
              </a:rPr>
              <a:t>Result Set</a:t>
            </a:r>
          </a:p>
        </p:txBody>
      </p:sp>
      <p:sp>
        <p:nvSpPr>
          <p:cNvPr id="385" name="Line Callout 1 384"/>
          <p:cNvSpPr/>
          <p:nvPr/>
        </p:nvSpPr>
        <p:spPr bwMode="auto">
          <a:xfrm>
            <a:off x="3829968" y="2393896"/>
            <a:ext cx="838801" cy="404441"/>
          </a:xfrm>
          <a:prstGeom prst="borderCallout1">
            <a:avLst>
              <a:gd name="adj1" fmla="val 49955"/>
              <a:gd name="adj2" fmla="val 184"/>
              <a:gd name="adj3" fmla="val -48956"/>
              <a:gd name="adj4" fmla="val -28901"/>
            </a:avLst>
          </a:prstGeom>
          <a:noFill/>
          <a:ln w="9525">
            <a:solidFill>
              <a:srgbClr val="32145A"/>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18288" rIns="45720" bIns="149195" numCol="1" spcCol="0" rtlCol="0" fromWordArt="0" anchor="t" anchorCtr="0" forceAA="0" compatLnSpc="1">
            <a:prstTxWarp prst="textNoShape">
              <a:avLst/>
            </a:prstTxWarp>
            <a:noAutofit/>
          </a:bodyPr>
          <a:lstStyle/>
          <a:p>
            <a:pPr defTabSz="950225">
              <a:defRPr/>
            </a:pPr>
            <a:r>
              <a:rPr lang="en-US" sz="600" dirty="0">
                <a:solidFill>
                  <a:srgbClr val="525252"/>
                </a:solidFill>
                <a:latin typeface="Consolas" panose="020B0609020204030204" pitchFamily="49" charset="0"/>
                <a:cs typeface="Consolas" panose="020B0609020204030204" pitchFamily="49" charset="0"/>
              </a:rPr>
              <a:t>SELECT Name FROM Patients WHERE SSN=@SSN</a:t>
            </a:r>
          </a:p>
          <a:p>
            <a:pPr algn="ctr" defTabSz="950225">
              <a:defRPr/>
            </a:pPr>
            <a:r>
              <a:rPr lang="en-US" sz="600" b="1" dirty="0">
                <a:solidFill>
                  <a:srgbClr val="5C2D91"/>
                </a:solidFill>
                <a:latin typeface="Consolas" panose="020B0609020204030204" pitchFamily="49" charset="0"/>
                <a:cs typeface="Consolas" panose="020B0609020204030204" pitchFamily="49" charset="0"/>
              </a:rPr>
              <a:t>@SSN=</a:t>
            </a:r>
            <a:r>
              <a:rPr lang="en-US" sz="600" b="1" dirty="0">
                <a:solidFill>
                  <a:srgbClr val="0078D7"/>
                </a:solidFill>
                <a:latin typeface="Consolas" panose="020B0609020204030204" pitchFamily="49" charset="0"/>
                <a:cs typeface="Consolas" panose="020B0609020204030204" pitchFamily="49" charset="0"/>
              </a:rPr>
              <a:t>0x7ff654ae6d</a:t>
            </a:r>
          </a:p>
        </p:txBody>
      </p:sp>
      <p:cxnSp>
        <p:nvCxnSpPr>
          <p:cNvPr id="386" name="Straight Connector 385"/>
          <p:cNvCxnSpPr/>
          <p:nvPr/>
        </p:nvCxnSpPr>
        <p:spPr>
          <a:xfrm>
            <a:off x="3444585" y="2188158"/>
            <a:ext cx="299143" cy="0"/>
          </a:xfrm>
          <a:prstGeom prst="line">
            <a:avLst/>
          </a:prstGeom>
          <a:ln w="9525">
            <a:solidFill>
              <a:srgbClr val="32145A"/>
            </a:solidFill>
            <a:prstDash val="dash"/>
          </a:ln>
        </p:spPr>
        <p:style>
          <a:lnRef idx="1">
            <a:schemeClr val="accent1"/>
          </a:lnRef>
          <a:fillRef idx="0">
            <a:schemeClr val="accent1"/>
          </a:fillRef>
          <a:effectRef idx="0">
            <a:schemeClr val="accent1"/>
          </a:effectRef>
          <a:fontRef idx="minor">
            <a:schemeClr val="tx1"/>
          </a:fontRef>
        </p:style>
      </p:cxnSp>
      <p:sp>
        <p:nvSpPr>
          <p:cNvPr id="387" name="Rectangle 386"/>
          <p:cNvSpPr/>
          <p:nvPr/>
        </p:nvSpPr>
        <p:spPr>
          <a:xfrm>
            <a:off x="2593155" y="2895546"/>
            <a:ext cx="2198164" cy="507831"/>
          </a:xfrm>
          <a:prstGeom prst="rect">
            <a:avLst/>
          </a:prstGeom>
        </p:spPr>
        <p:txBody>
          <a:bodyPr wrap="square" rIns="0">
            <a:spAutoFit/>
          </a:bodyPr>
          <a:lstStyle/>
          <a:p>
            <a:pPr marL="90488" indent="-90488" defTabSz="932472">
              <a:buClr>
                <a:srgbClr val="68217A"/>
              </a:buClr>
              <a:buFont typeface="Arial" panose="020B0604020202020204" pitchFamily="34" charset="0"/>
              <a:buChar char="•"/>
            </a:pPr>
            <a:r>
              <a:rPr lang="en-US" sz="900" dirty="0">
                <a:solidFill>
                  <a:srgbClr val="68217A"/>
                </a:solidFill>
                <a:latin typeface="Segoe UI Light" panose="020B0502040204020203" pitchFamily="34" charset="0"/>
                <a:ea typeface="Segoe UI Black" panose="020B0A02040204020203" pitchFamily="34" charset="0"/>
                <a:cs typeface="Segoe UI Light" panose="020B0502040204020203" pitchFamily="34" charset="0"/>
              </a:rPr>
              <a:t>Protect data </a:t>
            </a:r>
            <a:r>
              <a:rPr lang="en-US" sz="900" dirty="0">
                <a:solidFill>
                  <a:srgbClr val="68217A"/>
                </a:solidFill>
                <a:latin typeface="Segoe UI Semibold" panose="020B0702040204020203" pitchFamily="34" charset="0"/>
                <a:ea typeface="Segoe UI Black" panose="020B0A02040204020203" pitchFamily="34" charset="0"/>
                <a:cs typeface="Segoe UI Semibold" panose="020B0702040204020203" pitchFamily="34" charset="0"/>
              </a:rPr>
              <a:t>at rest and in motion</a:t>
            </a:r>
          </a:p>
          <a:p>
            <a:pPr marL="90488" indent="-90488" defTabSz="932472">
              <a:buClr>
                <a:srgbClr val="68217A"/>
              </a:buClr>
              <a:buFont typeface="Arial" panose="020B0604020202020204" pitchFamily="34" charset="0"/>
              <a:buChar char="•"/>
            </a:pPr>
            <a:r>
              <a:rPr lang="en-US" sz="900" dirty="0">
                <a:solidFill>
                  <a:srgbClr val="68217A"/>
                </a:solidFill>
                <a:latin typeface="Segoe UI Semibold" panose="020B0702040204020203" pitchFamily="34" charset="0"/>
                <a:ea typeface="Segoe UI Black" panose="020B0A02040204020203" pitchFamily="34" charset="0"/>
                <a:cs typeface="Segoe UI Semibold" panose="020B0702040204020203" pitchFamily="34" charset="0"/>
              </a:rPr>
              <a:t>Without impacting </a:t>
            </a:r>
            <a:br>
              <a:rPr lang="en-US" sz="900" dirty="0">
                <a:solidFill>
                  <a:srgbClr val="68217A"/>
                </a:solidFill>
                <a:latin typeface="Segoe UI Semibold" panose="020B0702040204020203" pitchFamily="34" charset="0"/>
                <a:ea typeface="Segoe UI Black" panose="020B0A02040204020203" pitchFamily="34" charset="0"/>
                <a:cs typeface="Segoe UI Semibold" panose="020B0702040204020203" pitchFamily="34" charset="0"/>
              </a:rPr>
            </a:br>
            <a:r>
              <a:rPr lang="en-US" sz="900" dirty="0">
                <a:solidFill>
                  <a:srgbClr val="68217A"/>
                </a:solidFill>
                <a:latin typeface="Segoe UI Light" panose="020B0502040204020203" pitchFamily="34" charset="0"/>
                <a:ea typeface="Segoe UI Black" panose="020B0A02040204020203" pitchFamily="34" charset="0"/>
                <a:cs typeface="Segoe UI Light" panose="020B0502040204020203" pitchFamily="34" charset="0"/>
              </a:rPr>
              <a:t>database performance</a:t>
            </a:r>
          </a:p>
        </p:txBody>
      </p:sp>
      <p:sp>
        <p:nvSpPr>
          <p:cNvPr id="388" name="TextBox 387"/>
          <p:cNvSpPr txBox="1"/>
          <p:nvPr/>
        </p:nvSpPr>
        <p:spPr>
          <a:xfrm>
            <a:off x="2626278" y="1553055"/>
            <a:ext cx="292715" cy="72568"/>
          </a:xfrm>
          <a:prstGeom prst="rect">
            <a:avLst/>
          </a:prstGeom>
          <a:noFill/>
        </p:spPr>
        <p:txBody>
          <a:bodyPr wrap="square" lIns="0" tIns="0" rIns="0" bIns="0" rtlCol="0">
            <a:noAutofit/>
          </a:bodyPr>
          <a:lstStyle/>
          <a:p>
            <a:pPr defTabSz="950042">
              <a:lnSpc>
                <a:spcPct val="90000"/>
              </a:lnSpc>
              <a:defRPr/>
            </a:pPr>
            <a:r>
              <a:rPr lang="en-US" sz="600" dirty="0">
                <a:solidFill>
                  <a:srgbClr val="471652"/>
                </a:solidFill>
                <a:latin typeface="Segoe UI Semibold" panose="020B0702040204020203" pitchFamily="34" charset="0"/>
                <a:cs typeface="Segoe UI Semibold" panose="020B0702040204020203" pitchFamily="34" charset="0"/>
              </a:rPr>
              <a:t>Trusted</a:t>
            </a:r>
          </a:p>
        </p:txBody>
      </p:sp>
      <p:sp>
        <p:nvSpPr>
          <p:cNvPr id="389" name="TextBox 388"/>
          <p:cNvSpPr txBox="1"/>
          <p:nvPr/>
        </p:nvSpPr>
        <p:spPr>
          <a:xfrm>
            <a:off x="2759733" y="3989216"/>
            <a:ext cx="475956" cy="78402"/>
          </a:xfrm>
          <a:prstGeom prst="rect">
            <a:avLst/>
          </a:prstGeom>
          <a:noFill/>
        </p:spPr>
        <p:txBody>
          <a:bodyPr wrap="square" lIns="0" tIns="0" rIns="0" bIns="0" rtlCol="0">
            <a:noAutofit/>
          </a:bodyPr>
          <a:lstStyle/>
          <a:p>
            <a:pPr defTabSz="950042">
              <a:lnSpc>
                <a:spcPct val="90000"/>
              </a:lnSpc>
              <a:defRPr/>
            </a:pPr>
            <a:r>
              <a:rPr lang="en-US" sz="600" dirty="0">
                <a:solidFill>
                  <a:srgbClr val="A80000"/>
                </a:solidFill>
                <a:latin typeface="Segoe UI Semibold" panose="020B0702040204020203" pitchFamily="34" charset="0"/>
                <a:cs typeface="Segoe UI Semibold" panose="020B0702040204020203" pitchFamily="34" charset="0"/>
              </a:rPr>
              <a:t>On-premises</a:t>
            </a:r>
          </a:p>
        </p:txBody>
      </p:sp>
      <p:sp>
        <p:nvSpPr>
          <p:cNvPr id="390" name="TextBox 389"/>
          <p:cNvSpPr txBox="1"/>
          <p:nvPr/>
        </p:nvSpPr>
        <p:spPr>
          <a:xfrm>
            <a:off x="2765390" y="5096268"/>
            <a:ext cx="475956" cy="78402"/>
          </a:xfrm>
          <a:prstGeom prst="rect">
            <a:avLst/>
          </a:prstGeom>
          <a:noFill/>
        </p:spPr>
        <p:txBody>
          <a:bodyPr wrap="square" lIns="0" tIns="0" rIns="0" bIns="0" rtlCol="0">
            <a:noAutofit/>
          </a:bodyPr>
          <a:lstStyle/>
          <a:p>
            <a:pPr defTabSz="950042">
              <a:lnSpc>
                <a:spcPct val="90000"/>
              </a:lnSpc>
              <a:defRPr/>
            </a:pPr>
            <a:r>
              <a:rPr lang="en-US" sz="600" dirty="0">
                <a:solidFill>
                  <a:srgbClr val="0078D7"/>
                </a:solidFill>
                <a:latin typeface="Segoe UI Semibold" panose="020B0702040204020203" pitchFamily="34" charset="0"/>
                <a:cs typeface="Segoe UI Semibold" panose="020B0702040204020203" pitchFamily="34" charset="0"/>
              </a:rPr>
              <a:t>Cloud</a:t>
            </a:r>
          </a:p>
        </p:txBody>
      </p:sp>
    </p:spTree>
    <p:extLst>
      <p:ext uri="{BB962C8B-B14F-4D97-AF65-F5344CB8AC3E}">
        <p14:creationId xmlns:p14="http://schemas.microsoft.com/office/powerpoint/2010/main" val="251981317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SQL Server 2016 RTM</a:t>
            </a:r>
          </a:p>
        </p:txBody>
      </p:sp>
      <p:sp>
        <p:nvSpPr>
          <p:cNvPr id="3" name="Text Placeholder 2"/>
          <p:cNvSpPr>
            <a:spLocks noGrp="1"/>
          </p:cNvSpPr>
          <p:nvPr>
            <p:ph type="body" idx="1"/>
          </p:nvPr>
        </p:nvSpPr>
        <p:spPr/>
        <p:txBody>
          <a:bodyPr/>
          <a:lstStyle/>
          <a:p>
            <a:r>
              <a:rPr lang="en-US" dirty="0"/>
              <a:t>June 1, 2016</a:t>
            </a:r>
          </a:p>
          <a:p>
            <a:endParaRPr lang="en-US" dirty="0"/>
          </a:p>
        </p:txBody>
      </p:sp>
    </p:spTree>
    <p:extLst>
      <p:ext uri="{BB962C8B-B14F-4D97-AF65-F5344CB8AC3E}">
        <p14:creationId xmlns:p14="http://schemas.microsoft.com/office/powerpoint/2010/main" val="189406307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287" y="601680"/>
            <a:ext cx="10972800" cy="3081130"/>
          </a:xfrm>
        </p:spPr>
        <p:txBody>
          <a:bodyPr/>
          <a:lstStyle/>
          <a:p>
            <a:r>
              <a:rPr lang="en-US" dirty="0"/>
              <a:t>Query Store</a:t>
            </a:r>
          </a:p>
        </p:txBody>
      </p:sp>
    </p:spTree>
    <p:extLst>
      <p:ext uri="{BB962C8B-B14F-4D97-AF65-F5344CB8AC3E}">
        <p14:creationId xmlns:p14="http://schemas.microsoft.com/office/powerpoint/2010/main" val="238805209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What is the Query Store?</a:t>
            </a:r>
          </a:p>
        </p:txBody>
      </p:sp>
      <p:sp>
        <p:nvSpPr>
          <p:cNvPr id="6" name="Text Placeholder 5"/>
          <p:cNvSpPr>
            <a:spLocks noGrp="1"/>
          </p:cNvSpPr>
          <p:nvPr>
            <p:ph type="body" sz="quarter" idx="10"/>
          </p:nvPr>
        </p:nvSpPr>
        <p:spPr>
          <a:xfrm>
            <a:off x="328712" y="1627791"/>
            <a:ext cx="11653523" cy="2055306"/>
          </a:xfrm>
          <a:prstGeom prst="rect">
            <a:avLst/>
          </a:prstGeom>
        </p:spPr>
        <p:txBody>
          <a:bodyPr wrap="square">
            <a:spAutoFit/>
          </a:bodyPr>
          <a:lstStyle/>
          <a:p>
            <a:r>
              <a:rPr lang="en-US" sz="3200" dirty="0">
                <a:solidFill>
                  <a:srgbClr val="2A2A2A"/>
                </a:solidFill>
                <a:latin typeface="+mn-lt"/>
              </a:rPr>
              <a:t>A SQL Server 2016 (and SQL DB) Feature that can be Enabled</a:t>
            </a:r>
          </a:p>
          <a:p>
            <a:endParaRPr lang="en-US" sz="2400" dirty="0">
              <a:solidFill>
                <a:srgbClr val="2A2A2A"/>
              </a:solidFill>
              <a:latin typeface="+mn-lt"/>
            </a:endParaRPr>
          </a:p>
          <a:p>
            <a:pPr marL="285750" indent="-285750">
              <a:spcAft>
                <a:spcPts val="1200"/>
              </a:spcAft>
              <a:buFont typeface="Arial" panose="020B0604020202020204" pitchFamily="34" charset="0"/>
              <a:buChar char="•"/>
            </a:pPr>
            <a:r>
              <a:rPr lang="en-US" sz="2400" dirty="0">
                <a:solidFill>
                  <a:srgbClr val="2A2A2A"/>
                </a:solidFill>
                <a:latin typeface="+mn-lt"/>
              </a:rPr>
              <a:t>Provides insight on query plan choice and performance</a:t>
            </a:r>
          </a:p>
          <a:p>
            <a:pPr marL="285750" indent="-285750">
              <a:spcAft>
                <a:spcPts val="1200"/>
              </a:spcAft>
              <a:buFont typeface="Arial" panose="020B0604020202020204" pitchFamily="34" charset="0"/>
              <a:buChar char="•"/>
            </a:pPr>
            <a:r>
              <a:rPr lang="en-US" sz="2400" dirty="0">
                <a:solidFill>
                  <a:srgbClr val="2A2A2A"/>
                </a:solidFill>
                <a:latin typeface="+mn-lt"/>
              </a:rPr>
              <a:t>Simplifies performance troubleshooting by quickly finding performance differences caused by query plan changes</a:t>
            </a:r>
          </a:p>
          <a:p>
            <a:pPr marL="285750" indent="-285750">
              <a:spcAft>
                <a:spcPts val="1200"/>
              </a:spcAft>
              <a:buFont typeface="Arial" panose="020B0604020202020204" pitchFamily="34" charset="0"/>
              <a:buChar char="•"/>
            </a:pPr>
            <a:r>
              <a:rPr lang="en-US" sz="2400" dirty="0">
                <a:solidFill>
                  <a:srgbClr val="2A2A2A"/>
                </a:solidFill>
                <a:latin typeface="+mn-lt"/>
              </a:rPr>
              <a:t>Automatically captures a history of queries, plans, and runtime statistics, and retains these for review</a:t>
            </a:r>
          </a:p>
          <a:p>
            <a:pPr marL="285750" indent="-285750">
              <a:spcAft>
                <a:spcPts val="1200"/>
              </a:spcAft>
              <a:buFont typeface="Arial" panose="020B0604020202020204" pitchFamily="34" charset="0"/>
              <a:buChar char="•"/>
            </a:pPr>
            <a:r>
              <a:rPr lang="en-US" sz="2400" dirty="0">
                <a:solidFill>
                  <a:srgbClr val="2A2A2A"/>
                </a:solidFill>
                <a:latin typeface="+mn-lt"/>
              </a:rPr>
              <a:t>Separates data by time windows to better illustrate database usage patterns and understand when query plan changes happened on the server</a:t>
            </a:r>
            <a:endParaRPr lang="en-US" sz="2400" dirty="0">
              <a:latin typeface="+mn-lt"/>
            </a:endParaRPr>
          </a:p>
        </p:txBody>
      </p:sp>
    </p:spTree>
    <p:extLst>
      <p:ext uri="{BB962C8B-B14F-4D97-AF65-F5344CB8AC3E}">
        <p14:creationId xmlns:p14="http://schemas.microsoft.com/office/powerpoint/2010/main" val="426676751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fade">
                                      <p:cBhvr>
                                        <p:cTn id="7" dur="500"/>
                                        <p:tgtEl>
                                          <p:spTgt spid="6">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3" end="3"/>
                                            </p:txEl>
                                          </p:spTgt>
                                        </p:tgtEl>
                                        <p:attrNameLst>
                                          <p:attrName>style.visibility</p:attrName>
                                        </p:attrNameLst>
                                      </p:cBhvr>
                                      <p:to>
                                        <p:strVal val="visible"/>
                                      </p:to>
                                    </p:set>
                                    <p:animEffect transition="in" filter="fade">
                                      <p:cBhvr>
                                        <p:cTn id="12" dur="500"/>
                                        <p:tgtEl>
                                          <p:spTgt spid="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4" end="4"/>
                                            </p:txEl>
                                          </p:spTgt>
                                        </p:tgtEl>
                                        <p:attrNameLst>
                                          <p:attrName>style.visibility</p:attrName>
                                        </p:attrNameLst>
                                      </p:cBhvr>
                                      <p:to>
                                        <p:strVal val="visible"/>
                                      </p:to>
                                    </p:set>
                                    <p:animEffect transition="in" filter="fade">
                                      <p:cBhvr>
                                        <p:cTn id="17" dur="500"/>
                                        <p:tgtEl>
                                          <p:spTgt spid="6">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xEl>
                                              <p:pRg st="5" end="5"/>
                                            </p:txEl>
                                          </p:spTgt>
                                        </p:tgtEl>
                                        <p:attrNameLst>
                                          <p:attrName>style.visibility</p:attrName>
                                        </p:attrNameLst>
                                      </p:cBhvr>
                                      <p:to>
                                        <p:strVal val="visible"/>
                                      </p:to>
                                    </p:set>
                                    <p:animEffect transition="in" filter="fade">
                                      <p:cBhvr>
                                        <p:cTn id="22"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0" y="1602309"/>
            <a:ext cx="12191999" cy="707886"/>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0" i="0" u="none" strike="noStrike" kern="0" cap="none" spc="0" normalizeH="0" baseline="0" noProof="0" dirty="0">
                <a:ln>
                  <a:noFill/>
                </a:ln>
                <a:solidFill>
                  <a:sysClr val="windowText" lastClr="000000"/>
                </a:solidFill>
                <a:effectLst/>
                <a:uLnTx/>
                <a:uFillTx/>
                <a:latin typeface="+mn-lt"/>
              </a:rPr>
              <a:t>Query Performance Insight Helps Satisfy 2 Main Goals</a:t>
            </a:r>
          </a:p>
        </p:txBody>
      </p:sp>
      <p:pic>
        <p:nvPicPr>
          <p:cNvPr id="11" name="Picture 10"/>
          <p:cNvPicPr>
            <a:picLocks noChangeAspect="1"/>
          </p:cNvPicPr>
          <p:nvPr/>
        </p:nvPicPr>
        <p:blipFill rotWithShape="1">
          <a:blip r:embed="rId3"/>
          <a:srcRect t="23119" b="12881"/>
          <a:stretch/>
        </p:blipFill>
        <p:spPr>
          <a:xfrm>
            <a:off x="615382" y="3581400"/>
            <a:ext cx="5256465" cy="2102586"/>
          </a:xfrm>
          <a:prstGeom prst="rect">
            <a:avLst/>
          </a:prstGeom>
        </p:spPr>
      </p:pic>
      <p:sp>
        <p:nvSpPr>
          <p:cNvPr id="12" name="TextBox 11"/>
          <p:cNvSpPr txBox="1"/>
          <p:nvPr/>
        </p:nvSpPr>
        <p:spPr>
          <a:xfrm>
            <a:off x="2079257" y="2678987"/>
            <a:ext cx="2328714"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ysClr val="windowText" lastClr="000000"/>
                </a:solidFill>
                <a:effectLst/>
                <a:uLnTx/>
                <a:uFillTx/>
                <a:latin typeface="+mn-lt"/>
              </a:rPr>
              <a:t>Performance</a:t>
            </a:r>
          </a:p>
        </p:txBody>
      </p:sp>
      <p:sp>
        <p:nvSpPr>
          <p:cNvPr id="13" name="TextBox 12"/>
          <p:cNvSpPr txBox="1"/>
          <p:nvPr/>
        </p:nvSpPr>
        <p:spPr>
          <a:xfrm>
            <a:off x="9156629" y="2681681"/>
            <a:ext cx="914225"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ysClr val="windowText" lastClr="000000"/>
                </a:solidFill>
                <a:effectLst/>
                <a:uLnTx/>
                <a:uFillTx/>
                <a:latin typeface="+mn-lt"/>
              </a:rPr>
              <a:t>Cost</a:t>
            </a:r>
          </a:p>
        </p:txBody>
      </p:sp>
      <p:pic>
        <p:nvPicPr>
          <p:cNvPr id="2050" name="Picture 2" descr="http://www.wdpi.com/wp/wp-content/uploads/2015/02/how-to-lower-network-hardware-costs.jpg"/>
          <p:cNvPicPr>
            <a:picLocks noChangeAspect="1" noChangeArrowheads="1"/>
          </p:cNvPicPr>
          <p:nvPr/>
        </p:nvPicPr>
        <p:blipFill rotWithShape="1">
          <a:blip r:embed="rId4">
            <a:extLst>
              <a:ext uri="{28A0092B-C50C-407E-A947-70E740481C1C}">
                <a14:useLocalDpi xmlns:a14="http://schemas.microsoft.com/office/drawing/2010/main" val="0"/>
              </a:ext>
            </a:extLst>
          </a:blip>
          <a:srcRect t="10956" b="8777"/>
          <a:stretch/>
        </p:blipFill>
        <p:spPr bwMode="auto">
          <a:xfrm>
            <a:off x="7568884" y="3429001"/>
            <a:ext cx="4089716" cy="2447710"/>
          </a:xfrm>
          <a:prstGeom prst="rect">
            <a:avLst/>
          </a:prstGeom>
          <a:noFill/>
          <a:extLst>
            <a:ext uri="{909E8E84-426E-40DD-AFC4-6F175D3DCCD1}">
              <a14:hiddenFill xmlns:a14="http://schemas.microsoft.com/office/drawing/2010/main">
                <a:solidFill>
                  <a:srgbClr val="FFFFFF"/>
                </a:solidFill>
              </a14:hiddenFill>
            </a:ext>
          </a:extLst>
        </p:spPr>
      </p:pic>
      <p:cxnSp>
        <p:nvCxnSpPr>
          <p:cNvPr id="9" name="Straight Connector 8"/>
          <p:cNvCxnSpPr/>
          <p:nvPr/>
        </p:nvCxnSpPr>
        <p:spPr>
          <a:xfrm>
            <a:off x="6531724" y="2438400"/>
            <a:ext cx="76200" cy="3276600"/>
          </a:xfrm>
          <a:prstGeom prst="line">
            <a:avLst/>
          </a:prstGeom>
          <a:ln w="53975"/>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dirty="0"/>
              <a:t>Why Use the Query Store?</a:t>
            </a:r>
          </a:p>
        </p:txBody>
      </p:sp>
    </p:spTree>
    <p:extLst>
      <p:ext uri="{BB962C8B-B14F-4D97-AF65-F5344CB8AC3E}">
        <p14:creationId xmlns:p14="http://schemas.microsoft.com/office/powerpoint/2010/main" val="33050651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050"/>
                                        </p:tgtEl>
                                        <p:attrNameLst>
                                          <p:attrName>style.visibility</p:attrName>
                                        </p:attrNameLst>
                                      </p:cBhvr>
                                      <p:to>
                                        <p:strVal val="visible"/>
                                      </p:to>
                                    </p:set>
                                    <p:animEffect transition="in" filter="fade">
                                      <p:cBhvr>
                                        <p:cTn id="15" dur="500"/>
                                        <p:tgtEl>
                                          <p:spTgt spid="205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Setting up the Query Store</a:t>
            </a:r>
          </a:p>
        </p:txBody>
      </p:sp>
      <p:sp>
        <p:nvSpPr>
          <p:cNvPr id="4" name="Content Placeholder 2"/>
          <p:cNvSpPr txBox="1">
            <a:spLocks/>
          </p:cNvSpPr>
          <p:nvPr/>
        </p:nvSpPr>
        <p:spPr>
          <a:xfrm>
            <a:off x="609600" y="1750513"/>
            <a:ext cx="5410200" cy="761999"/>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400"/>
              <a:t>There are 2 Ways to Enable Query Store</a:t>
            </a:r>
          </a:p>
          <a:p>
            <a:pPr marL="0" indent="0">
              <a:buFont typeface="Arial" panose="020B0604020202020204" pitchFamily="34" charset="0"/>
              <a:buNone/>
            </a:pPr>
            <a:endParaRPr lang="en-US" sz="2400"/>
          </a:p>
          <a:p>
            <a:pPr marL="0" indent="0">
              <a:buFont typeface="Arial" panose="020B0604020202020204" pitchFamily="34" charset="0"/>
              <a:buNone/>
            </a:pPr>
            <a:r>
              <a:rPr lang="en-US" sz="2400"/>
              <a:t>By Using the Query Store Page in SSMS</a:t>
            </a:r>
          </a:p>
          <a:p>
            <a:pPr lvl="2"/>
            <a:endParaRPr lang="en-US" sz="1400"/>
          </a:p>
          <a:p>
            <a:endParaRPr lang="en-US" sz="2400" dirty="0"/>
          </a:p>
        </p:txBody>
      </p:sp>
      <p:sp>
        <p:nvSpPr>
          <p:cNvPr id="5" name="Rectangle 4"/>
          <p:cNvSpPr/>
          <p:nvPr/>
        </p:nvSpPr>
        <p:spPr>
          <a:xfrm>
            <a:off x="609600" y="3357985"/>
            <a:ext cx="5334000" cy="646331"/>
          </a:xfrm>
          <a:prstGeom prst="rect">
            <a:avLst/>
          </a:prstGeom>
        </p:spPr>
        <p:txBody>
          <a:bodyPr wrap="square">
            <a:spAutoFit/>
          </a:bodyPr>
          <a:lstStyle/>
          <a:p>
            <a:pPr>
              <a:spcBef>
                <a:spcPct val="20000"/>
              </a:spcBef>
            </a:pPr>
            <a:r>
              <a:rPr lang="en-US" dirty="0">
                <a:solidFill>
                  <a:srgbClr val="0D2E82"/>
                </a:solidFill>
                <a:latin typeface="+mn-lt"/>
                <a:cs typeface="+mn-cs"/>
              </a:rPr>
              <a:t>In Object Explorer, right-click a database, and then click Properties</a:t>
            </a:r>
          </a:p>
        </p:txBody>
      </p:sp>
      <p:pic>
        <p:nvPicPr>
          <p:cNvPr id="6" name="Picture 5"/>
          <p:cNvPicPr>
            <a:picLocks noChangeAspect="1"/>
          </p:cNvPicPr>
          <p:nvPr/>
        </p:nvPicPr>
        <p:blipFill rotWithShape="1">
          <a:blip r:embed="rId2"/>
          <a:srcRect l="1" t="780" r="45404" b="25035"/>
          <a:stretch/>
        </p:blipFill>
        <p:spPr>
          <a:xfrm>
            <a:off x="6214203" y="1098746"/>
            <a:ext cx="4810636" cy="5572454"/>
          </a:xfrm>
          <a:prstGeom prst="rect">
            <a:avLst/>
          </a:prstGeom>
        </p:spPr>
      </p:pic>
    </p:spTree>
    <p:extLst>
      <p:ext uri="{BB962C8B-B14F-4D97-AF65-F5344CB8AC3E}">
        <p14:creationId xmlns:p14="http://schemas.microsoft.com/office/powerpoint/2010/main" val="3966004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Setting up the Query Store</a:t>
            </a:r>
          </a:p>
        </p:txBody>
      </p:sp>
      <p:sp>
        <p:nvSpPr>
          <p:cNvPr id="4" name="Content Placeholder 2"/>
          <p:cNvSpPr txBox="1">
            <a:spLocks/>
          </p:cNvSpPr>
          <p:nvPr/>
        </p:nvSpPr>
        <p:spPr>
          <a:xfrm>
            <a:off x="609600" y="1600201"/>
            <a:ext cx="5410200" cy="761999"/>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400"/>
              <a:t>By Using the Query Store Page in SSMS</a:t>
            </a:r>
          </a:p>
          <a:p>
            <a:pPr lvl="2"/>
            <a:endParaRPr lang="en-US" sz="1400"/>
          </a:p>
          <a:p>
            <a:endParaRPr lang="en-US" sz="2400" dirty="0"/>
          </a:p>
        </p:txBody>
      </p:sp>
      <p:pic>
        <p:nvPicPr>
          <p:cNvPr id="5" name="Picture 4"/>
          <p:cNvPicPr>
            <a:picLocks noChangeAspect="1"/>
          </p:cNvPicPr>
          <p:nvPr/>
        </p:nvPicPr>
        <p:blipFill rotWithShape="1">
          <a:blip r:embed="rId2"/>
          <a:srcRect t="313" b="642"/>
          <a:stretch/>
        </p:blipFill>
        <p:spPr>
          <a:xfrm>
            <a:off x="6891370" y="1306513"/>
            <a:ext cx="5254909" cy="4921196"/>
          </a:xfrm>
          <a:prstGeom prst="rect">
            <a:avLst/>
          </a:prstGeom>
        </p:spPr>
      </p:pic>
      <p:sp>
        <p:nvSpPr>
          <p:cNvPr id="6" name="Rectangle 5"/>
          <p:cNvSpPr/>
          <p:nvPr/>
        </p:nvSpPr>
        <p:spPr>
          <a:xfrm>
            <a:off x="609600" y="2145043"/>
            <a:ext cx="5334000" cy="646331"/>
          </a:xfrm>
          <a:prstGeom prst="rect">
            <a:avLst/>
          </a:prstGeom>
        </p:spPr>
        <p:txBody>
          <a:bodyPr wrap="square">
            <a:spAutoFit/>
          </a:bodyPr>
          <a:lstStyle/>
          <a:p>
            <a:pPr lvl="0">
              <a:spcBef>
                <a:spcPct val="20000"/>
              </a:spcBef>
            </a:pPr>
            <a:r>
              <a:rPr lang="en-US" dirty="0">
                <a:solidFill>
                  <a:srgbClr val="0D2E82"/>
                </a:solidFill>
                <a:latin typeface="Calibri"/>
              </a:rPr>
              <a:t>In the Database Properties dialog box, select the Query Store page</a:t>
            </a:r>
          </a:p>
        </p:txBody>
      </p:sp>
      <p:cxnSp>
        <p:nvCxnSpPr>
          <p:cNvPr id="7" name="Straight Arrow Connector 6"/>
          <p:cNvCxnSpPr>
            <a:stCxn id="6" idx="3"/>
          </p:cNvCxnSpPr>
          <p:nvPr/>
        </p:nvCxnSpPr>
        <p:spPr>
          <a:xfrm>
            <a:off x="5943600" y="2468209"/>
            <a:ext cx="533400" cy="52648"/>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sp>
        <p:nvSpPr>
          <p:cNvPr id="8" name="Rectangle 7"/>
          <p:cNvSpPr/>
          <p:nvPr/>
        </p:nvSpPr>
        <p:spPr>
          <a:xfrm>
            <a:off x="615776" y="2791374"/>
            <a:ext cx="5891705" cy="3243965"/>
          </a:xfrm>
          <a:prstGeom prst="rect">
            <a:avLst/>
          </a:prstGeom>
        </p:spPr>
        <p:txBody>
          <a:bodyPr wrap="square">
            <a:spAutoFit/>
          </a:bodyPr>
          <a:lstStyle/>
          <a:p>
            <a:pPr lvl="0">
              <a:spcBef>
                <a:spcPct val="20000"/>
              </a:spcBef>
            </a:pPr>
            <a:r>
              <a:rPr lang="en-US" sz="1600" dirty="0">
                <a:solidFill>
                  <a:srgbClr val="0D2E82"/>
                </a:solidFill>
                <a:latin typeface="Calibri"/>
              </a:rPr>
              <a:t>Select related attributes</a:t>
            </a:r>
          </a:p>
          <a:p>
            <a:pPr marL="285750" lvl="0" indent="-285750">
              <a:spcBef>
                <a:spcPct val="20000"/>
              </a:spcBef>
              <a:buFont typeface="Arial" panose="020B0604020202020204" pitchFamily="34" charset="0"/>
              <a:buChar char="•"/>
            </a:pPr>
            <a:r>
              <a:rPr lang="en-US" sz="1600" dirty="0">
                <a:solidFill>
                  <a:srgbClr val="0D2E82"/>
                </a:solidFill>
                <a:latin typeface="Calibri"/>
              </a:rPr>
              <a:t>General</a:t>
            </a:r>
          </a:p>
          <a:p>
            <a:pPr marL="742950" lvl="1" indent="-285750">
              <a:spcBef>
                <a:spcPct val="20000"/>
              </a:spcBef>
              <a:buFont typeface="Courier New" panose="02070309020205020404" pitchFamily="49" charset="0"/>
              <a:buChar char="o"/>
            </a:pPr>
            <a:r>
              <a:rPr lang="en-US" sz="1600" dirty="0">
                <a:solidFill>
                  <a:srgbClr val="0D2E82"/>
                </a:solidFill>
                <a:latin typeface="Calibri"/>
              </a:rPr>
              <a:t>Operation Mode (Read or Read/Write)</a:t>
            </a:r>
          </a:p>
          <a:p>
            <a:pPr marL="285750" lvl="0" indent="-285750">
              <a:spcBef>
                <a:spcPct val="20000"/>
              </a:spcBef>
              <a:buFont typeface="Arial" panose="020B0604020202020204" pitchFamily="34" charset="0"/>
              <a:buChar char="•"/>
            </a:pPr>
            <a:r>
              <a:rPr lang="en-US" sz="1600" dirty="0">
                <a:solidFill>
                  <a:srgbClr val="0D2E82"/>
                </a:solidFill>
                <a:latin typeface="Calibri"/>
              </a:rPr>
              <a:t>Monitoring</a:t>
            </a:r>
          </a:p>
          <a:p>
            <a:pPr marL="742950" lvl="1" indent="-285750">
              <a:spcBef>
                <a:spcPct val="20000"/>
              </a:spcBef>
              <a:buFont typeface="Courier New" panose="02070309020205020404" pitchFamily="49" charset="0"/>
              <a:buChar char="o"/>
            </a:pPr>
            <a:r>
              <a:rPr lang="en-US" sz="1600" dirty="0">
                <a:solidFill>
                  <a:srgbClr val="0D2E82"/>
                </a:solidFill>
                <a:latin typeface="Calibri"/>
              </a:rPr>
              <a:t>Data Flush Interval (Manual Entry in Minutes)</a:t>
            </a:r>
          </a:p>
          <a:p>
            <a:pPr marL="742950" lvl="1" indent="-285750">
              <a:spcBef>
                <a:spcPct val="20000"/>
              </a:spcBef>
              <a:buFont typeface="Courier New" panose="02070309020205020404" pitchFamily="49" charset="0"/>
              <a:buChar char="o"/>
            </a:pPr>
            <a:r>
              <a:rPr lang="en-US" sz="1600" dirty="0">
                <a:solidFill>
                  <a:srgbClr val="0D2E82"/>
                </a:solidFill>
                <a:latin typeface="Calibri"/>
              </a:rPr>
              <a:t>Statistics Collection (5 mins, 10 mins, 15 mins, 30 mins, 1 hr, 1 day)</a:t>
            </a:r>
          </a:p>
          <a:p>
            <a:pPr marL="285750" lvl="0" indent="-285750">
              <a:spcBef>
                <a:spcPct val="20000"/>
              </a:spcBef>
              <a:buFont typeface="Arial" panose="020B0604020202020204" pitchFamily="34" charset="0"/>
              <a:buChar char="•"/>
            </a:pPr>
            <a:r>
              <a:rPr lang="en-US" sz="1600" dirty="0">
                <a:solidFill>
                  <a:srgbClr val="0D2E82"/>
                </a:solidFill>
                <a:latin typeface="Calibri"/>
              </a:rPr>
              <a:t>Max Size</a:t>
            </a:r>
          </a:p>
          <a:p>
            <a:pPr marL="742950" lvl="1" indent="-285750">
              <a:spcBef>
                <a:spcPct val="20000"/>
              </a:spcBef>
              <a:buFont typeface="Courier New" panose="02070309020205020404" pitchFamily="49" charset="0"/>
              <a:buChar char="o"/>
            </a:pPr>
            <a:r>
              <a:rPr lang="en-US" sz="1600" dirty="0">
                <a:solidFill>
                  <a:srgbClr val="0D2E82"/>
                </a:solidFill>
                <a:latin typeface="Calibri"/>
              </a:rPr>
              <a:t>Query Store Capture Mode (All or Auto)</a:t>
            </a:r>
          </a:p>
          <a:p>
            <a:pPr marL="742950" lvl="1" indent="-285750">
              <a:spcBef>
                <a:spcPct val="20000"/>
              </a:spcBef>
              <a:buFont typeface="Courier New" panose="02070309020205020404" pitchFamily="49" charset="0"/>
              <a:buChar char="o"/>
            </a:pPr>
            <a:r>
              <a:rPr lang="en-US" sz="1600" dirty="0">
                <a:solidFill>
                  <a:srgbClr val="0D2E82"/>
                </a:solidFill>
                <a:latin typeface="Calibri"/>
              </a:rPr>
              <a:t>Size Based Cleanup Mode (Off or Auto)</a:t>
            </a:r>
          </a:p>
          <a:p>
            <a:pPr marL="742950" lvl="1" indent="-285750">
              <a:spcBef>
                <a:spcPct val="20000"/>
              </a:spcBef>
              <a:buFont typeface="Courier New" panose="02070309020205020404" pitchFamily="49" charset="0"/>
              <a:buChar char="o"/>
            </a:pPr>
            <a:r>
              <a:rPr lang="en-US" sz="1600" dirty="0">
                <a:solidFill>
                  <a:srgbClr val="0D2E82"/>
                </a:solidFill>
                <a:latin typeface="Calibri"/>
              </a:rPr>
              <a:t>Stale Query Threshold (Manual Entry in Days)</a:t>
            </a:r>
          </a:p>
        </p:txBody>
      </p:sp>
      <p:cxnSp>
        <p:nvCxnSpPr>
          <p:cNvPr id="9" name="Straight Arrow Connector 8"/>
          <p:cNvCxnSpPr/>
          <p:nvPr/>
        </p:nvCxnSpPr>
        <p:spPr>
          <a:xfrm flipV="1">
            <a:off x="5715000" y="3223954"/>
            <a:ext cx="1676400" cy="862820"/>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sp>
        <p:nvSpPr>
          <p:cNvPr id="10" name="Oval 9"/>
          <p:cNvSpPr/>
          <p:nvPr/>
        </p:nvSpPr>
        <p:spPr>
          <a:xfrm>
            <a:off x="7315200" y="2286000"/>
            <a:ext cx="3505200" cy="13716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4797664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P spid="1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Setting up the Query Store</a:t>
            </a:r>
          </a:p>
        </p:txBody>
      </p:sp>
      <p:sp>
        <p:nvSpPr>
          <p:cNvPr id="4" name="Content Placeholder 2"/>
          <p:cNvSpPr txBox="1">
            <a:spLocks/>
          </p:cNvSpPr>
          <p:nvPr/>
        </p:nvSpPr>
        <p:spPr>
          <a:xfrm>
            <a:off x="609600" y="1600201"/>
            <a:ext cx="4572000" cy="4114799"/>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400"/>
              <a:t>By Using  T-SQL Statements</a:t>
            </a:r>
          </a:p>
          <a:p>
            <a:pPr marL="0" indent="0">
              <a:buFont typeface="Arial" panose="020B0604020202020204" pitchFamily="34" charset="0"/>
              <a:buNone/>
            </a:pPr>
            <a:endParaRPr lang="en-US" sz="2000"/>
          </a:p>
          <a:p>
            <a:r>
              <a:rPr lang="en-US" sz="1800"/>
              <a:t>Use the ALTER DATABASE statement </a:t>
            </a:r>
          </a:p>
          <a:p>
            <a:pPr marL="338138" indent="0">
              <a:buFont typeface="Arial" panose="020B0604020202020204" pitchFamily="34" charset="0"/>
              <a:buNone/>
            </a:pPr>
            <a:r>
              <a:rPr lang="en-US" sz="1800"/>
              <a:t>ALTER DATABASE AdventureWorks2012 </a:t>
            </a:r>
          </a:p>
          <a:p>
            <a:pPr marL="338138" indent="0">
              <a:buFont typeface="Arial" panose="020B0604020202020204" pitchFamily="34" charset="0"/>
              <a:buNone/>
            </a:pPr>
            <a:r>
              <a:rPr lang="en-US" sz="1800"/>
              <a:t>SET QUERY_STORE = ON;</a:t>
            </a:r>
          </a:p>
          <a:p>
            <a:pPr marL="338138" indent="0">
              <a:buFont typeface="Arial" panose="020B0604020202020204" pitchFamily="34" charset="0"/>
              <a:buNone/>
            </a:pPr>
            <a:r>
              <a:rPr lang="en-US" sz="1800"/>
              <a:t>Ability to </a:t>
            </a:r>
            <a:endParaRPr lang="en-US" dirty="0"/>
          </a:p>
        </p:txBody>
      </p:sp>
      <p:pic>
        <p:nvPicPr>
          <p:cNvPr id="5" name="Picture 4"/>
          <p:cNvPicPr>
            <a:picLocks noChangeAspect="1"/>
          </p:cNvPicPr>
          <p:nvPr/>
        </p:nvPicPr>
        <p:blipFill>
          <a:blip r:embed="rId2"/>
          <a:stretch>
            <a:fillRect/>
          </a:stretch>
        </p:blipFill>
        <p:spPr>
          <a:xfrm>
            <a:off x="5816032" y="1676400"/>
            <a:ext cx="5314950" cy="3329480"/>
          </a:xfrm>
          <a:prstGeom prst="rect">
            <a:avLst/>
          </a:prstGeom>
        </p:spPr>
      </p:pic>
    </p:spTree>
    <p:extLst>
      <p:ext uri="{BB962C8B-B14F-4D97-AF65-F5344CB8AC3E}">
        <p14:creationId xmlns:p14="http://schemas.microsoft.com/office/powerpoint/2010/main" val="838050565"/>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287" y="601680"/>
            <a:ext cx="10972800" cy="3081130"/>
          </a:xfrm>
        </p:spPr>
        <p:txBody>
          <a:bodyPr/>
          <a:lstStyle/>
          <a:p>
            <a:r>
              <a:rPr lang="en-US" dirty="0"/>
              <a:t>Polybase</a:t>
            </a:r>
          </a:p>
        </p:txBody>
      </p:sp>
    </p:spTree>
    <p:extLst>
      <p:ext uri="{BB962C8B-B14F-4D97-AF65-F5344CB8AC3E}">
        <p14:creationId xmlns:p14="http://schemas.microsoft.com/office/powerpoint/2010/main" val="19647734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p:cNvSpPr/>
          <p:nvPr/>
        </p:nvSpPr>
        <p:spPr bwMode="auto">
          <a:xfrm>
            <a:off x="397626" y="1967641"/>
            <a:ext cx="7052315" cy="4255917"/>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30" tIns="44814" rIns="89630" bIns="44814" numCol="1" spcCol="0" rtlCol="0" fromWordArt="0" anchor="t" anchorCtr="0" forceAA="0" compatLnSpc="1">
            <a:prstTxWarp prst="textNoShape">
              <a:avLst/>
            </a:prstTxWarp>
            <a:noAutofit/>
          </a:bodyPr>
          <a:lstStyle/>
          <a:p>
            <a:pPr defTabSz="913595" eaLnBrk="1" hangingPunct="1"/>
            <a:endParaRPr lang="en-US" sz="2353" dirty="0">
              <a:ln>
                <a:solidFill>
                  <a:srgbClr val="FFFFFF">
                    <a:alpha val="0"/>
                  </a:srgbClr>
                </a:solidFill>
              </a:ln>
              <a:solidFill>
                <a:srgbClr val="C00000"/>
              </a:solidFill>
              <a:latin typeface="Segoe UI Light"/>
              <a:ea typeface="Segoe UI" pitchFamily="34" charset="0"/>
              <a:cs typeface="Segoe UI" pitchFamily="34" charset="0"/>
            </a:endParaRPr>
          </a:p>
        </p:txBody>
      </p:sp>
      <p:graphicFrame>
        <p:nvGraphicFramePr>
          <p:cNvPr id="26" name="Object 25" hidden="1"/>
          <p:cNvGraphicFramePr>
            <a:graphicFrameLocks noChangeAspect="1"/>
          </p:cNvGraphicFramePr>
          <p:nvPr>
            <p:custDataLst>
              <p:tags r:id="rId2"/>
            </p:custDataLst>
            <p:extLst/>
          </p:nvPr>
        </p:nvGraphicFramePr>
        <p:xfrm>
          <a:off x="3288" y="3017"/>
          <a:ext cx="1556" cy="1556"/>
        </p:xfrm>
        <a:graphic>
          <a:graphicData uri="http://schemas.openxmlformats.org/presentationml/2006/ole">
            <mc:AlternateContent xmlns:mc="http://schemas.openxmlformats.org/markup-compatibility/2006">
              <mc:Choice xmlns:v="urn:schemas-microsoft-com:vml" Requires="v">
                <p:oleObj spid="_x0000_s10251" name="think-cell Slide" r:id="rId5" imgW="270" imgH="270" progId="TCLayout.ActiveDocument.1">
                  <p:embed/>
                </p:oleObj>
              </mc:Choice>
              <mc:Fallback>
                <p:oleObj name="think-cell Slide" r:id="rId5" imgW="270" imgH="270" progId="TCLayout.ActiveDocument.1">
                  <p:embed/>
                  <p:pic>
                    <p:nvPicPr>
                      <p:cNvPr id="26" name="Object 25" hidden="1"/>
                      <p:cNvPicPr/>
                      <p:nvPr/>
                    </p:nvPicPr>
                    <p:blipFill>
                      <a:blip r:embed="rId6"/>
                      <a:stretch>
                        <a:fillRect/>
                      </a:stretch>
                    </p:blipFill>
                    <p:spPr>
                      <a:xfrm>
                        <a:off x="3288" y="3017"/>
                        <a:ext cx="1556" cy="1556"/>
                      </a:xfrm>
                      <a:prstGeom prst="rect">
                        <a:avLst/>
                      </a:prstGeom>
                    </p:spPr>
                  </p:pic>
                </p:oleObj>
              </mc:Fallback>
            </mc:AlternateContent>
          </a:graphicData>
        </a:graphic>
      </p:graphicFrame>
      <p:sp>
        <p:nvSpPr>
          <p:cNvPr id="4" name="Title 3"/>
          <p:cNvSpPr>
            <a:spLocks noGrp="1"/>
          </p:cNvSpPr>
          <p:nvPr>
            <p:ph type="title"/>
          </p:nvPr>
        </p:nvSpPr>
        <p:spPr/>
        <p:txBody>
          <a:bodyPr/>
          <a:lstStyle/>
          <a:p>
            <a:r>
              <a:rPr lang="en-US" dirty="0"/>
              <a:t>PolyBase</a:t>
            </a:r>
            <a:br>
              <a:rPr lang="en-US" dirty="0"/>
            </a:br>
            <a:r>
              <a:rPr lang="en-US" sz="3527" dirty="0">
                <a:solidFill>
                  <a:schemeClr val="accent5"/>
                </a:solidFill>
              </a:rPr>
              <a:t>Query relational and non-relational data with T-SQL</a:t>
            </a:r>
          </a:p>
        </p:txBody>
      </p:sp>
      <p:sp>
        <p:nvSpPr>
          <p:cNvPr id="12" name="Rectangle 11"/>
          <p:cNvSpPr/>
          <p:nvPr/>
        </p:nvSpPr>
        <p:spPr bwMode="auto">
          <a:xfrm>
            <a:off x="4333219" y="6326814"/>
            <a:ext cx="7857052" cy="537702"/>
          </a:xfrm>
          <a:prstGeom prst="rect">
            <a:avLst/>
          </a:prstGeom>
          <a:solidFill>
            <a:srgbClr val="FFC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algn="ctr" defTabSz="913751" eaLnBrk="1" hangingPunct="1">
              <a:lnSpc>
                <a:spcPct val="90000"/>
              </a:lnSpc>
            </a:pPr>
            <a:endParaRPr lang="en-US" sz="1961" b="1" dirty="0">
              <a:solidFill>
                <a:srgbClr val="FFFFFF"/>
              </a:solidFill>
              <a:latin typeface="Segoe UI Light"/>
              <a:ea typeface="Segoe UI" pitchFamily="34" charset="0"/>
              <a:cs typeface="Segoe UI" pitchFamily="34" charset="0"/>
            </a:endParaRPr>
          </a:p>
        </p:txBody>
      </p:sp>
      <p:sp>
        <p:nvSpPr>
          <p:cNvPr id="13" name="Rectangle 12"/>
          <p:cNvSpPr/>
          <p:nvPr/>
        </p:nvSpPr>
        <p:spPr bwMode="auto">
          <a:xfrm>
            <a:off x="1731" y="6326814"/>
            <a:ext cx="4331491" cy="537702"/>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ctr" anchorCtr="0" forceAA="0" compatLnSpc="1">
            <a:prstTxWarp prst="textNoShape">
              <a:avLst/>
            </a:prstTxWarp>
            <a:noAutofit/>
          </a:bodyPr>
          <a:lstStyle/>
          <a:p>
            <a:pPr defTabSz="761181" eaLnBrk="1" hangingPunct="1">
              <a:lnSpc>
                <a:spcPct val="90000"/>
              </a:lnSpc>
              <a:defRPr/>
            </a:pPr>
            <a:r>
              <a:rPr lang="en-US" sz="2353" kern="0" dirty="0">
                <a:ln>
                  <a:solidFill>
                    <a:srgbClr val="FFFFFF">
                      <a:alpha val="0"/>
                    </a:srgbClr>
                  </a:solidFill>
                </a:ln>
                <a:solidFill>
                  <a:srgbClr val="FFFFFF"/>
                </a:solidFill>
                <a:latin typeface="Segoe UI Light" panose="020B0502040204020203" pitchFamily="34" charset="0"/>
                <a:ea typeface="MS PGothic" charset="0"/>
                <a:cs typeface="Segoe UI Light" panose="020B0502040204020203" pitchFamily="34" charset="0"/>
              </a:rPr>
              <a:t>Deeper insights across data</a:t>
            </a:r>
          </a:p>
        </p:txBody>
      </p:sp>
      <p:grpSp>
        <p:nvGrpSpPr>
          <p:cNvPr id="20" name="Group 19"/>
          <p:cNvGrpSpPr/>
          <p:nvPr/>
        </p:nvGrpSpPr>
        <p:grpSpPr>
          <a:xfrm>
            <a:off x="1409391" y="3667927"/>
            <a:ext cx="1338634" cy="828900"/>
            <a:chOff x="1218574" y="3607143"/>
            <a:chExt cx="1365671" cy="845641"/>
          </a:xfrm>
        </p:grpSpPr>
        <p:sp>
          <p:nvSpPr>
            <p:cNvPr id="8" name="TextBox 7"/>
            <p:cNvSpPr txBox="1"/>
            <p:nvPr/>
          </p:nvSpPr>
          <p:spPr>
            <a:xfrm>
              <a:off x="1218574" y="3607143"/>
              <a:ext cx="1353650" cy="845641"/>
            </a:xfrm>
            <a:prstGeom prst="rect">
              <a:avLst/>
            </a:prstGeom>
            <a:noFill/>
          </p:spPr>
          <p:txBody>
            <a:bodyPr wrap="square" lIns="89630" tIns="143387" rIns="179234" bIns="143387" rtlCol="0">
              <a:noAutofit/>
            </a:bodyPr>
            <a:lstStyle/>
            <a:p>
              <a:pPr defTabSz="913154" eaLnBrk="1" hangingPunct="1">
                <a:lnSpc>
                  <a:spcPct val="90000"/>
                </a:lnSpc>
                <a:spcAft>
                  <a:spcPts val="588"/>
                </a:spcAft>
              </a:pPr>
              <a:r>
                <a:rPr lang="en-US" sz="1371" dirty="0">
                  <a:solidFill>
                    <a:srgbClr val="505050"/>
                  </a:solidFill>
                  <a:latin typeface="Segoe UI Semibold" panose="020B0702040204020203" pitchFamily="34" charset="0"/>
                  <a:ea typeface="MS PGothic" charset="0"/>
                  <a:cs typeface="Segoe UI Semibold" panose="020B0702040204020203" pitchFamily="34" charset="0"/>
                </a:rPr>
                <a:t>T-SQL query</a:t>
              </a:r>
            </a:p>
          </p:txBody>
        </p:sp>
        <p:sp>
          <p:nvSpPr>
            <p:cNvPr id="11" name="Right Arrow 10"/>
            <p:cNvSpPr/>
            <p:nvPr/>
          </p:nvSpPr>
          <p:spPr bwMode="auto">
            <a:xfrm>
              <a:off x="1303902" y="3937409"/>
              <a:ext cx="1280343" cy="182880"/>
            </a:xfrm>
            <a:prstGeom prst="rightArrow">
              <a:avLst/>
            </a:prstGeom>
            <a:solidFill>
              <a:srgbClr val="FF8C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grpSp>
      <p:sp>
        <p:nvSpPr>
          <p:cNvPr id="7" name="Rectangle 6"/>
          <p:cNvSpPr/>
          <p:nvPr/>
        </p:nvSpPr>
        <p:spPr bwMode="auto">
          <a:xfrm>
            <a:off x="7846268" y="1893562"/>
            <a:ext cx="3772878" cy="3906379"/>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4808" rIns="0" bIns="44808" numCol="1" spcCol="0" rtlCol="0" fromWordArt="0" anchor="t" anchorCtr="0" forceAA="0" compatLnSpc="1">
            <a:prstTxWarp prst="textNoShape">
              <a:avLst/>
            </a:prstTxWarp>
            <a:spAutoFit/>
          </a:bodyPr>
          <a:lstStyle/>
          <a:p>
            <a:pPr defTabSz="913420" eaLnBrk="1" hangingPunct="1">
              <a:spcBef>
                <a:spcPts val="1174"/>
              </a:spcBef>
            </a:pPr>
            <a:r>
              <a:rPr lang="en-US" sz="2745" dirty="0">
                <a:ln>
                  <a:solidFill>
                    <a:srgbClr val="FFFFFF">
                      <a:alpha val="0"/>
                    </a:srgbClr>
                  </a:solidFill>
                </a:ln>
                <a:solidFill>
                  <a:srgbClr val="FF8C00"/>
                </a:solidFill>
                <a:latin typeface="Segoe UI Light"/>
                <a:ea typeface="Segoe UI" pitchFamily="34" charset="0"/>
                <a:cs typeface="Segoe UI" pitchFamily="34" charset="0"/>
              </a:rPr>
              <a:t>Capability</a:t>
            </a:r>
          </a:p>
          <a:p>
            <a:pPr defTabSz="913420" eaLnBrk="1" hangingPunct="1">
              <a:spcBef>
                <a:spcPts val="588"/>
              </a:spcBef>
            </a:pP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T-SQL for querying relational </a:t>
            </a:r>
            <a:b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b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and non-relational data across </a:t>
            </a:r>
            <a:b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br>
            <a:r>
              <a:rPr lang="en-US" dirty="0">
                <a:ln>
                  <a:solidFill>
                    <a:srgbClr val="FFFFFF">
                      <a:alpha val="0"/>
                    </a:srgbClr>
                  </a:solidFill>
                </a:ln>
                <a:solidFill>
                  <a:srgbClr val="505050"/>
                </a:solidFill>
                <a:ea typeface="Segoe UI" panose="020B0502040204020203" pitchFamily="34" charset="0"/>
                <a:cs typeface="Segoe UI" panose="020B0502040204020203" pitchFamily="34" charset="0"/>
              </a:rPr>
              <a:t>SQL Server and Hadoop  </a:t>
            </a:r>
          </a:p>
          <a:p>
            <a:pPr defTabSz="913420" eaLnBrk="1" hangingPunct="1">
              <a:spcBef>
                <a:spcPts val="1174"/>
              </a:spcBef>
            </a:pPr>
            <a:r>
              <a:rPr lang="en-US" sz="2745" dirty="0">
                <a:ln>
                  <a:solidFill>
                    <a:srgbClr val="FFFFFF">
                      <a:alpha val="0"/>
                    </a:srgbClr>
                  </a:solidFill>
                </a:ln>
                <a:solidFill>
                  <a:srgbClr val="FF8C00"/>
                </a:solidFill>
                <a:latin typeface="Segoe UI Light"/>
                <a:ea typeface="Segoe UI" pitchFamily="34" charset="0"/>
                <a:cs typeface="Segoe UI" pitchFamily="34" charset="0"/>
              </a:rPr>
              <a:t>Benefits</a:t>
            </a:r>
          </a:p>
          <a:p>
            <a:pPr marL="395130" indent="-342238" defTabSz="913420" eaLnBrk="1" hangingPunct="1">
              <a:spcBef>
                <a:spcPts val="588"/>
              </a:spcBef>
              <a:buClr>
                <a:srgbClr val="FF8C00"/>
              </a:buClr>
              <a:buFont typeface="Wingdings 3" panose="05040102010807070707" pitchFamily="18" charset="2"/>
              <a:buChar char="Æ"/>
            </a:pPr>
            <a:r>
              <a:rPr lang="en-US" dirty="0">
                <a:ln>
                  <a:solidFill>
                    <a:srgbClr val="FFFFFF">
                      <a:alpha val="0"/>
                    </a:srgbClr>
                  </a:solidFill>
                </a:ln>
                <a:solidFill>
                  <a:srgbClr val="505050"/>
                </a:solidFill>
                <a:ea typeface="Segoe UI" pitchFamily="34" charset="0"/>
                <a:cs typeface="Segoe UI" panose="020B0502040204020203" pitchFamily="34" charset="0"/>
              </a:rPr>
              <a:t>New business insights across </a:t>
            </a:r>
            <a:br>
              <a:rPr lang="en-US" dirty="0">
                <a:ln>
                  <a:solidFill>
                    <a:srgbClr val="FFFFFF">
                      <a:alpha val="0"/>
                    </a:srgbClr>
                  </a:solidFill>
                </a:ln>
                <a:solidFill>
                  <a:srgbClr val="505050"/>
                </a:solidFill>
                <a:ea typeface="Segoe UI" pitchFamily="34" charset="0"/>
                <a:cs typeface="Segoe UI" panose="020B0502040204020203" pitchFamily="34" charset="0"/>
              </a:rPr>
            </a:br>
            <a:r>
              <a:rPr lang="en-US" dirty="0">
                <a:ln>
                  <a:solidFill>
                    <a:srgbClr val="FFFFFF">
                      <a:alpha val="0"/>
                    </a:srgbClr>
                  </a:solidFill>
                </a:ln>
                <a:solidFill>
                  <a:srgbClr val="505050"/>
                </a:solidFill>
                <a:ea typeface="Segoe UI" pitchFamily="34" charset="0"/>
                <a:cs typeface="Segoe UI" panose="020B0502040204020203" pitchFamily="34" charset="0"/>
              </a:rPr>
              <a:t>your data lake</a:t>
            </a:r>
          </a:p>
          <a:p>
            <a:pPr marL="395130" indent="-342238" defTabSz="913420" eaLnBrk="1" hangingPunct="1">
              <a:spcBef>
                <a:spcPts val="588"/>
              </a:spcBef>
              <a:buClr>
                <a:srgbClr val="FF8C00"/>
              </a:buClr>
              <a:buFont typeface="Wingdings 3" panose="05040102010807070707" pitchFamily="18" charset="2"/>
              <a:buChar char="Æ"/>
            </a:pPr>
            <a:r>
              <a:rPr lang="en-US" dirty="0">
                <a:ln>
                  <a:solidFill>
                    <a:srgbClr val="FFFFFF">
                      <a:alpha val="0"/>
                    </a:srgbClr>
                  </a:solidFill>
                </a:ln>
                <a:solidFill>
                  <a:srgbClr val="505050"/>
                </a:solidFill>
                <a:ea typeface="Segoe UI" pitchFamily="34" charset="0"/>
                <a:cs typeface="Segoe UI" panose="020B0502040204020203" pitchFamily="34" charset="0"/>
              </a:rPr>
              <a:t>Leverage existing skillsets </a:t>
            </a:r>
            <a:br>
              <a:rPr lang="en-US" dirty="0">
                <a:ln>
                  <a:solidFill>
                    <a:srgbClr val="FFFFFF">
                      <a:alpha val="0"/>
                    </a:srgbClr>
                  </a:solidFill>
                </a:ln>
                <a:solidFill>
                  <a:srgbClr val="505050"/>
                </a:solidFill>
                <a:ea typeface="Segoe UI" pitchFamily="34" charset="0"/>
                <a:cs typeface="Segoe UI" panose="020B0502040204020203" pitchFamily="34" charset="0"/>
              </a:rPr>
            </a:br>
            <a:r>
              <a:rPr lang="en-US" dirty="0">
                <a:ln>
                  <a:solidFill>
                    <a:srgbClr val="FFFFFF">
                      <a:alpha val="0"/>
                    </a:srgbClr>
                  </a:solidFill>
                </a:ln>
                <a:solidFill>
                  <a:srgbClr val="505050"/>
                </a:solidFill>
                <a:ea typeface="Segoe UI" pitchFamily="34" charset="0"/>
                <a:cs typeface="Segoe UI" panose="020B0502040204020203" pitchFamily="34" charset="0"/>
              </a:rPr>
              <a:t>and BI tools</a:t>
            </a:r>
          </a:p>
          <a:p>
            <a:pPr marL="395130" indent="-342238" defTabSz="913420" eaLnBrk="1" hangingPunct="1">
              <a:spcBef>
                <a:spcPts val="588"/>
              </a:spcBef>
              <a:buClr>
                <a:srgbClr val="FF8C00"/>
              </a:buClr>
              <a:buFont typeface="Wingdings 3" panose="05040102010807070707" pitchFamily="18" charset="2"/>
              <a:buChar char="Æ"/>
            </a:pPr>
            <a:r>
              <a:rPr lang="en-US" dirty="0">
                <a:ln>
                  <a:solidFill>
                    <a:srgbClr val="FFFFFF">
                      <a:alpha val="0"/>
                    </a:srgbClr>
                  </a:solidFill>
                </a:ln>
                <a:solidFill>
                  <a:srgbClr val="505050"/>
                </a:solidFill>
                <a:ea typeface="Segoe UI" pitchFamily="34" charset="0"/>
                <a:cs typeface="Segoe UI" panose="020B0502040204020203" pitchFamily="34" charset="0"/>
              </a:rPr>
              <a:t>Faster time to insights and  simplified ETL process</a:t>
            </a:r>
          </a:p>
        </p:txBody>
      </p:sp>
      <p:grpSp>
        <p:nvGrpSpPr>
          <p:cNvPr id="22" name="Group 21"/>
          <p:cNvGrpSpPr/>
          <p:nvPr/>
        </p:nvGrpSpPr>
        <p:grpSpPr>
          <a:xfrm>
            <a:off x="2796295" y="1983470"/>
            <a:ext cx="3035239" cy="4213197"/>
            <a:chOff x="2559533" y="1974400"/>
            <a:chExt cx="3096542" cy="4298291"/>
          </a:xfrm>
        </p:grpSpPr>
        <p:sp>
          <p:nvSpPr>
            <p:cNvPr id="76" name="Right Brace 75"/>
            <p:cNvSpPr/>
            <p:nvPr/>
          </p:nvSpPr>
          <p:spPr>
            <a:xfrm flipV="1">
              <a:off x="5458476" y="2011491"/>
              <a:ext cx="197599" cy="4206240"/>
            </a:xfrm>
            <a:prstGeom prst="rightBrace">
              <a:avLst>
                <a:gd name="adj1" fmla="val 43816"/>
                <a:gd name="adj2" fmla="val 50000"/>
              </a:avLst>
            </a:prstGeom>
            <a:ln>
              <a:solidFill>
                <a:srgbClr val="FF8C00"/>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04" tIns="44802" rIns="89604" bIns="44802" numCol="1" spcCol="0" rtlCol="0" fromWordArt="0" anchor="ctr" anchorCtr="0" forceAA="0" compatLnSpc="1">
              <a:prstTxWarp prst="textNoShape">
                <a:avLst/>
              </a:prstTxWarp>
              <a:noAutofit/>
            </a:bodyPr>
            <a:lstStyle/>
            <a:p>
              <a:pPr algn="ctr" defTabSz="912979" eaLnBrk="1" fontAlgn="auto" hangingPunct="1">
                <a:spcBef>
                  <a:spcPts val="0"/>
                </a:spcBef>
                <a:spcAft>
                  <a:spcPts val="0"/>
                </a:spcAft>
              </a:pPr>
              <a:endParaRPr lang="en-US">
                <a:solidFill>
                  <a:srgbClr val="000000"/>
                </a:solidFill>
              </a:endParaRPr>
            </a:p>
          </p:txBody>
        </p:sp>
        <p:sp>
          <p:nvSpPr>
            <p:cNvPr id="78" name="Right Brace 77"/>
            <p:cNvSpPr/>
            <p:nvPr/>
          </p:nvSpPr>
          <p:spPr>
            <a:xfrm flipH="1" flipV="1">
              <a:off x="2559533" y="2011491"/>
              <a:ext cx="197599" cy="4206240"/>
            </a:xfrm>
            <a:prstGeom prst="rightBrace">
              <a:avLst>
                <a:gd name="adj1" fmla="val 43816"/>
                <a:gd name="adj2" fmla="val 50000"/>
              </a:avLst>
            </a:prstGeom>
            <a:ln>
              <a:solidFill>
                <a:srgbClr val="FF8C00"/>
              </a:solidFill>
              <a:headEnd type="none" w="med" len="sm"/>
              <a:tailEnd type="none" w="med" len="sm"/>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89604" tIns="44802" rIns="89604" bIns="44802" numCol="1" spcCol="0" rtlCol="0" fromWordArt="0" anchor="ctr" anchorCtr="0" forceAA="0" compatLnSpc="1">
              <a:prstTxWarp prst="textNoShape">
                <a:avLst/>
              </a:prstTxWarp>
              <a:noAutofit/>
            </a:bodyPr>
            <a:lstStyle/>
            <a:p>
              <a:pPr algn="ctr" defTabSz="912979" eaLnBrk="1" fontAlgn="auto" hangingPunct="1">
                <a:spcBef>
                  <a:spcPts val="0"/>
                </a:spcBef>
                <a:spcAft>
                  <a:spcPts val="0"/>
                </a:spcAft>
              </a:pPr>
              <a:endParaRPr lang="en-US">
                <a:solidFill>
                  <a:srgbClr val="000000"/>
                </a:solidFill>
              </a:endParaRPr>
            </a:p>
          </p:txBody>
        </p:sp>
        <p:grpSp>
          <p:nvGrpSpPr>
            <p:cNvPr id="21" name="Group 20"/>
            <p:cNvGrpSpPr/>
            <p:nvPr/>
          </p:nvGrpSpPr>
          <p:grpSpPr>
            <a:xfrm>
              <a:off x="2799700" y="1974400"/>
              <a:ext cx="2619188" cy="4298291"/>
              <a:chOff x="2799700" y="1974400"/>
              <a:chExt cx="2619188" cy="4298291"/>
            </a:xfrm>
          </p:grpSpPr>
          <p:sp>
            <p:nvSpPr>
              <p:cNvPr id="2" name="Rectangle 1"/>
              <p:cNvSpPr/>
              <p:nvPr/>
            </p:nvSpPr>
            <p:spPr bwMode="auto">
              <a:xfrm>
                <a:off x="2807494" y="1974400"/>
                <a:ext cx="2611394" cy="4298291"/>
              </a:xfrm>
              <a:prstGeom prst="rect">
                <a:avLst/>
              </a:prstGeom>
              <a:solidFill>
                <a:schemeClr val="bg1">
                  <a:lumMod val="8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9617" tIns="89617" rIns="89617" bIns="143387" numCol="1" spcCol="0" rtlCol="0" fromWordArt="0" anchor="t" anchorCtr="0" forceAA="0" compatLnSpc="1">
                <a:prstTxWarp prst="textNoShape">
                  <a:avLst/>
                </a:prstTxWarp>
                <a:noAutofit/>
              </a:bodyPr>
              <a:lstStyle/>
              <a:p>
                <a:pPr defTabSz="913751" eaLnBrk="1" hangingPunct="1">
                  <a:lnSpc>
                    <a:spcPct val="90000"/>
                  </a:lnSpc>
                </a:pPr>
                <a:endParaRPr lang="en-US" sz="1961" dirty="0">
                  <a:solidFill>
                    <a:srgbClr val="FFFFFF"/>
                  </a:solidFill>
                  <a:latin typeface="Segoe UI Semibold" panose="020B0702040204020203" pitchFamily="34" charset="0"/>
                  <a:ea typeface="Segoe UI" pitchFamily="34" charset="0"/>
                  <a:cs typeface="Segoe UI Semibold" panose="020B0702040204020203" pitchFamily="34" charset="0"/>
                </a:endParaRPr>
              </a:p>
            </p:txBody>
          </p:sp>
          <p:sp>
            <p:nvSpPr>
              <p:cNvPr id="83" name="Freeform 82"/>
              <p:cNvSpPr>
                <a:spLocks noEditPoints="1"/>
              </p:cNvSpPr>
              <p:nvPr/>
            </p:nvSpPr>
            <p:spPr bwMode="auto">
              <a:xfrm>
                <a:off x="3776824" y="5514687"/>
                <a:ext cx="293400" cy="704796"/>
              </a:xfrm>
              <a:custGeom>
                <a:avLst/>
                <a:gdLst>
                  <a:gd name="T0" fmla="*/ 0 w 184"/>
                  <a:gd name="T1" fmla="*/ 0 h 442"/>
                  <a:gd name="T2" fmla="*/ 0 w 184"/>
                  <a:gd name="T3" fmla="*/ 442 h 442"/>
                  <a:gd name="T4" fmla="*/ 184 w 184"/>
                  <a:gd name="T5" fmla="*/ 442 h 442"/>
                  <a:gd name="T6" fmla="*/ 184 w 184"/>
                  <a:gd name="T7" fmla="*/ 0 h 442"/>
                  <a:gd name="T8" fmla="*/ 0 w 184"/>
                  <a:gd name="T9" fmla="*/ 0 h 442"/>
                  <a:gd name="T10" fmla="*/ 85 w 184"/>
                  <a:gd name="T11" fmla="*/ 370 h 442"/>
                  <a:gd name="T12" fmla="*/ 19 w 184"/>
                  <a:gd name="T13" fmla="*/ 370 h 442"/>
                  <a:gd name="T14" fmla="*/ 19 w 184"/>
                  <a:gd name="T15" fmla="*/ 310 h 442"/>
                  <a:gd name="T16" fmla="*/ 85 w 184"/>
                  <a:gd name="T17" fmla="*/ 310 h 442"/>
                  <a:gd name="T18" fmla="*/ 85 w 184"/>
                  <a:gd name="T19" fmla="*/ 370 h 442"/>
                  <a:gd name="T20" fmla="*/ 85 w 184"/>
                  <a:gd name="T21" fmla="*/ 296 h 442"/>
                  <a:gd name="T22" fmla="*/ 19 w 184"/>
                  <a:gd name="T23" fmla="*/ 296 h 442"/>
                  <a:gd name="T24" fmla="*/ 19 w 184"/>
                  <a:gd name="T25" fmla="*/ 237 h 442"/>
                  <a:gd name="T26" fmla="*/ 85 w 184"/>
                  <a:gd name="T27" fmla="*/ 237 h 442"/>
                  <a:gd name="T28" fmla="*/ 85 w 184"/>
                  <a:gd name="T29" fmla="*/ 296 h 442"/>
                  <a:gd name="T30" fmla="*/ 85 w 184"/>
                  <a:gd name="T31" fmla="*/ 223 h 442"/>
                  <a:gd name="T32" fmla="*/ 19 w 184"/>
                  <a:gd name="T33" fmla="*/ 223 h 442"/>
                  <a:gd name="T34" fmla="*/ 19 w 184"/>
                  <a:gd name="T35" fmla="*/ 164 h 442"/>
                  <a:gd name="T36" fmla="*/ 85 w 184"/>
                  <a:gd name="T37" fmla="*/ 164 h 442"/>
                  <a:gd name="T38" fmla="*/ 85 w 184"/>
                  <a:gd name="T39" fmla="*/ 223 h 442"/>
                  <a:gd name="T40" fmla="*/ 85 w 184"/>
                  <a:gd name="T41" fmla="*/ 151 h 442"/>
                  <a:gd name="T42" fmla="*/ 19 w 184"/>
                  <a:gd name="T43" fmla="*/ 151 h 442"/>
                  <a:gd name="T44" fmla="*/ 19 w 184"/>
                  <a:gd name="T45" fmla="*/ 91 h 442"/>
                  <a:gd name="T46" fmla="*/ 85 w 184"/>
                  <a:gd name="T47" fmla="*/ 91 h 442"/>
                  <a:gd name="T48" fmla="*/ 85 w 184"/>
                  <a:gd name="T49" fmla="*/ 151 h 442"/>
                  <a:gd name="T50" fmla="*/ 85 w 184"/>
                  <a:gd name="T51" fmla="*/ 78 h 442"/>
                  <a:gd name="T52" fmla="*/ 19 w 184"/>
                  <a:gd name="T53" fmla="*/ 78 h 442"/>
                  <a:gd name="T54" fmla="*/ 19 w 184"/>
                  <a:gd name="T55" fmla="*/ 18 h 442"/>
                  <a:gd name="T56" fmla="*/ 85 w 184"/>
                  <a:gd name="T57" fmla="*/ 18 h 442"/>
                  <a:gd name="T58" fmla="*/ 85 w 184"/>
                  <a:gd name="T59" fmla="*/ 78 h 442"/>
                  <a:gd name="T60" fmla="*/ 164 w 184"/>
                  <a:gd name="T61" fmla="*/ 370 h 442"/>
                  <a:gd name="T62" fmla="*/ 99 w 184"/>
                  <a:gd name="T63" fmla="*/ 370 h 442"/>
                  <a:gd name="T64" fmla="*/ 99 w 184"/>
                  <a:gd name="T65" fmla="*/ 310 h 442"/>
                  <a:gd name="T66" fmla="*/ 164 w 184"/>
                  <a:gd name="T67" fmla="*/ 310 h 442"/>
                  <a:gd name="T68" fmla="*/ 164 w 184"/>
                  <a:gd name="T69" fmla="*/ 370 h 442"/>
                  <a:gd name="T70" fmla="*/ 164 w 184"/>
                  <a:gd name="T71" fmla="*/ 296 h 442"/>
                  <a:gd name="T72" fmla="*/ 99 w 184"/>
                  <a:gd name="T73" fmla="*/ 296 h 442"/>
                  <a:gd name="T74" fmla="*/ 99 w 184"/>
                  <a:gd name="T75" fmla="*/ 237 h 442"/>
                  <a:gd name="T76" fmla="*/ 164 w 184"/>
                  <a:gd name="T77" fmla="*/ 237 h 442"/>
                  <a:gd name="T78" fmla="*/ 164 w 184"/>
                  <a:gd name="T79" fmla="*/ 296 h 442"/>
                  <a:gd name="T80" fmla="*/ 164 w 184"/>
                  <a:gd name="T81" fmla="*/ 223 h 442"/>
                  <a:gd name="T82" fmla="*/ 99 w 184"/>
                  <a:gd name="T83" fmla="*/ 223 h 442"/>
                  <a:gd name="T84" fmla="*/ 99 w 184"/>
                  <a:gd name="T85" fmla="*/ 164 h 442"/>
                  <a:gd name="T86" fmla="*/ 164 w 184"/>
                  <a:gd name="T87" fmla="*/ 164 h 442"/>
                  <a:gd name="T88" fmla="*/ 164 w 184"/>
                  <a:gd name="T89" fmla="*/ 223 h 442"/>
                  <a:gd name="T90" fmla="*/ 164 w 184"/>
                  <a:gd name="T91" fmla="*/ 151 h 442"/>
                  <a:gd name="T92" fmla="*/ 99 w 184"/>
                  <a:gd name="T93" fmla="*/ 151 h 442"/>
                  <a:gd name="T94" fmla="*/ 99 w 184"/>
                  <a:gd name="T95" fmla="*/ 91 h 442"/>
                  <a:gd name="T96" fmla="*/ 164 w 184"/>
                  <a:gd name="T97" fmla="*/ 91 h 442"/>
                  <a:gd name="T98" fmla="*/ 164 w 184"/>
                  <a:gd name="T99" fmla="*/ 151 h 442"/>
                  <a:gd name="T100" fmla="*/ 164 w 184"/>
                  <a:gd name="T101" fmla="*/ 78 h 442"/>
                  <a:gd name="T102" fmla="*/ 99 w 184"/>
                  <a:gd name="T103" fmla="*/ 78 h 442"/>
                  <a:gd name="T104" fmla="*/ 99 w 184"/>
                  <a:gd name="T105" fmla="*/ 18 h 442"/>
                  <a:gd name="T106" fmla="*/ 164 w 184"/>
                  <a:gd name="T107" fmla="*/ 18 h 442"/>
                  <a:gd name="T108" fmla="*/ 164 w 184"/>
                  <a:gd name="T109" fmla="*/ 78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442">
                    <a:moveTo>
                      <a:pt x="0" y="0"/>
                    </a:moveTo>
                    <a:lnTo>
                      <a:pt x="0" y="442"/>
                    </a:lnTo>
                    <a:lnTo>
                      <a:pt x="184" y="442"/>
                    </a:lnTo>
                    <a:lnTo>
                      <a:pt x="184" y="0"/>
                    </a:lnTo>
                    <a:lnTo>
                      <a:pt x="0" y="0"/>
                    </a:lnTo>
                    <a:close/>
                    <a:moveTo>
                      <a:pt x="85" y="370"/>
                    </a:moveTo>
                    <a:lnTo>
                      <a:pt x="19" y="370"/>
                    </a:lnTo>
                    <a:lnTo>
                      <a:pt x="19" y="310"/>
                    </a:lnTo>
                    <a:lnTo>
                      <a:pt x="85" y="310"/>
                    </a:lnTo>
                    <a:lnTo>
                      <a:pt x="85" y="370"/>
                    </a:lnTo>
                    <a:close/>
                    <a:moveTo>
                      <a:pt x="85" y="296"/>
                    </a:moveTo>
                    <a:lnTo>
                      <a:pt x="19" y="296"/>
                    </a:lnTo>
                    <a:lnTo>
                      <a:pt x="19" y="237"/>
                    </a:lnTo>
                    <a:lnTo>
                      <a:pt x="85" y="237"/>
                    </a:lnTo>
                    <a:lnTo>
                      <a:pt x="85" y="296"/>
                    </a:lnTo>
                    <a:close/>
                    <a:moveTo>
                      <a:pt x="85" y="223"/>
                    </a:moveTo>
                    <a:lnTo>
                      <a:pt x="19" y="223"/>
                    </a:lnTo>
                    <a:lnTo>
                      <a:pt x="19" y="164"/>
                    </a:lnTo>
                    <a:lnTo>
                      <a:pt x="85" y="164"/>
                    </a:lnTo>
                    <a:lnTo>
                      <a:pt x="85" y="223"/>
                    </a:lnTo>
                    <a:close/>
                    <a:moveTo>
                      <a:pt x="85" y="151"/>
                    </a:moveTo>
                    <a:lnTo>
                      <a:pt x="19" y="151"/>
                    </a:lnTo>
                    <a:lnTo>
                      <a:pt x="19" y="91"/>
                    </a:lnTo>
                    <a:lnTo>
                      <a:pt x="85" y="91"/>
                    </a:lnTo>
                    <a:lnTo>
                      <a:pt x="85" y="151"/>
                    </a:lnTo>
                    <a:close/>
                    <a:moveTo>
                      <a:pt x="85" y="78"/>
                    </a:moveTo>
                    <a:lnTo>
                      <a:pt x="19" y="78"/>
                    </a:lnTo>
                    <a:lnTo>
                      <a:pt x="19" y="18"/>
                    </a:lnTo>
                    <a:lnTo>
                      <a:pt x="85" y="18"/>
                    </a:lnTo>
                    <a:lnTo>
                      <a:pt x="85" y="78"/>
                    </a:lnTo>
                    <a:close/>
                    <a:moveTo>
                      <a:pt x="164" y="370"/>
                    </a:moveTo>
                    <a:lnTo>
                      <a:pt x="99" y="370"/>
                    </a:lnTo>
                    <a:lnTo>
                      <a:pt x="99" y="310"/>
                    </a:lnTo>
                    <a:lnTo>
                      <a:pt x="164" y="310"/>
                    </a:lnTo>
                    <a:lnTo>
                      <a:pt x="164" y="370"/>
                    </a:lnTo>
                    <a:close/>
                    <a:moveTo>
                      <a:pt x="164" y="296"/>
                    </a:moveTo>
                    <a:lnTo>
                      <a:pt x="99" y="296"/>
                    </a:lnTo>
                    <a:lnTo>
                      <a:pt x="99" y="237"/>
                    </a:lnTo>
                    <a:lnTo>
                      <a:pt x="164" y="237"/>
                    </a:lnTo>
                    <a:lnTo>
                      <a:pt x="164" y="296"/>
                    </a:lnTo>
                    <a:close/>
                    <a:moveTo>
                      <a:pt x="164" y="223"/>
                    </a:moveTo>
                    <a:lnTo>
                      <a:pt x="99" y="223"/>
                    </a:lnTo>
                    <a:lnTo>
                      <a:pt x="99" y="164"/>
                    </a:lnTo>
                    <a:lnTo>
                      <a:pt x="164" y="164"/>
                    </a:lnTo>
                    <a:lnTo>
                      <a:pt x="164" y="223"/>
                    </a:lnTo>
                    <a:close/>
                    <a:moveTo>
                      <a:pt x="164" y="151"/>
                    </a:moveTo>
                    <a:lnTo>
                      <a:pt x="99" y="151"/>
                    </a:lnTo>
                    <a:lnTo>
                      <a:pt x="99" y="91"/>
                    </a:lnTo>
                    <a:lnTo>
                      <a:pt x="164" y="91"/>
                    </a:lnTo>
                    <a:lnTo>
                      <a:pt x="164" y="151"/>
                    </a:lnTo>
                    <a:close/>
                    <a:moveTo>
                      <a:pt x="164" y="78"/>
                    </a:moveTo>
                    <a:lnTo>
                      <a:pt x="99" y="78"/>
                    </a:lnTo>
                    <a:lnTo>
                      <a:pt x="99" y="18"/>
                    </a:lnTo>
                    <a:lnTo>
                      <a:pt x="164" y="18"/>
                    </a:lnTo>
                    <a:lnTo>
                      <a:pt x="164" y="78"/>
                    </a:lnTo>
                    <a:close/>
                  </a:path>
                </a:pathLst>
              </a:custGeom>
              <a:solidFill>
                <a:schemeClr val="bg1"/>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86" name="Freeform 85"/>
              <p:cNvSpPr>
                <a:spLocks noEditPoints="1"/>
              </p:cNvSpPr>
              <p:nvPr/>
            </p:nvSpPr>
            <p:spPr bwMode="auto">
              <a:xfrm>
                <a:off x="4098926" y="5514687"/>
                <a:ext cx="261509" cy="704796"/>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chemeClr val="bg1">
                  <a:alpha val="70000"/>
                </a:schemeClr>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88" name="Freeform 87"/>
              <p:cNvSpPr>
                <a:spLocks noEditPoints="1"/>
              </p:cNvSpPr>
              <p:nvPr/>
            </p:nvSpPr>
            <p:spPr bwMode="auto">
              <a:xfrm>
                <a:off x="4389137" y="5619928"/>
                <a:ext cx="294995" cy="599556"/>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90" name="Freeform 89"/>
              <p:cNvSpPr>
                <a:spLocks noEditPoints="1"/>
              </p:cNvSpPr>
              <p:nvPr/>
            </p:nvSpPr>
            <p:spPr bwMode="auto">
              <a:xfrm>
                <a:off x="2875241" y="5514687"/>
                <a:ext cx="261509" cy="704796"/>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chemeClr val="bg1">
                  <a:alpha val="70000"/>
                </a:schemeClr>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91" name="Freeform 90"/>
              <p:cNvSpPr>
                <a:spLocks noEditPoints="1"/>
              </p:cNvSpPr>
              <p:nvPr/>
            </p:nvSpPr>
            <p:spPr bwMode="auto">
              <a:xfrm>
                <a:off x="3489148" y="5667763"/>
                <a:ext cx="261509" cy="551720"/>
              </a:xfrm>
              <a:custGeom>
                <a:avLst/>
                <a:gdLst>
                  <a:gd name="T0" fmla="*/ 148 w 164"/>
                  <a:gd name="T1" fmla="*/ 181 h 346"/>
                  <a:gd name="T2" fmla="*/ 148 w 164"/>
                  <a:gd name="T3" fmla="*/ 136 h 346"/>
                  <a:gd name="T4" fmla="*/ 123 w 164"/>
                  <a:gd name="T5" fmla="*/ 136 h 346"/>
                  <a:gd name="T6" fmla="*/ 123 w 164"/>
                  <a:gd name="T7" fmla="*/ 82 h 346"/>
                  <a:gd name="T8" fmla="*/ 101 w 164"/>
                  <a:gd name="T9" fmla="*/ 82 h 346"/>
                  <a:gd name="T10" fmla="*/ 101 w 164"/>
                  <a:gd name="T11" fmla="*/ 45 h 346"/>
                  <a:gd name="T12" fmla="*/ 87 w 164"/>
                  <a:gd name="T13" fmla="*/ 45 h 346"/>
                  <a:gd name="T14" fmla="*/ 87 w 164"/>
                  <a:gd name="T15" fmla="*/ 0 h 346"/>
                  <a:gd name="T16" fmla="*/ 77 w 164"/>
                  <a:gd name="T17" fmla="*/ 0 h 346"/>
                  <a:gd name="T18" fmla="*/ 77 w 164"/>
                  <a:gd name="T19" fmla="*/ 45 h 346"/>
                  <a:gd name="T20" fmla="*/ 63 w 164"/>
                  <a:gd name="T21" fmla="*/ 45 h 346"/>
                  <a:gd name="T22" fmla="*/ 63 w 164"/>
                  <a:gd name="T23" fmla="*/ 82 h 346"/>
                  <a:gd name="T24" fmla="*/ 42 w 164"/>
                  <a:gd name="T25" fmla="*/ 82 h 346"/>
                  <a:gd name="T26" fmla="*/ 42 w 164"/>
                  <a:gd name="T27" fmla="*/ 136 h 346"/>
                  <a:gd name="T28" fmla="*/ 16 w 164"/>
                  <a:gd name="T29" fmla="*/ 136 h 346"/>
                  <a:gd name="T30" fmla="*/ 16 w 164"/>
                  <a:gd name="T31" fmla="*/ 181 h 346"/>
                  <a:gd name="T32" fmla="*/ 0 w 164"/>
                  <a:gd name="T33" fmla="*/ 181 h 346"/>
                  <a:gd name="T34" fmla="*/ 0 w 164"/>
                  <a:gd name="T35" fmla="*/ 346 h 346"/>
                  <a:gd name="T36" fmla="*/ 164 w 164"/>
                  <a:gd name="T37" fmla="*/ 346 h 346"/>
                  <a:gd name="T38" fmla="*/ 164 w 164"/>
                  <a:gd name="T39" fmla="*/ 181 h 346"/>
                  <a:gd name="T40" fmla="*/ 148 w 164"/>
                  <a:gd name="T41" fmla="*/ 181 h 346"/>
                  <a:gd name="T42" fmla="*/ 35 w 164"/>
                  <a:gd name="T43" fmla="*/ 158 h 346"/>
                  <a:gd name="T44" fmla="*/ 82 w 164"/>
                  <a:gd name="T45" fmla="*/ 158 h 346"/>
                  <a:gd name="T46" fmla="*/ 82 w 164"/>
                  <a:gd name="T47" fmla="*/ 200 h 346"/>
                  <a:gd name="T48" fmla="*/ 35 w 164"/>
                  <a:gd name="T49" fmla="*/ 200 h 346"/>
                  <a:gd name="T50" fmla="*/ 35 w 164"/>
                  <a:gd name="T51" fmla="*/ 158 h 346"/>
                  <a:gd name="T52" fmla="*/ 82 w 164"/>
                  <a:gd name="T53" fmla="*/ 302 h 346"/>
                  <a:gd name="T54" fmla="*/ 35 w 164"/>
                  <a:gd name="T55" fmla="*/ 302 h 346"/>
                  <a:gd name="T56" fmla="*/ 35 w 164"/>
                  <a:gd name="T57" fmla="*/ 260 h 346"/>
                  <a:gd name="T58" fmla="*/ 82 w 164"/>
                  <a:gd name="T59" fmla="*/ 260 h 346"/>
                  <a:gd name="T60" fmla="*/ 82 w 164"/>
                  <a:gd name="T61" fmla="*/ 302 h 346"/>
                  <a:gd name="T62" fmla="*/ 129 w 164"/>
                  <a:gd name="T63" fmla="*/ 251 h 346"/>
                  <a:gd name="T64" fmla="*/ 82 w 164"/>
                  <a:gd name="T65" fmla="*/ 251 h 346"/>
                  <a:gd name="T66" fmla="*/ 82 w 164"/>
                  <a:gd name="T67" fmla="*/ 209 h 346"/>
                  <a:gd name="T68" fmla="*/ 129 w 164"/>
                  <a:gd name="T69" fmla="*/ 209 h 346"/>
                  <a:gd name="T70" fmla="*/ 129 w 164"/>
                  <a:gd name="T71" fmla="*/ 25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346">
                    <a:moveTo>
                      <a:pt x="148" y="181"/>
                    </a:moveTo>
                    <a:lnTo>
                      <a:pt x="148" y="136"/>
                    </a:lnTo>
                    <a:lnTo>
                      <a:pt x="123" y="136"/>
                    </a:lnTo>
                    <a:lnTo>
                      <a:pt x="123" y="82"/>
                    </a:lnTo>
                    <a:lnTo>
                      <a:pt x="101" y="82"/>
                    </a:lnTo>
                    <a:lnTo>
                      <a:pt x="101" y="45"/>
                    </a:lnTo>
                    <a:lnTo>
                      <a:pt x="87" y="45"/>
                    </a:lnTo>
                    <a:lnTo>
                      <a:pt x="87" y="0"/>
                    </a:lnTo>
                    <a:lnTo>
                      <a:pt x="77" y="0"/>
                    </a:lnTo>
                    <a:lnTo>
                      <a:pt x="77" y="45"/>
                    </a:lnTo>
                    <a:lnTo>
                      <a:pt x="63" y="45"/>
                    </a:lnTo>
                    <a:lnTo>
                      <a:pt x="63" y="82"/>
                    </a:lnTo>
                    <a:lnTo>
                      <a:pt x="42" y="82"/>
                    </a:lnTo>
                    <a:lnTo>
                      <a:pt x="42" y="136"/>
                    </a:lnTo>
                    <a:lnTo>
                      <a:pt x="16" y="136"/>
                    </a:lnTo>
                    <a:lnTo>
                      <a:pt x="16" y="181"/>
                    </a:lnTo>
                    <a:lnTo>
                      <a:pt x="0" y="181"/>
                    </a:lnTo>
                    <a:lnTo>
                      <a:pt x="0" y="346"/>
                    </a:lnTo>
                    <a:lnTo>
                      <a:pt x="164" y="346"/>
                    </a:lnTo>
                    <a:lnTo>
                      <a:pt x="164" y="181"/>
                    </a:lnTo>
                    <a:lnTo>
                      <a:pt x="148" y="181"/>
                    </a:lnTo>
                    <a:close/>
                    <a:moveTo>
                      <a:pt x="35" y="158"/>
                    </a:moveTo>
                    <a:lnTo>
                      <a:pt x="82" y="158"/>
                    </a:lnTo>
                    <a:lnTo>
                      <a:pt x="82" y="200"/>
                    </a:lnTo>
                    <a:lnTo>
                      <a:pt x="35" y="200"/>
                    </a:lnTo>
                    <a:lnTo>
                      <a:pt x="35" y="158"/>
                    </a:lnTo>
                    <a:close/>
                    <a:moveTo>
                      <a:pt x="82" y="302"/>
                    </a:moveTo>
                    <a:lnTo>
                      <a:pt x="35" y="302"/>
                    </a:lnTo>
                    <a:lnTo>
                      <a:pt x="35" y="260"/>
                    </a:lnTo>
                    <a:lnTo>
                      <a:pt x="82" y="260"/>
                    </a:lnTo>
                    <a:lnTo>
                      <a:pt x="82" y="302"/>
                    </a:lnTo>
                    <a:close/>
                    <a:moveTo>
                      <a:pt x="129" y="251"/>
                    </a:moveTo>
                    <a:lnTo>
                      <a:pt x="82" y="251"/>
                    </a:lnTo>
                    <a:lnTo>
                      <a:pt x="82" y="209"/>
                    </a:lnTo>
                    <a:lnTo>
                      <a:pt x="129" y="209"/>
                    </a:lnTo>
                    <a:lnTo>
                      <a:pt x="129" y="251"/>
                    </a:lnTo>
                    <a:close/>
                  </a:path>
                </a:pathLst>
              </a:custGeom>
              <a:solidFill>
                <a:schemeClr val="bg1">
                  <a:alpha val="70000"/>
                </a:schemeClr>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92" name="Freeform 91"/>
              <p:cNvSpPr>
                <a:spLocks noEditPoints="1"/>
              </p:cNvSpPr>
              <p:nvPr/>
            </p:nvSpPr>
            <p:spPr bwMode="auto">
              <a:xfrm>
                <a:off x="3165453" y="5619928"/>
                <a:ext cx="294995" cy="599556"/>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93" name="Freeform 92"/>
              <p:cNvSpPr>
                <a:spLocks noEditPoints="1"/>
              </p:cNvSpPr>
              <p:nvPr/>
            </p:nvSpPr>
            <p:spPr bwMode="auto">
              <a:xfrm>
                <a:off x="4716470" y="5567370"/>
                <a:ext cx="261509" cy="652113"/>
              </a:xfrm>
              <a:custGeom>
                <a:avLst/>
                <a:gdLst>
                  <a:gd name="T0" fmla="*/ 148 w 164"/>
                  <a:gd name="T1" fmla="*/ 181 h 442"/>
                  <a:gd name="T2" fmla="*/ 148 w 164"/>
                  <a:gd name="T3" fmla="*/ 136 h 442"/>
                  <a:gd name="T4" fmla="*/ 123 w 164"/>
                  <a:gd name="T5" fmla="*/ 136 h 442"/>
                  <a:gd name="T6" fmla="*/ 123 w 164"/>
                  <a:gd name="T7" fmla="*/ 84 h 442"/>
                  <a:gd name="T8" fmla="*/ 101 w 164"/>
                  <a:gd name="T9" fmla="*/ 84 h 442"/>
                  <a:gd name="T10" fmla="*/ 101 w 164"/>
                  <a:gd name="T11" fmla="*/ 45 h 442"/>
                  <a:gd name="T12" fmla="*/ 87 w 164"/>
                  <a:gd name="T13" fmla="*/ 45 h 442"/>
                  <a:gd name="T14" fmla="*/ 87 w 164"/>
                  <a:gd name="T15" fmla="*/ 0 h 442"/>
                  <a:gd name="T16" fmla="*/ 77 w 164"/>
                  <a:gd name="T17" fmla="*/ 0 h 442"/>
                  <a:gd name="T18" fmla="*/ 77 w 164"/>
                  <a:gd name="T19" fmla="*/ 45 h 442"/>
                  <a:gd name="T20" fmla="*/ 63 w 164"/>
                  <a:gd name="T21" fmla="*/ 45 h 442"/>
                  <a:gd name="T22" fmla="*/ 63 w 164"/>
                  <a:gd name="T23" fmla="*/ 84 h 442"/>
                  <a:gd name="T24" fmla="*/ 41 w 164"/>
                  <a:gd name="T25" fmla="*/ 84 h 442"/>
                  <a:gd name="T26" fmla="*/ 41 w 164"/>
                  <a:gd name="T27" fmla="*/ 136 h 442"/>
                  <a:gd name="T28" fmla="*/ 16 w 164"/>
                  <a:gd name="T29" fmla="*/ 136 h 442"/>
                  <a:gd name="T30" fmla="*/ 16 w 164"/>
                  <a:gd name="T31" fmla="*/ 181 h 442"/>
                  <a:gd name="T32" fmla="*/ 0 w 164"/>
                  <a:gd name="T33" fmla="*/ 181 h 442"/>
                  <a:gd name="T34" fmla="*/ 0 w 164"/>
                  <a:gd name="T35" fmla="*/ 442 h 442"/>
                  <a:gd name="T36" fmla="*/ 164 w 164"/>
                  <a:gd name="T37" fmla="*/ 442 h 442"/>
                  <a:gd name="T38" fmla="*/ 164 w 164"/>
                  <a:gd name="T39" fmla="*/ 181 h 442"/>
                  <a:gd name="T40" fmla="*/ 148 w 164"/>
                  <a:gd name="T41" fmla="*/ 181 h 442"/>
                  <a:gd name="T42" fmla="*/ 16 w 164"/>
                  <a:gd name="T43" fmla="*/ 207 h 442"/>
                  <a:gd name="T44" fmla="*/ 82 w 164"/>
                  <a:gd name="T45" fmla="*/ 207 h 442"/>
                  <a:gd name="T46" fmla="*/ 82 w 164"/>
                  <a:gd name="T47" fmla="*/ 266 h 442"/>
                  <a:gd name="T48" fmla="*/ 16 w 164"/>
                  <a:gd name="T49" fmla="*/ 266 h 442"/>
                  <a:gd name="T50" fmla="*/ 16 w 164"/>
                  <a:gd name="T51" fmla="*/ 207 h 442"/>
                  <a:gd name="T52" fmla="*/ 82 w 164"/>
                  <a:gd name="T53" fmla="*/ 411 h 442"/>
                  <a:gd name="T54" fmla="*/ 16 w 164"/>
                  <a:gd name="T55" fmla="*/ 411 h 442"/>
                  <a:gd name="T56" fmla="*/ 16 w 164"/>
                  <a:gd name="T57" fmla="*/ 352 h 442"/>
                  <a:gd name="T58" fmla="*/ 82 w 164"/>
                  <a:gd name="T59" fmla="*/ 352 h 442"/>
                  <a:gd name="T60" fmla="*/ 82 w 164"/>
                  <a:gd name="T61" fmla="*/ 411 h 442"/>
                  <a:gd name="T62" fmla="*/ 148 w 164"/>
                  <a:gd name="T63" fmla="*/ 340 h 442"/>
                  <a:gd name="T64" fmla="*/ 82 w 164"/>
                  <a:gd name="T65" fmla="*/ 340 h 442"/>
                  <a:gd name="T66" fmla="*/ 82 w 164"/>
                  <a:gd name="T67" fmla="*/ 280 h 442"/>
                  <a:gd name="T68" fmla="*/ 148 w 164"/>
                  <a:gd name="T69" fmla="*/ 280 h 442"/>
                  <a:gd name="T70" fmla="*/ 148 w 164"/>
                  <a:gd name="T71" fmla="*/ 34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4" h="442">
                    <a:moveTo>
                      <a:pt x="148" y="181"/>
                    </a:moveTo>
                    <a:lnTo>
                      <a:pt x="148" y="136"/>
                    </a:lnTo>
                    <a:lnTo>
                      <a:pt x="123" y="136"/>
                    </a:lnTo>
                    <a:lnTo>
                      <a:pt x="123" y="84"/>
                    </a:lnTo>
                    <a:lnTo>
                      <a:pt x="101" y="84"/>
                    </a:lnTo>
                    <a:lnTo>
                      <a:pt x="101" y="45"/>
                    </a:lnTo>
                    <a:lnTo>
                      <a:pt x="87" y="45"/>
                    </a:lnTo>
                    <a:lnTo>
                      <a:pt x="87" y="0"/>
                    </a:lnTo>
                    <a:lnTo>
                      <a:pt x="77" y="0"/>
                    </a:lnTo>
                    <a:lnTo>
                      <a:pt x="77" y="45"/>
                    </a:lnTo>
                    <a:lnTo>
                      <a:pt x="63" y="45"/>
                    </a:lnTo>
                    <a:lnTo>
                      <a:pt x="63" y="84"/>
                    </a:lnTo>
                    <a:lnTo>
                      <a:pt x="41" y="84"/>
                    </a:lnTo>
                    <a:lnTo>
                      <a:pt x="41" y="136"/>
                    </a:lnTo>
                    <a:lnTo>
                      <a:pt x="16" y="136"/>
                    </a:lnTo>
                    <a:lnTo>
                      <a:pt x="16" y="181"/>
                    </a:lnTo>
                    <a:lnTo>
                      <a:pt x="0" y="181"/>
                    </a:lnTo>
                    <a:lnTo>
                      <a:pt x="0" y="442"/>
                    </a:lnTo>
                    <a:lnTo>
                      <a:pt x="164" y="442"/>
                    </a:lnTo>
                    <a:lnTo>
                      <a:pt x="164" y="181"/>
                    </a:lnTo>
                    <a:lnTo>
                      <a:pt x="148" y="181"/>
                    </a:lnTo>
                    <a:close/>
                    <a:moveTo>
                      <a:pt x="16" y="207"/>
                    </a:moveTo>
                    <a:lnTo>
                      <a:pt x="82" y="207"/>
                    </a:lnTo>
                    <a:lnTo>
                      <a:pt x="82" y="266"/>
                    </a:lnTo>
                    <a:lnTo>
                      <a:pt x="16" y="266"/>
                    </a:lnTo>
                    <a:lnTo>
                      <a:pt x="16" y="207"/>
                    </a:lnTo>
                    <a:close/>
                    <a:moveTo>
                      <a:pt x="82" y="411"/>
                    </a:moveTo>
                    <a:lnTo>
                      <a:pt x="16" y="411"/>
                    </a:lnTo>
                    <a:lnTo>
                      <a:pt x="16" y="352"/>
                    </a:lnTo>
                    <a:lnTo>
                      <a:pt x="82" y="352"/>
                    </a:lnTo>
                    <a:lnTo>
                      <a:pt x="82" y="411"/>
                    </a:lnTo>
                    <a:close/>
                    <a:moveTo>
                      <a:pt x="148" y="340"/>
                    </a:moveTo>
                    <a:lnTo>
                      <a:pt x="82" y="340"/>
                    </a:lnTo>
                    <a:lnTo>
                      <a:pt x="82" y="280"/>
                    </a:lnTo>
                    <a:lnTo>
                      <a:pt x="148" y="280"/>
                    </a:lnTo>
                    <a:lnTo>
                      <a:pt x="148" y="340"/>
                    </a:lnTo>
                    <a:close/>
                  </a:path>
                </a:pathLst>
              </a:custGeom>
              <a:solidFill>
                <a:schemeClr val="bg1">
                  <a:alpha val="70000"/>
                </a:schemeClr>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95" name="Freeform 94"/>
              <p:cNvSpPr>
                <a:spLocks noEditPoints="1"/>
              </p:cNvSpPr>
              <p:nvPr/>
            </p:nvSpPr>
            <p:spPr bwMode="auto">
              <a:xfrm>
                <a:off x="5006682" y="5664744"/>
                <a:ext cx="294995" cy="554740"/>
              </a:xfrm>
              <a:custGeom>
                <a:avLst/>
                <a:gdLst>
                  <a:gd name="T0" fmla="*/ 0 w 185"/>
                  <a:gd name="T1" fmla="*/ 0 h 376"/>
                  <a:gd name="T2" fmla="*/ 0 w 185"/>
                  <a:gd name="T3" fmla="*/ 376 h 376"/>
                  <a:gd name="T4" fmla="*/ 185 w 185"/>
                  <a:gd name="T5" fmla="*/ 376 h 376"/>
                  <a:gd name="T6" fmla="*/ 185 w 185"/>
                  <a:gd name="T7" fmla="*/ 0 h 376"/>
                  <a:gd name="T8" fmla="*/ 0 w 185"/>
                  <a:gd name="T9" fmla="*/ 0 h 376"/>
                  <a:gd name="T10" fmla="*/ 86 w 185"/>
                  <a:gd name="T11" fmla="*/ 304 h 376"/>
                  <a:gd name="T12" fmla="*/ 20 w 185"/>
                  <a:gd name="T13" fmla="*/ 304 h 376"/>
                  <a:gd name="T14" fmla="*/ 20 w 185"/>
                  <a:gd name="T15" fmla="*/ 244 h 376"/>
                  <a:gd name="T16" fmla="*/ 86 w 185"/>
                  <a:gd name="T17" fmla="*/ 244 h 376"/>
                  <a:gd name="T18" fmla="*/ 86 w 185"/>
                  <a:gd name="T19" fmla="*/ 304 h 376"/>
                  <a:gd name="T20" fmla="*/ 86 w 185"/>
                  <a:gd name="T21" fmla="*/ 230 h 376"/>
                  <a:gd name="T22" fmla="*/ 20 w 185"/>
                  <a:gd name="T23" fmla="*/ 230 h 376"/>
                  <a:gd name="T24" fmla="*/ 20 w 185"/>
                  <a:gd name="T25" fmla="*/ 171 h 376"/>
                  <a:gd name="T26" fmla="*/ 86 w 185"/>
                  <a:gd name="T27" fmla="*/ 171 h 376"/>
                  <a:gd name="T28" fmla="*/ 86 w 185"/>
                  <a:gd name="T29" fmla="*/ 230 h 376"/>
                  <a:gd name="T30" fmla="*/ 86 w 185"/>
                  <a:gd name="T31" fmla="*/ 157 h 376"/>
                  <a:gd name="T32" fmla="*/ 20 w 185"/>
                  <a:gd name="T33" fmla="*/ 157 h 376"/>
                  <a:gd name="T34" fmla="*/ 20 w 185"/>
                  <a:gd name="T35" fmla="*/ 98 h 376"/>
                  <a:gd name="T36" fmla="*/ 86 w 185"/>
                  <a:gd name="T37" fmla="*/ 98 h 376"/>
                  <a:gd name="T38" fmla="*/ 86 w 185"/>
                  <a:gd name="T39" fmla="*/ 157 h 376"/>
                  <a:gd name="T40" fmla="*/ 86 w 185"/>
                  <a:gd name="T41" fmla="*/ 85 h 376"/>
                  <a:gd name="T42" fmla="*/ 20 w 185"/>
                  <a:gd name="T43" fmla="*/ 85 h 376"/>
                  <a:gd name="T44" fmla="*/ 20 w 185"/>
                  <a:gd name="T45" fmla="*/ 25 h 376"/>
                  <a:gd name="T46" fmla="*/ 86 w 185"/>
                  <a:gd name="T47" fmla="*/ 25 h 376"/>
                  <a:gd name="T48" fmla="*/ 86 w 185"/>
                  <a:gd name="T49" fmla="*/ 85 h 376"/>
                  <a:gd name="T50" fmla="*/ 166 w 185"/>
                  <a:gd name="T51" fmla="*/ 304 h 376"/>
                  <a:gd name="T52" fmla="*/ 99 w 185"/>
                  <a:gd name="T53" fmla="*/ 304 h 376"/>
                  <a:gd name="T54" fmla="*/ 99 w 185"/>
                  <a:gd name="T55" fmla="*/ 244 h 376"/>
                  <a:gd name="T56" fmla="*/ 166 w 185"/>
                  <a:gd name="T57" fmla="*/ 244 h 376"/>
                  <a:gd name="T58" fmla="*/ 166 w 185"/>
                  <a:gd name="T59" fmla="*/ 304 h 376"/>
                  <a:gd name="T60" fmla="*/ 166 w 185"/>
                  <a:gd name="T61" fmla="*/ 230 h 376"/>
                  <a:gd name="T62" fmla="*/ 99 w 185"/>
                  <a:gd name="T63" fmla="*/ 230 h 376"/>
                  <a:gd name="T64" fmla="*/ 99 w 185"/>
                  <a:gd name="T65" fmla="*/ 171 h 376"/>
                  <a:gd name="T66" fmla="*/ 166 w 185"/>
                  <a:gd name="T67" fmla="*/ 171 h 376"/>
                  <a:gd name="T68" fmla="*/ 166 w 185"/>
                  <a:gd name="T69" fmla="*/ 230 h 376"/>
                  <a:gd name="T70" fmla="*/ 166 w 185"/>
                  <a:gd name="T71" fmla="*/ 157 h 376"/>
                  <a:gd name="T72" fmla="*/ 99 w 185"/>
                  <a:gd name="T73" fmla="*/ 157 h 376"/>
                  <a:gd name="T74" fmla="*/ 99 w 185"/>
                  <a:gd name="T75" fmla="*/ 98 h 376"/>
                  <a:gd name="T76" fmla="*/ 166 w 185"/>
                  <a:gd name="T77" fmla="*/ 98 h 376"/>
                  <a:gd name="T78" fmla="*/ 166 w 185"/>
                  <a:gd name="T79" fmla="*/ 157 h 376"/>
                  <a:gd name="T80" fmla="*/ 166 w 185"/>
                  <a:gd name="T81" fmla="*/ 85 h 376"/>
                  <a:gd name="T82" fmla="*/ 99 w 185"/>
                  <a:gd name="T83" fmla="*/ 85 h 376"/>
                  <a:gd name="T84" fmla="*/ 99 w 185"/>
                  <a:gd name="T85" fmla="*/ 25 h 376"/>
                  <a:gd name="T86" fmla="*/ 166 w 185"/>
                  <a:gd name="T87" fmla="*/ 25 h 376"/>
                  <a:gd name="T88" fmla="*/ 166 w 185"/>
                  <a:gd name="T89" fmla="*/ 8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376">
                    <a:moveTo>
                      <a:pt x="0" y="0"/>
                    </a:moveTo>
                    <a:lnTo>
                      <a:pt x="0" y="376"/>
                    </a:lnTo>
                    <a:lnTo>
                      <a:pt x="185" y="376"/>
                    </a:lnTo>
                    <a:lnTo>
                      <a:pt x="185" y="0"/>
                    </a:lnTo>
                    <a:lnTo>
                      <a:pt x="0" y="0"/>
                    </a:lnTo>
                    <a:close/>
                    <a:moveTo>
                      <a:pt x="86" y="304"/>
                    </a:moveTo>
                    <a:lnTo>
                      <a:pt x="20" y="304"/>
                    </a:lnTo>
                    <a:lnTo>
                      <a:pt x="20" y="244"/>
                    </a:lnTo>
                    <a:lnTo>
                      <a:pt x="86" y="244"/>
                    </a:lnTo>
                    <a:lnTo>
                      <a:pt x="86" y="304"/>
                    </a:lnTo>
                    <a:close/>
                    <a:moveTo>
                      <a:pt x="86" y="230"/>
                    </a:moveTo>
                    <a:lnTo>
                      <a:pt x="20" y="230"/>
                    </a:lnTo>
                    <a:lnTo>
                      <a:pt x="20" y="171"/>
                    </a:lnTo>
                    <a:lnTo>
                      <a:pt x="86" y="171"/>
                    </a:lnTo>
                    <a:lnTo>
                      <a:pt x="86" y="230"/>
                    </a:lnTo>
                    <a:close/>
                    <a:moveTo>
                      <a:pt x="86" y="157"/>
                    </a:moveTo>
                    <a:lnTo>
                      <a:pt x="20" y="157"/>
                    </a:lnTo>
                    <a:lnTo>
                      <a:pt x="20" y="98"/>
                    </a:lnTo>
                    <a:lnTo>
                      <a:pt x="86" y="98"/>
                    </a:lnTo>
                    <a:lnTo>
                      <a:pt x="86" y="157"/>
                    </a:lnTo>
                    <a:close/>
                    <a:moveTo>
                      <a:pt x="86" y="85"/>
                    </a:moveTo>
                    <a:lnTo>
                      <a:pt x="20" y="85"/>
                    </a:lnTo>
                    <a:lnTo>
                      <a:pt x="20" y="25"/>
                    </a:lnTo>
                    <a:lnTo>
                      <a:pt x="86" y="25"/>
                    </a:lnTo>
                    <a:lnTo>
                      <a:pt x="86" y="85"/>
                    </a:lnTo>
                    <a:close/>
                    <a:moveTo>
                      <a:pt x="166" y="304"/>
                    </a:moveTo>
                    <a:lnTo>
                      <a:pt x="99" y="304"/>
                    </a:lnTo>
                    <a:lnTo>
                      <a:pt x="99" y="244"/>
                    </a:lnTo>
                    <a:lnTo>
                      <a:pt x="166" y="244"/>
                    </a:lnTo>
                    <a:lnTo>
                      <a:pt x="166" y="304"/>
                    </a:lnTo>
                    <a:close/>
                    <a:moveTo>
                      <a:pt x="166" y="230"/>
                    </a:moveTo>
                    <a:lnTo>
                      <a:pt x="99" y="230"/>
                    </a:lnTo>
                    <a:lnTo>
                      <a:pt x="99" y="171"/>
                    </a:lnTo>
                    <a:lnTo>
                      <a:pt x="166" y="171"/>
                    </a:lnTo>
                    <a:lnTo>
                      <a:pt x="166" y="230"/>
                    </a:lnTo>
                    <a:close/>
                    <a:moveTo>
                      <a:pt x="166" y="157"/>
                    </a:moveTo>
                    <a:lnTo>
                      <a:pt x="99" y="157"/>
                    </a:lnTo>
                    <a:lnTo>
                      <a:pt x="99" y="98"/>
                    </a:lnTo>
                    <a:lnTo>
                      <a:pt x="166" y="98"/>
                    </a:lnTo>
                    <a:lnTo>
                      <a:pt x="166" y="157"/>
                    </a:lnTo>
                    <a:close/>
                    <a:moveTo>
                      <a:pt x="166" y="85"/>
                    </a:moveTo>
                    <a:lnTo>
                      <a:pt x="99" y="85"/>
                    </a:lnTo>
                    <a:lnTo>
                      <a:pt x="99" y="25"/>
                    </a:lnTo>
                    <a:lnTo>
                      <a:pt x="166" y="25"/>
                    </a:lnTo>
                    <a:lnTo>
                      <a:pt x="166" y="85"/>
                    </a:lnTo>
                    <a:close/>
                  </a:path>
                </a:pathLst>
              </a:custGeom>
              <a:solidFill>
                <a:schemeClr val="bg1"/>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a:solidFill>
                    <a:srgbClr val="000000"/>
                  </a:solidFill>
                </a:endParaRPr>
              </a:p>
            </p:txBody>
          </p:sp>
          <p:sp>
            <p:nvSpPr>
              <p:cNvPr id="14" name="TextBox 13"/>
              <p:cNvSpPr txBox="1"/>
              <p:nvPr/>
            </p:nvSpPr>
            <p:spPr>
              <a:xfrm>
                <a:off x="2799700" y="4497168"/>
                <a:ext cx="1449887" cy="397874"/>
              </a:xfrm>
              <a:prstGeom prst="rect">
                <a:avLst/>
              </a:prstGeom>
              <a:noFill/>
            </p:spPr>
            <p:txBody>
              <a:bodyPr wrap="square" lIns="179234" tIns="143387" rIns="179234" bIns="143387" rtlCol="0">
                <a:noAutofit/>
              </a:bodyPr>
              <a:lstStyle/>
              <a:p>
                <a:pPr defTabSz="913154"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SQL Server</a:t>
                </a:r>
              </a:p>
            </p:txBody>
          </p:sp>
          <p:sp>
            <p:nvSpPr>
              <p:cNvPr id="112" name="Freeform 111"/>
              <p:cNvSpPr>
                <a:spLocks/>
              </p:cNvSpPr>
              <p:nvPr/>
            </p:nvSpPr>
            <p:spPr bwMode="auto">
              <a:xfrm flipH="1">
                <a:off x="4144836" y="3674910"/>
                <a:ext cx="1030878" cy="722987"/>
              </a:xfrm>
              <a:custGeom>
                <a:avLst/>
                <a:gdLst>
                  <a:gd name="connsiteX0" fmla="*/ 5546725 w 8802688"/>
                  <a:gd name="connsiteY0" fmla="*/ 4819650 h 6677025"/>
                  <a:gd name="connsiteX1" fmla="*/ 5573713 w 8802688"/>
                  <a:gd name="connsiteY1" fmla="*/ 4926013 h 6677025"/>
                  <a:gd name="connsiteX2" fmla="*/ 5603875 w 8802688"/>
                  <a:gd name="connsiteY2" fmla="*/ 5024438 h 6677025"/>
                  <a:gd name="connsiteX3" fmla="*/ 5630863 w 8802688"/>
                  <a:gd name="connsiteY3" fmla="*/ 5122863 h 6677025"/>
                  <a:gd name="connsiteX4" fmla="*/ 5657850 w 8802688"/>
                  <a:gd name="connsiteY4" fmla="*/ 5229225 h 6677025"/>
                  <a:gd name="connsiteX5" fmla="*/ 5668963 w 8802688"/>
                  <a:gd name="connsiteY5" fmla="*/ 5313363 h 6677025"/>
                  <a:gd name="connsiteX6" fmla="*/ 5681663 w 8802688"/>
                  <a:gd name="connsiteY6" fmla="*/ 5399088 h 6677025"/>
                  <a:gd name="connsiteX7" fmla="*/ 5686425 w 8802688"/>
                  <a:gd name="connsiteY7" fmla="*/ 5484813 h 6677025"/>
                  <a:gd name="connsiteX8" fmla="*/ 5689600 w 8802688"/>
                  <a:gd name="connsiteY8" fmla="*/ 5572126 h 6677025"/>
                  <a:gd name="connsiteX9" fmla="*/ 5695950 w 8802688"/>
                  <a:gd name="connsiteY9" fmla="*/ 5749926 h 6677025"/>
                  <a:gd name="connsiteX10" fmla="*/ 5695950 w 8802688"/>
                  <a:gd name="connsiteY10" fmla="*/ 5940426 h 6677025"/>
                  <a:gd name="connsiteX11" fmla="*/ 5692775 w 8802688"/>
                  <a:gd name="connsiteY11" fmla="*/ 5957888 h 6677025"/>
                  <a:gd name="connsiteX12" fmla="*/ 5689600 w 8802688"/>
                  <a:gd name="connsiteY12" fmla="*/ 5978526 h 6677025"/>
                  <a:gd name="connsiteX13" fmla="*/ 5681663 w 8802688"/>
                  <a:gd name="connsiteY13" fmla="*/ 6002338 h 6677025"/>
                  <a:gd name="connsiteX14" fmla="*/ 5672138 w 8802688"/>
                  <a:gd name="connsiteY14" fmla="*/ 6029326 h 6677025"/>
                  <a:gd name="connsiteX15" fmla="*/ 5659438 w 8802688"/>
                  <a:gd name="connsiteY15" fmla="*/ 6053138 h 6677025"/>
                  <a:gd name="connsiteX16" fmla="*/ 5648325 w 8802688"/>
                  <a:gd name="connsiteY16" fmla="*/ 6070601 h 6677025"/>
                  <a:gd name="connsiteX17" fmla="*/ 5634038 w 8802688"/>
                  <a:gd name="connsiteY17" fmla="*/ 6086476 h 6677025"/>
                  <a:gd name="connsiteX18" fmla="*/ 5627688 w 8802688"/>
                  <a:gd name="connsiteY18" fmla="*/ 6088063 h 6677025"/>
                  <a:gd name="connsiteX19" fmla="*/ 5621338 w 8802688"/>
                  <a:gd name="connsiteY19" fmla="*/ 6088063 h 6677025"/>
                  <a:gd name="connsiteX20" fmla="*/ 5526088 w 8802688"/>
                  <a:gd name="connsiteY20" fmla="*/ 6100763 h 6677025"/>
                  <a:gd name="connsiteX21" fmla="*/ 5430838 w 8802688"/>
                  <a:gd name="connsiteY21" fmla="*/ 6107113 h 6677025"/>
                  <a:gd name="connsiteX22" fmla="*/ 5338763 w 8802688"/>
                  <a:gd name="connsiteY22" fmla="*/ 6107113 h 6677025"/>
                  <a:gd name="connsiteX23" fmla="*/ 5249862 w 8802688"/>
                  <a:gd name="connsiteY23" fmla="*/ 6103938 h 6677025"/>
                  <a:gd name="connsiteX24" fmla="*/ 5068887 w 8802688"/>
                  <a:gd name="connsiteY24" fmla="*/ 6094413 h 6677025"/>
                  <a:gd name="connsiteX25" fmla="*/ 4973637 w 8802688"/>
                  <a:gd name="connsiteY25" fmla="*/ 6091238 h 6677025"/>
                  <a:gd name="connsiteX26" fmla="*/ 4878387 w 8802688"/>
                  <a:gd name="connsiteY26" fmla="*/ 6088063 h 6677025"/>
                  <a:gd name="connsiteX27" fmla="*/ 5045075 w 8802688"/>
                  <a:gd name="connsiteY27" fmla="*/ 5780088 h 6677025"/>
                  <a:gd name="connsiteX28" fmla="*/ 5213350 w 8802688"/>
                  <a:gd name="connsiteY28" fmla="*/ 5467350 h 6677025"/>
                  <a:gd name="connsiteX29" fmla="*/ 5380038 w 8802688"/>
                  <a:gd name="connsiteY29" fmla="*/ 5149850 h 6677025"/>
                  <a:gd name="connsiteX30" fmla="*/ 576262 w 8802688"/>
                  <a:gd name="connsiteY30" fmla="*/ 4632325 h 6677025"/>
                  <a:gd name="connsiteX31" fmla="*/ 685799 w 8802688"/>
                  <a:gd name="connsiteY31" fmla="*/ 4827588 h 6677025"/>
                  <a:gd name="connsiteX32" fmla="*/ 796925 w 8802688"/>
                  <a:gd name="connsiteY32" fmla="*/ 5030788 h 6677025"/>
                  <a:gd name="connsiteX33" fmla="*/ 909637 w 8802688"/>
                  <a:gd name="connsiteY33" fmla="*/ 5235575 h 6677025"/>
                  <a:gd name="connsiteX34" fmla="*/ 1019175 w 8802688"/>
                  <a:gd name="connsiteY34" fmla="*/ 5456238 h 6677025"/>
                  <a:gd name="connsiteX35" fmla="*/ 1031875 w 8802688"/>
                  <a:gd name="connsiteY35" fmla="*/ 5481638 h 6677025"/>
                  <a:gd name="connsiteX36" fmla="*/ 1039812 w 8802688"/>
                  <a:gd name="connsiteY36" fmla="*/ 5508626 h 6677025"/>
                  <a:gd name="connsiteX37" fmla="*/ 1046162 w 8802688"/>
                  <a:gd name="connsiteY37" fmla="*/ 5532438 h 6677025"/>
                  <a:gd name="connsiteX38" fmla="*/ 1049337 w 8802688"/>
                  <a:gd name="connsiteY38" fmla="*/ 5559426 h 6677025"/>
                  <a:gd name="connsiteX39" fmla="*/ 1049337 w 8802688"/>
                  <a:gd name="connsiteY39" fmla="*/ 5580063 h 6677025"/>
                  <a:gd name="connsiteX40" fmla="*/ 1046162 w 8802688"/>
                  <a:gd name="connsiteY40" fmla="*/ 5600701 h 6677025"/>
                  <a:gd name="connsiteX41" fmla="*/ 1039812 w 8802688"/>
                  <a:gd name="connsiteY41" fmla="*/ 5621338 h 6677025"/>
                  <a:gd name="connsiteX42" fmla="*/ 1028699 w 8802688"/>
                  <a:gd name="connsiteY42" fmla="*/ 5640388 h 6677025"/>
                  <a:gd name="connsiteX43" fmla="*/ 1019175 w 8802688"/>
                  <a:gd name="connsiteY43" fmla="*/ 5657851 h 6677025"/>
                  <a:gd name="connsiteX44" fmla="*/ 1004887 w 8802688"/>
                  <a:gd name="connsiteY44" fmla="*/ 5672138 h 6677025"/>
                  <a:gd name="connsiteX45" fmla="*/ 987425 w 8802688"/>
                  <a:gd name="connsiteY45" fmla="*/ 5684838 h 6677025"/>
                  <a:gd name="connsiteX46" fmla="*/ 968375 w 8802688"/>
                  <a:gd name="connsiteY46" fmla="*/ 5695951 h 6677025"/>
                  <a:gd name="connsiteX47" fmla="*/ 947737 w 8802688"/>
                  <a:gd name="connsiteY47" fmla="*/ 5705476 h 6677025"/>
                  <a:gd name="connsiteX48" fmla="*/ 923925 w 8802688"/>
                  <a:gd name="connsiteY48" fmla="*/ 5711826 h 6677025"/>
                  <a:gd name="connsiteX49" fmla="*/ 896937 w 8802688"/>
                  <a:gd name="connsiteY49" fmla="*/ 5713413 h 6677025"/>
                  <a:gd name="connsiteX50" fmla="*/ 871537 w 8802688"/>
                  <a:gd name="connsiteY50" fmla="*/ 5716588 h 6677025"/>
                  <a:gd name="connsiteX51" fmla="*/ 844549 w 8802688"/>
                  <a:gd name="connsiteY51" fmla="*/ 5716588 h 6677025"/>
                  <a:gd name="connsiteX52" fmla="*/ 814387 w 8802688"/>
                  <a:gd name="connsiteY52" fmla="*/ 5716588 h 6677025"/>
                  <a:gd name="connsiteX53" fmla="*/ 787399 w 8802688"/>
                  <a:gd name="connsiteY53" fmla="*/ 5713413 h 6677025"/>
                  <a:gd name="connsiteX54" fmla="*/ 757237 w 8802688"/>
                  <a:gd name="connsiteY54" fmla="*/ 5711826 h 6677025"/>
                  <a:gd name="connsiteX55" fmla="*/ 728662 w 8802688"/>
                  <a:gd name="connsiteY55" fmla="*/ 5702301 h 6677025"/>
                  <a:gd name="connsiteX56" fmla="*/ 695325 w 8802688"/>
                  <a:gd name="connsiteY56" fmla="*/ 5692776 h 6677025"/>
                  <a:gd name="connsiteX57" fmla="*/ 636587 w 8802688"/>
                  <a:gd name="connsiteY57" fmla="*/ 5668963 h 6677025"/>
                  <a:gd name="connsiteX58" fmla="*/ 576262 w 8802688"/>
                  <a:gd name="connsiteY58" fmla="*/ 5637213 h 6677025"/>
                  <a:gd name="connsiteX59" fmla="*/ 520699 w 8802688"/>
                  <a:gd name="connsiteY59" fmla="*/ 5600701 h 6677025"/>
                  <a:gd name="connsiteX60" fmla="*/ 463549 w 8802688"/>
                  <a:gd name="connsiteY60" fmla="*/ 5556251 h 6677025"/>
                  <a:gd name="connsiteX61" fmla="*/ 406399 w 8802688"/>
                  <a:gd name="connsiteY61" fmla="*/ 5508626 h 6677025"/>
                  <a:gd name="connsiteX62" fmla="*/ 360362 w 8802688"/>
                  <a:gd name="connsiteY62" fmla="*/ 5457826 h 6677025"/>
                  <a:gd name="connsiteX63" fmla="*/ 312737 w 8802688"/>
                  <a:gd name="connsiteY63" fmla="*/ 5405438 h 6677025"/>
                  <a:gd name="connsiteX64" fmla="*/ 269875 w 8802688"/>
                  <a:gd name="connsiteY64" fmla="*/ 5351463 h 6677025"/>
                  <a:gd name="connsiteX65" fmla="*/ 234949 w 8802688"/>
                  <a:gd name="connsiteY65" fmla="*/ 5294313 h 6677025"/>
                  <a:gd name="connsiteX66" fmla="*/ 207962 w 8802688"/>
                  <a:gd name="connsiteY66" fmla="*/ 5238750 h 6677025"/>
                  <a:gd name="connsiteX67" fmla="*/ 184149 w 8802688"/>
                  <a:gd name="connsiteY67" fmla="*/ 5184775 h 6677025"/>
                  <a:gd name="connsiteX68" fmla="*/ 177799 w 8802688"/>
                  <a:gd name="connsiteY68" fmla="*/ 5157788 h 6677025"/>
                  <a:gd name="connsiteX69" fmla="*/ 173037 w 8802688"/>
                  <a:gd name="connsiteY69" fmla="*/ 5130800 h 6677025"/>
                  <a:gd name="connsiteX70" fmla="*/ 169862 w 8802688"/>
                  <a:gd name="connsiteY70" fmla="*/ 5105400 h 6677025"/>
                  <a:gd name="connsiteX71" fmla="*/ 166687 w 8802688"/>
                  <a:gd name="connsiteY71" fmla="*/ 5081588 h 6677025"/>
                  <a:gd name="connsiteX72" fmla="*/ 169862 w 8802688"/>
                  <a:gd name="connsiteY72" fmla="*/ 5054600 h 6677025"/>
                  <a:gd name="connsiteX73" fmla="*/ 173037 w 8802688"/>
                  <a:gd name="connsiteY73" fmla="*/ 5024438 h 6677025"/>
                  <a:gd name="connsiteX74" fmla="*/ 180975 w 8802688"/>
                  <a:gd name="connsiteY74" fmla="*/ 4997450 h 6677025"/>
                  <a:gd name="connsiteX75" fmla="*/ 190499 w 8802688"/>
                  <a:gd name="connsiteY75" fmla="*/ 4973638 h 6677025"/>
                  <a:gd name="connsiteX76" fmla="*/ 201612 w 8802688"/>
                  <a:gd name="connsiteY76" fmla="*/ 4949825 h 6677025"/>
                  <a:gd name="connsiteX77" fmla="*/ 214312 w 8802688"/>
                  <a:gd name="connsiteY77" fmla="*/ 4929188 h 6677025"/>
                  <a:gd name="connsiteX78" fmla="*/ 228599 w 8802688"/>
                  <a:gd name="connsiteY78" fmla="*/ 4908550 h 6677025"/>
                  <a:gd name="connsiteX79" fmla="*/ 241299 w 8802688"/>
                  <a:gd name="connsiteY79" fmla="*/ 4894263 h 6677025"/>
                  <a:gd name="connsiteX80" fmla="*/ 285749 w 8802688"/>
                  <a:gd name="connsiteY80" fmla="*/ 4851400 h 6677025"/>
                  <a:gd name="connsiteX81" fmla="*/ 330199 w 8802688"/>
                  <a:gd name="connsiteY81" fmla="*/ 4816475 h 6677025"/>
                  <a:gd name="connsiteX82" fmla="*/ 377825 w 8802688"/>
                  <a:gd name="connsiteY82" fmla="*/ 4779963 h 6677025"/>
                  <a:gd name="connsiteX83" fmla="*/ 422275 w 8802688"/>
                  <a:gd name="connsiteY83" fmla="*/ 4748213 h 6677025"/>
                  <a:gd name="connsiteX84" fmla="*/ 507999 w 8802688"/>
                  <a:gd name="connsiteY84" fmla="*/ 4687888 h 6677025"/>
                  <a:gd name="connsiteX85" fmla="*/ 544512 w 8802688"/>
                  <a:gd name="connsiteY85" fmla="*/ 4662488 h 6677025"/>
                  <a:gd name="connsiteX86" fmla="*/ 6180138 w 8802688"/>
                  <a:gd name="connsiteY86" fmla="*/ 3546475 h 6677025"/>
                  <a:gd name="connsiteX87" fmla="*/ 6124576 w 8802688"/>
                  <a:gd name="connsiteY87" fmla="*/ 3562350 h 6677025"/>
                  <a:gd name="connsiteX88" fmla="*/ 6076951 w 8802688"/>
                  <a:gd name="connsiteY88" fmla="*/ 3579813 h 6677025"/>
                  <a:gd name="connsiteX89" fmla="*/ 6037263 w 8802688"/>
                  <a:gd name="connsiteY89" fmla="*/ 3600450 h 6677025"/>
                  <a:gd name="connsiteX90" fmla="*/ 6002338 w 8802688"/>
                  <a:gd name="connsiteY90" fmla="*/ 3624263 h 6677025"/>
                  <a:gd name="connsiteX91" fmla="*/ 5978526 w 8802688"/>
                  <a:gd name="connsiteY91" fmla="*/ 3651250 h 6677025"/>
                  <a:gd name="connsiteX92" fmla="*/ 5961063 w 8802688"/>
                  <a:gd name="connsiteY92" fmla="*/ 3678238 h 6677025"/>
                  <a:gd name="connsiteX93" fmla="*/ 5948363 w 8802688"/>
                  <a:gd name="connsiteY93" fmla="*/ 3705225 h 6677025"/>
                  <a:gd name="connsiteX94" fmla="*/ 5945188 w 8802688"/>
                  <a:gd name="connsiteY94" fmla="*/ 3719513 h 6677025"/>
                  <a:gd name="connsiteX95" fmla="*/ 5945188 w 8802688"/>
                  <a:gd name="connsiteY95" fmla="*/ 3733800 h 6677025"/>
                  <a:gd name="connsiteX96" fmla="*/ 5986463 w 8802688"/>
                  <a:gd name="connsiteY96" fmla="*/ 3698875 h 6677025"/>
                  <a:gd name="connsiteX97" fmla="*/ 6046788 w 8802688"/>
                  <a:gd name="connsiteY97" fmla="*/ 3654425 h 6677025"/>
                  <a:gd name="connsiteX98" fmla="*/ 6115051 w 8802688"/>
                  <a:gd name="connsiteY98" fmla="*/ 3600450 h 6677025"/>
                  <a:gd name="connsiteX99" fmla="*/ 6148388 w 8802688"/>
                  <a:gd name="connsiteY99" fmla="*/ 3573463 h 6677025"/>
                  <a:gd name="connsiteX100" fmla="*/ 279400 w 8802688"/>
                  <a:gd name="connsiteY100" fmla="*/ 2203450 h 6677025"/>
                  <a:gd name="connsiteX101" fmla="*/ 354013 w 8802688"/>
                  <a:gd name="connsiteY101" fmla="*/ 2203450 h 6677025"/>
                  <a:gd name="connsiteX102" fmla="*/ 327025 w 8802688"/>
                  <a:gd name="connsiteY102" fmla="*/ 2274888 h 6677025"/>
                  <a:gd name="connsiteX103" fmla="*/ 303213 w 8802688"/>
                  <a:gd name="connsiteY103" fmla="*/ 2343150 h 6677025"/>
                  <a:gd name="connsiteX104" fmla="*/ 261938 w 8802688"/>
                  <a:gd name="connsiteY104" fmla="*/ 2482850 h 6677025"/>
                  <a:gd name="connsiteX105" fmla="*/ 217488 w 8802688"/>
                  <a:gd name="connsiteY105" fmla="*/ 2625726 h 6677025"/>
                  <a:gd name="connsiteX106" fmla="*/ 193675 w 8802688"/>
                  <a:gd name="connsiteY106" fmla="*/ 2693988 h 6677025"/>
                  <a:gd name="connsiteX107" fmla="*/ 166688 w 8802688"/>
                  <a:gd name="connsiteY107" fmla="*/ 2765425 h 6677025"/>
                  <a:gd name="connsiteX108" fmla="*/ 169863 w 8802688"/>
                  <a:gd name="connsiteY108" fmla="*/ 2792413 h 6677025"/>
                  <a:gd name="connsiteX109" fmla="*/ 173038 w 8802688"/>
                  <a:gd name="connsiteY109" fmla="*/ 2819400 h 6677025"/>
                  <a:gd name="connsiteX110" fmla="*/ 180975 w 8802688"/>
                  <a:gd name="connsiteY110" fmla="*/ 2844801 h 6677025"/>
                  <a:gd name="connsiteX111" fmla="*/ 190500 w 8802688"/>
                  <a:gd name="connsiteY111" fmla="*/ 2871788 h 6677025"/>
                  <a:gd name="connsiteX112" fmla="*/ 201613 w 8802688"/>
                  <a:gd name="connsiteY112" fmla="*/ 2895601 h 6677025"/>
                  <a:gd name="connsiteX113" fmla="*/ 214313 w 8802688"/>
                  <a:gd name="connsiteY113" fmla="*/ 2916238 h 6677025"/>
                  <a:gd name="connsiteX114" fmla="*/ 228600 w 8802688"/>
                  <a:gd name="connsiteY114" fmla="*/ 2935288 h 6677025"/>
                  <a:gd name="connsiteX115" fmla="*/ 241300 w 8802688"/>
                  <a:gd name="connsiteY115" fmla="*/ 2952751 h 6677025"/>
                  <a:gd name="connsiteX116" fmla="*/ 242888 w 8802688"/>
                  <a:gd name="connsiteY116" fmla="*/ 2959101 h 6677025"/>
                  <a:gd name="connsiteX117" fmla="*/ 242888 w 8802688"/>
                  <a:gd name="connsiteY117" fmla="*/ 2963863 h 6677025"/>
                  <a:gd name="connsiteX118" fmla="*/ 255588 w 8802688"/>
                  <a:gd name="connsiteY118" fmla="*/ 2973388 h 6677025"/>
                  <a:gd name="connsiteX119" fmla="*/ 266700 w 8802688"/>
                  <a:gd name="connsiteY119" fmla="*/ 2979738 h 6677025"/>
                  <a:gd name="connsiteX120" fmla="*/ 288925 w 8802688"/>
                  <a:gd name="connsiteY120" fmla="*/ 2984501 h 6677025"/>
                  <a:gd name="connsiteX121" fmla="*/ 336550 w 8802688"/>
                  <a:gd name="connsiteY121" fmla="*/ 2987676 h 6677025"/>
                  <a:gd name="connsiteX122" fmla="*/ 388938 w 8802688"/>
                  <a:gd name="connsiteY122" fmla="*/ 2987676 h 6677025"/>
                  <a:gd name="connsiteX123" fmla="*/ 404813 w 8802688"/>
                  <a:gd name="connsiteY123" fmla="*/ 2987676 h 6677025"/>
                  <a:gd name="connsiteX124" fmla="*/ 425450 w 8802688"/>
                  <a:gd name="connsiteY124" fmla="*/ 2982913 h 6677025"/>
                  <a:gd name="connsiteX125" fmla="*/ 469900 w 8802688"/>
                  <a:gd name="connsiteY125" fmla="*/ 2963863 h 6677025"/>
                  <a:gd name="connsiteX126" fmla="*/ 520700 w 8802688"/>
                  <a:gd name="connsiteY126" fmla="*/ 2940051 h 6677025"/>
                  <a:gd name="connsiteX127" fmla="*/ 576263 w 8802688"/>
                  <a:gd name="connsiteY127" fmla="*/ 2914651 h 6677025"/>
                  <a:gd name="connsiteX128" fmla="*/ 573088 w 8802688"/>
                  <a:gd name="connsiteY128" fmla="*/ 2946401 h 6677025"/>
                  <a:gd name="connsiteX129" fmla="*/ 568325 w 8802688"/>
                  <a:gd name="connsiteY129" fmla="*/ 2979738 h 6677025"/>
                  <a:gd name="connsiteX130" fmla="*/ 558801 w 8802688"/>
                  <a:gd name="connsiteY130" fmla="*/ 3008313 h 6677025"/>
                  <a:gd name="connsiteX131" fmla="*/ 544513 w 8802688"/>
                  <a:gd name="connsiteY131" fmla="*/ 3038476 h 6677025"/>
                  <a:gd name="connsiteX132" fmla="*/ 528638 w 8802688"/>
                  <a:gd name="connsiteY132" fmla="*/ 3062288 h 6677025"/>
                  <a:gd name="connsiteX133" fmla="*/ 508000 w 8802688"/>
                  <a:gd name="connsiteY133" fmla="*/ 3086101 h 6677025"/>
                  <a:gd name="connsiteX134" fmla="*/ 487363 w 8802688"/>
                  <a:gd name="connsiteY134" fmla="*/ 3106738 h 6677025"/>
                  <a:gd name="connsiteX135" fmla="*/ 463550 w 8802688"/>
                  <a:gd name="connsiteY135" fmla="*/ 3124201 h 6677025"/>
                  <a:gd name="connsiteX136" fmla="*/ 439738 w 8802688"/>
                  <a:gd name="connsiteY136" fmla="*/ 3136901 h 6677025"/>
                  <a:gd name="connsiteX137" fmla="*/ 412750 w 8802688"/>
                  <a:gd name="connsiteY137" fmla="*/ 3148013 h 6677025"/>
                  <a:gd name="connsiteX138" fmla="*/ 382588 w 8802688"/>
                  <a:gd name="connsiteY138" fmla="*/ 3157538 h 6677025"/>
                  <a:gd name="connsiteX139" fmla="*/ 357188 w 8802688"/>
                  <a:gd name="connsiteY139" fmla="*/ 3160713 h 6677025"/>
                  <a:gd name="connsiteX140" fmla="*/ 327025 w 8802688"/>
                  <a:gd name="connsiteY140" fmla="*/ 3160713 h 6677025"/>
                  <a:gd name="connsiteX141" fmla="*/ 296863 w 8802688"/>
                  <a:gd name="connsiteY141" fmla="*/ 3157538 h 6677025"/>
                  <a:gd name="connsiteX142" fmla="*/ 269875 w 8802688"/>
                  <a:gd name="connsiteY142" fmla="*/ 3148013 h 6677025"/>
                  <a:gd name="connsiteX143" fmla="*/ 241300 w 8802688"/>
                  <a:gd name="connsiteY143" fmla="*/ 3136901 h 6677025"/>
                  <a:gd name="connsiteX144" fmla="*/ 228600 w 8802688"/>
                  <a:gd name="connsiteY144" fmla="*/ 3130551 h 6677025"/>
                  <a:gd name="connsiteX145" fmla="*/ 214313 w 8802688"/>
                  <a:gd name="connsiteY145" fmla="*/ 3119438 h 6677025"/>
                  <a:gd name="connsiteX146" fmla="*/ 187325 w 8802688"/>
                  <a:gd name="connsiteY146" fmla="*/ 3092451 h 6677025"/>
                  <a:gd name="connsiteX147" fmla="*/ 160338 w 8802688"/>
                  <a:gd name="connsiteY147" fmla="*/ 3055938 h 6677025"/>
                  <a:gd name="connsiteX148" fmla="*/ 133350 w 8802688"/>
                  <a:gd name="connsiteY148" fmla="*/ 3017838 h 6677025"/>
                  <a:gd name="connsiteX149" fmla="*/ 109538 w 8802688"/>
                  <a:gd name="connsiteY149" fmla="*/ 2970213 h 6677025"/>
                  <a:gd name="connsiteX150" fmla="*/ 85725 w 8802688"/>
                  <a:gd name="connsiteY150" fmla="*/ 2922588 h 6677025"/>
                  <a:gd name="connsiteX151" fmla="*/ 65088 w 8802688"/>
                  <a:gd name="connsiteY151" fmla="*/ 2868613 h 6677025"/>
                  <a:gd name="connsiteX152" fmla="*/ 47625 w 8802688"/>
                  <a:gd name="connsiteY152" fmla="*/ 2816225 h 6677025"/>
                  <a:gd name="connsiteX153" fmla="*/ 30163 w 8802688"/>
                  <a:gd name="connsiteY153" fmla="*/ 2762250 h 6677025"/>
                  <a:gd name="connsiteX154" fmla="*/ 17463 w 8802688"/>
                  <a:gd name="connsiteY154" fmla="*/ 2708275 h 6677025"/>
                  <a:gd name="connsiteX155" fmla="*/ 9525 w 8802688"/>
                  <a:gd name="connsiteY155" fmla="*/ 2655888 h 6677025"/>
                  <a:gd name="connsiteX156" fmla="*/ 3175 w 8802688"/>
                  <a:gd name="connsiteY156" fmla="*/ 2608263 h 6677025"/>
                  <a:gd name="connsiteX157" fmla="*/ 0 w 8802688"/>
                  <a:gd name="connsiteY157" fmla="*/ 2563813 h 6677025"/>
                  <a:gd name="connsiteX158" fmla="*/ 0 w 8802688"/>
                  <a:gd name="connsiteY158" fmla="*/ 2524125 h 6677025"/>
                  <a:gd name="connsiteX159" fmla="*/ 9525 w 8802688"/>
                  <a:gd name="connsiteY159" fmla="*/ 2492375 h 6677025"/>
                  <a:gd name="connsiteX160" fmla="*/ 11113 w 8802688"/>
                  <a:gd name="connsiteY160" fmla="*/ 2476500 h 6677025"/>
                  <a:gd name="connsiteX161" fmla="*/ 17463 w 8802688"/>
                  <a:gd name="connsiteY161" fmla="*/ 2465388 h 6677025"/>
                  <a:gd name="connsiteX162" fmla="*/ 47625 w 8802688"/>
                  <a:gd name="connsiteY162" fmla="*/ 2425700 h 6677025"/>
                  <a:gd name="connsiteX163" fmla="*/ 79375 w 8802688"/>
                  <a:gd name="connsiteY163" fmla="*/ 2387600 h 6677025"/>
                  <a:gd name="connsiteX164" fmla="*/ 112713 w 8802688"/>
                  <a:gd name="connsiteY164" fmla="*/ 2352675 h 6677025"/>
                  <a:gd name="connsiteX165" fmla="*/ 149225 w 8802688"/>
                  <a:gd name="connsiteY165" fmla="*/ 2322513 h 6677025"/>
                  <a:gd name="connsiteX166" fmla="*/ 217488 w 8802688"/>
                  <a:gd name="connsiteY166" fmla="*/ 2260600 h 6677025"/>
                  <a:gd name="connsiteX167" fmla="*/ 5886450 w 8802688"/>
                  <a:gd name="connsiteY167" fmla="*/ 2019300 h 6677025"/>
                  <a:gd name="connsiteX168" fmla="*/ 5907087 w 8802688"/>
                  <a:gd name="connsiteY168" fmla="*/ 2022475 h 6677025"/>
                  <a:gd name="connsiteX169" fmla="*/ 5930900 w 8802688"/>
                  <a:gd name="connsiteY169" fmla="*/ 2028825 h 6677025"/>
                  <a:gd name="connsiteX170" fmla="*/ 5957888 w 8802688"/>
                  <a:gd name="connsiteY170" fmla="*/ 2036763 h 6677025"/>
                  <a:gd name="connsiteX171" fmla="*/ 5984875 w 8802688"/>
                  <a:gd name="connsiteY171" fmla="*/ 2049463 h 6677025"/>
                  <a:gd name="connsiteX172" fmla="*/ 6010275 w 8802688"/>
                  <a:gd name="connsiteY172" fmla="*/ 2060575 h 6677025"/>
                  <a:gd name="connsiteX173" fmla="*/ 6034088 w 8802688"/>
                  <a:gd name="connsiteY173" fmla="*/ 2078038 h 6677025"/>
                  <a:gd name="connsiteX174" fmla="*/ 6057900 w 8802688"/>
                  <a:gd name="connsiteY174" fmla="*/ 2093913 h 6677025"/>
                  <a:gd name="connsiteX175" fmla="*/ 5951538 w 8802688"/>
                  <a:gd name="connsiteY175" fmla="*/ 2170113 h 6677025"/>
                  <a:gd name="connsiteX176" fmla="*/ 5897562 w 8802688"/>
                  <a:gd name="connsiteY176" fmla="*/ 2209800 h 6677025"/>
                  <a:gd name="connsiteX177" fmla="*/ 5838825 w 8802688"/>
                  <a:gd name="connsiteY177" fmla="*/ 2244725 h 6677025"/>
                  <a:gd name="connsiteX178" fmla="*/ 5811837 w 8802688"/>
                  <a:gd name="connsiteY178" fmla="*/ 2216150 h 6677025"/>
                  <a:gd name="connsiteX179" fmla="*/ 5788025 w 8802688"/>
                  <a:gd name="connsiteY179" fmla="*/ 2182813 h 6677025"/>
                  <a:gd name="connsiteX180" fmla="*/ 5775325 w 8802688"/>
                  <a:gd name="connsiteY180" fmla="*/ 2165350 h 6677025"/>
                  <a:gd name="connsiteX181" fmla="*/ 5770562 w 8802688"/>
                  <a:gd name="connsiteY181" fmla="*/ 2146300 h 6677025"/>
                  <a:gd name="connsiteX182" fmla="*/ 5764212 w 8802688"/>
                  <a:gd name="connsiteY182" fmla="*/ 2132013 h 6677025"/>
                  <a:gd name="connsiteX183" fmla="*/ 5764212 w 8802688"/>
                  <a:gd name="connsiteY183" fmla="*/ 2117725 h 6677025"/>
                  <a:gd name="connsiteX184" fmla="*/ 5770562 w 8802688"/>
                  <a:gd name="connsiteY184" fmla="*/ 2101850 h 6677025"/>
                  <a:gd name="connsiteX185" fmla="*/ 5778500 w 8802688"/>
                  <a:gd name="connsiteY185" fmla="*/ 2087563 h 6677025"/>
                  <a:gd name="connsiteX186" fmla="*/ 5791200 w 8802688"/>
                  <a:gd name="connsiteY186" fmla="*/ 2073275 h 6677025"/>
                  <a:gd name="connsiteX187" fmla="*/ 5805487 w 8802688"/>
                  <a:gd name="connsiteY187" fmla="*/ 2057400 h 6677025"/>
                  <a:gd name="connsiteX188" fmla="*/ 5821362 w 8802688"/>
                  <a:gd name="connsiteY188" fmla="*/ 2046288 h 6677025"/>
                  <a:gd name="connsiteX189" fmla="*/ 5838825 w 8802688"/>
                  <a:gd name="connsiteY189" fmla="*/ 2033588 h 6677025"/>
                  <a:gd name="connsiteX190" fmla="*/ 5853112 w 8802688"/>
                  <a:gd name="connsiteY190" fmla="*/ 2025650 h 6677025"/>
                  <a:gd name="connsiteX191" fmla="*/ 5870575 w 8802688"/>
                  <a:gd name="connsiteY191" fmla="*/ 2022475 h 6677025"/>
                  <a:gd name="connsiteX192" fmla="*/ 6169026 w 8802688"/>
                  <a:gd name="connsiteY192" fmla="*/ 1685925 h 6677025"/>
                  <a:gd name="connsiteX193" fmla="*/ 6076951 w 8802688"/>
                  <a:gd name="connsiteY193" fmla="*/ 1712913 h 6677025"/>
                  <a:gd name="connsiteX194" fmla="*/ 5984875 w 8802688"/>
                  <a:gd name="connsiteY194" fmla="*/ 1739900 h 6677025"/>
                  <a:gd name="connsiteX195" fmla="*/ 5938838 w 8802688"/>
                  <a:gd name="connsiteY195" fmla="*/ 1757363 h 6677025"/>
                  <a:gd name="connsiteX196" fmla="*/ 5894388 w 8802688"/>
                  <a:gd name="connsiteY196" fmla="*/ 1774825 h 6677025"/>
                  <a:gd name="connsiteX197" fmla="*/ 5849938 w 8802688"/>
                  <a:gd name="connsiteY197" fmla="*/ 1798638 h 6677025"/>
                  <a:gd name="connsiteX198" fmla="*/ 5805488 w 8802688"/>
                  <a:gd name="connsiteY198" fmla="*/ 1828800 h 6677025"/>
                  <a:gd name="connsiteX199" fmla="*/ 5764213 w 8802688"/>
                  <a:gd name="connsiteY199" fmla="*/ 1862138 h 6677025"/>
                  <a:gd name="connsiteX200" fmla="*/ 5722938 w 8802688"/>
                  <a:gd name="connsiteY200" fmla="*/ 1897063 h 6677025"/>
                  <a:gd name="connsiteX201" fmla="*/ 5683250 w 8802688"/>
                  <a:gd name="connsiteY201" fmla="*/ 1933575 h 6677025"/>
                  <a:gd name="connsiteX202" fmla="*/ 5648325 w 8802688"/>
                  <a:gd name="connsiteY202" fmla="*/ 1971675 h 6677025"/>
                  <a:gd name="connsiteX203" fmla="*/ 5576888 w 8802688"/>
                  <a:gd name="connsiteY203" fmla="*/ 2052638 h 6677025"/>
                  <a:gd name="connsiteX204" fmla="*/ 5502275 w 8802688"/>
                  <a:gd name="connsiteY204" fmla="*/ 2128838 h 6677025"/>
                  <a:gd name="connsiteX205" fmla="*/ 5522913 w 8802688"/>
                  <a:gd name="connsiteY205" fmla="*/ 2122488 h 6677025"/>
                  <a:gd name="connsiteX206" fmla="*/ 5543550 w 8802688"/>
                  <a:gd name="connsiteY206" fmla="*/ 2117725 h 6677025"/>
                  <a:gd name="connsiteX207" fmla="*/ 5586413 w 8802688"/>
                  <a:gd name="connsiteY207" fmla="*/ 2098675 h 6677025"/>
                  <a:gd name="connsiteX208" fmla="*/ 5607050 w 8802688"/>
                  <a:gd name="connsiteY208" fmla="*/ 2093913 h 6677025"/>
                  <a:gd name="connsiteX209" fmla="*/ 5624513 w 8802688"/>
                  <a:gd name="connsiteY209" fmla="*/ 2087563 h 6677025"/>
                  <a:gd name="connsiteX210" fmla="*/ 5641975 w 8802688"/>
                  <a:gd name="connsiteY210" fmla="*/ 2087563 h 6677025"/>
                  <a:gd name="connsiteX211" fmla="*/ 5657850 w 8802688"/>
                  <a:gd name="connsiteY211" fmla="*/ 2093913 h 6677025"/>
                  <a:gd name="connsiteX212" fmla="*/ 5832475 w 8802688"/>
                  <a:gd name="connsiteY212" fmla="*/ 2357438 h 6677025"/>
                  <a:gd name="connsiteX213" fmla="*/ 5975350 w 8802688"/>
                  <a:gd name="connsiteY213" fmla="*/ 2265363 h 6677025"/>
                  <a:gd name="connsiteX214" fmla="*/ 6115051 w 8802688"/>
                  <a:gd name="connsiteY214" fmla="*/ 2170113 h 6677025"/>
                  <a:gd name="connsiteX215" fmla="*/ 6264276 w 8802688"/>
                  <a:gd name="connsiteY215" fmla="*/ 2078038 h 6677025"/>
                  <a:gd name="connsiteX216" fmla="*/ 6340476 w 8802688"/>
                  <a:gd name="connsiteY216" fmla="*/ 2030413 h 6677025"/>
                  <a:gd name="connsiteX217" fmla="*/ 6424613 w 8802688"/>
                  <a:gd name="connsiteY217" fmla="*/ 1982788 h 6677025"/>
                  <a:gd name="connsiteX218" fmla="*/ 6400801 w 8802688"/>
                  <a:gd name="connsiteY218" fmla="*/ 1981200 h 6677025"/>
                  <a:gd name="connsiteX219" fmla="*/ 6364288 w 8802688"/>
                  <a:gd name="connsiteY219" fmla="*/ 1971675 h 6677025"/>
                  <a:gd name="connsiteX220" fmla="*/ 6323013 w 8802688"/>
                  <a:gd name="connsiteY220" fmla="*/ 1958975 h 6677025"/>
                  <a:gd name="connsiteX221" fmla="*/ 6302376 w 8802688"/>
                  <a:gd name="connsiteY221" fmla="*/ 1947863 h 6677025"/>
                  <a:gd name="connsiteX222" fmla="*/ 6281738 w 8802688"/>
                  <a:gd name="connsiteY222" fmla="*/ 1935163 h 6677025"/>
                  <a:gd name="connsiteX223" fmla="*/ 6261101 w 8802688"/>
                  <a:gd name="connsiteY223" fmla="*/ 1917700 h 6677025"/>
                  <a:gd name="connsiteX224" fmla="*/ 6240463 w 8802688"/>
                  <a:gd name="connsiteY224" fmla="*/ 1900238 h 6677025"/>
                  <a:gd name="connsiteX225" fmla="*/ 6221413 w 8802688"/>
                  <a:gd name="connsiteY225" fmla="*/ 1876425 h 6677025"/>
                  <a:gd name="connsiteX226" fmla="*/ 6203951 w 8802688"/>
                  <a:gd name="connsiteY226" fmla="*/ 1849438 h 6677025"/>
                  <a:gd name="connsiteX227" fmla="*/ 6192838 w 8802688"/>
                  <a:gd name="connsiteY227" fmla="*/ 1817688 h 6677025"/>
                  <a:gd name="connsiteX228" fmla="*/ 6180138 w 8802688"/>
                  <a:gd name="connsiteY228" fmla="*/ 1778000 h 6677025"/>
                  <a:gd name="connsiteX229" fmla="*/ 6170613 w 8802688"/>
                  <a:gd name="connsiteY229" fmla="*/ 1736725 h 6677025"/>
                  <a:gd name="connsiteX230" fmla="*/ 8401050 w 8802688"/>
                  <a:gd name="connsiteY230" fmla="*/ 1338262 h 6677025"/>
                  <a:gd name="connsiteX231" fmla="*/ 8332788 w 8802688"/>
                  <a:gd name="connsiteY231" fmla="*/ 1382712 h 6677025"/>
                  <a:gd name="connsiteX232" fmla="*/ 8264525 w 8802688"/>
                  <a:gd name="connsiteY232" fmla="*/ 1430337 h 6677025"/>
                  <a:gd name="connsiteX233" fmla="*/ 8131175 w 8802688"/>
                  <a:gd name="connsiteY233" fmla="*/ 1531937 h 6677025"/>
                  <a:gd name="connsiteX234" fmla="*/ 8002588 w 8802688"/>
                  <a:gd name="connsiteY234" fmla="*/ 1630363 h 6677025"/>
                  <a:gd name="connsiteX235" fmla="*/ 7886700 w 8802688"/>
                  <a:gd name="connsiteY235" fmla="*/ 1722438 h 6677025"/>
                  <a:gd name="connsiteX236" fmla="*/ 7920038 w 8802688"/>
                  <a:gd name="connsiteY236" fmla="*/ 1727200 h 6677025"/>
                  <a:gd name="connsiteX237" fmla="*/ 7954963 w 8802688"/>
                  <a:gd name="connsiteY237" fmla="*/ 1727200 h 6677025"/>
                  <a:gd name="connsiteX238" fmla="*/ 7993063 w 8802688"/>
                  <a:gd name="connsiteY238" fmla="*/ 1725613 h 6677025"/>
                  <a:gd name="connsiteX239" fmla="*/ 8029575 w 8802688"/>
                  <a:gd name="connsiteY239" fmla="*/ 1716088 h 6677025"/>
                  <a:gd name="connsiteX240" fmla="*/ 8064500 w 8802688"/>
                  <a:gd name="connsiteY240" fmla="*/ 1703388 h 6677025"/>
                  <a:gd name="connsiteX241" fmla="*/ 8101013 w 8802688"/>
                  <a:gd name="connsiteY241" fmla="*/ 1689100 h 6677025"/>
                  <a:gd name="connsiteX242" fmla="*/ 8135938 w 8802688"/>
                  <a:gd name="connsiteY242" fmla="*/ 1668463 h 6677025"/>
                  <a:gd name="connsiteX243" fmla="*/ 8172450 w 8802688"/>
                  <a:gd name="connsiteY243" fmla="*/ 1644650 h 6677025"/>
                  <a:gd name="connsiteX244" fmla="*/ 8204200 w 8802688"/>
                  <a:gd name="connsiteY244" fmla="*/ 1617662 h 6677025"/>
                  <a:gd name="connsiteX245" fmla="*/ 8237538 w 8802688"/>
                  <a:gd name="connsiteY245" fmla="*/ 1587500 h 6677025"/>
                  <a:gd name="connsiteX246" fmla="*/ 8270875 w 8802688"/>
                  <a:gd name="connsiteY246" fmla="*/ 1555750 h 6677025"/>
                  <a:gd name="connsiteX247" fmla="*/ 8299450 w 8802688"/>
                  <a:gd name="connsiteY247" fmla="*/ 1516062 h 6677025"/>
                  <a:gd name="connsiteX248" fmla="*/ 8329613 w 8802688"/>
                  <a:gd name="connsiteY248" fmla="*/ 1477963 h 6677025"/>
                  <a:gd name="connsiteX249" fmla="*/ 8356600 w 8802688"/>
                  <a:gd name="connsiteY249" fmla="*/ 1433512 h 6677025"/>
                  <a:gd name="connsiteX250" fmla="*/ 8380413 w 8802688"/>
                  <a:gd name="connsiteY250" fmla="*/ 1389062 h 6677025"/>
                  <a:gd name="connsiteX251" fmla="*/ 4067176 w 8802688"/>
                  <a:gd name="connsiteY251" fmla="*/ 1181100 h 6677025"/>
                  <a:gd name="connsiteX252" fmla="*/ 3979864 w 8802688"/>
                  <a:gd name="connsiteY252" fmla="*/ 1184275 h 6677025"/>
                  <a:gd name="connsiteX253" fmla="*/ 3900489 w 8802688"/>
                  <a:gd name="connsiteY253" fmla="*/ 1192213 h 6677025"/>
                  <a:gd name="connsiteX254" fmla="*/ 3860801 w 8802688"/>
                  <a:gd name="connsiteY254" fmla="*/ 1201738 h 6677025"/>
                  <a:gd name="connsiteX255" fmla="*/ 3825876 w 8802688"/>
                  <a:gd name="connsiteY255" fmla="*/ 1211263 h 6677025"/>
                  <a:gd name="connsiteX256" fmla="*/ 3790951 w 8802688"/>
                  <a:gd name="connsiteY256" fmla="*/ 1219200 h 6677025"/>
                  <a:gd name="connsiteX257" fmla="*/ 3757613 w 8802688"/>
                  <a:gd name="connsiteY257" fmla="*/ 1231900 h 6677025"/>
                  <a:gd name="connsiteX258" fmla="*/ 3724276 w 8802688"/>
                  <a:gd name="connsiteY258" fmla="*/ 1246188 h 6677025"/>
                  <a:gd name="connsiteX259" fmla="*/ 3695701 w 8802688"/>
                  <a:gd name="connsiteY259" fmla="*/ 1260475 h 6677025"/>
                  <a:gd name="connsiteX260" fmla="*/ 3665538 w 8802688"/>
                  <a:gd name="connsiteY260" fmla="*/ 1279525 h 6677025"/>
                  <a:gd name="connsiteX261" fmla="*/ 3635376 w 8802688"/>
                  <a:gd name="connsiteY261" fmla="*/ 1296988 h 6677025"/>
                  <a:gd name="connsiteX262" fmla="*/ 3608388 w 8802688"/>
                  <a:gd name="connsiteY262" fmla="*/ 1317625 h 6677025"/>
                  <a:gd name="connsiteX263" fmla="*/ 3581401 w 8802688"/>
                  <a:gd name="connsiteY263" fmla="*/ 1341438 h 6677025"/>
                  <a:gd name="connsiteX264" fmla="*/ 3557588 w 8802688"/>
                  <a:gd name="connsiteY264" fmla="*/ 1365250 h 6677025"/>
                  <a:gd name="connsiteX265" fmla="*/ 3533776 w 8802688"/>
                  <a:gd name="connsiteY265" fmla="*/ 1392238 h 6677025"/>
                  <a:gd name="connsiteX266" fmla="*/ 3509963 w 8802688"/>
                  <a:gd name="connsiteY266" fmla="*/ 1419225 h 6677025"/>
                  <a:gd name="connsiteX267" fmla="*/ 3489326 w 8802688"/>
                  <a:gd name="connsiteY267" fmla="*/ 1450975 h 6677025"/>
                  <a:gd name="connsiteX268" fmla="*/ 3468688 w 8802688"/>
                  <a:gd name="connsiteY268" fmla="*/ 1481138 h 6677025"/>
                  <a:gd name="connsiteX269" fmla="*/ 3448051 w 8802688"/>
                  <a:gd name="connsiteY269" fmla="*/ 1516063 h 6677025"/>
                  <a:gd name="connsiteX270" fmla="*/ 3413126 w 8802688"/>
                  <a:gd name="connsiteY270" fmla="*/ 1590675 h 6677025"/>
                  <a:gd name="connsiteX271" fmla="*/ 3379788 w 8802688"/>
                  <a:gd name="connsiteY271" fmla="*/ 1671638 h 6677025"/>
                  <a:gd name="connsiteX272" fmla="*/ 3349626 w 8802688"/>
                  <a:gd name="connsiteY272" fmla="*/ 1763713 h 6677025"/>
                  <a:gd name="connsiteX273" fmla="*/ 3325813 w 8802688"/>
                  <a:gd name="connsiteY273" fmla="*/ 1865313 h 6677025"/>
                  <a:gd name="connsiteX274" fmla="*/ 3302001 w 8802688"/>
                  <a:gd name="connsiteY274" fmla="*/ 1971676 h 6677025"/>
                  <a:gd name="connsiteX275" fmla="*/ 3281363 w 8802688"/>
                  <a:gd name="connsiteY275" fmla="*/ 2090738 h 6677025"/>
                  <a:gd name="connsiteX276" fmla="*/ 3368676 w 8802688"/>
                  <a:gd name="connsiteY276" fmla="*/ 1944688 h 6677025"/>
                  <a:gd name="connsiteX277" fmla="*/ 3451226 w 8802688"/>
                  <a:gd name="connsiteY277" fmla="*/ 1787526 h 6677025"/>
                  <a:gd name="connsiteX278" fmla="*/ 3533776 w 8802688"/>
                  <a:gd name="connsiteY278" fmla="*/ 1624013 h 6677025"/>
                  <a:gd name="connsiteX279" fmla="*/ 3617913 w 8802688"/>
                  <a:gd name="connsiteY279" fmla="*/ 1454150 h 6677025"/>
                  <a:gd name="connsiteX280" fmla="*/ 3652838 w 8802688"/>
                  <a:gd name="connsiteY280" fmla="*/ 1454150 h 6677025"/>
                  <a:gd name="connsiteX281" fmla="*/ 3656013 w 8802688"/>
                  <a:gd name="connsiteY281" fmla="*/ 1495425 h 6677025"/>
                  <a:gd name="connsiteX282" fmla="*/ 3659188 w 8802688"/>
                  <a:gd name="connsiteY282" fmla="*/ 1531938 h 6677025"/>
                  <a:gd name="connsiteX283" fmla="*/ 3673476 w 8802688"/>
                  <a:gd name="connsiteY283" fmla="*/ 1600200 h 6677025"/>
                  <a:gd name="connsiteX284" fmla="*/ 3686176 w 8802688"/>
                  <a:gd name="connsiteY284" fmla="*/ 1658938 h 6677025"/>
                  <a:gd name="connsiteX285" fmla="*/ 3689351 w 8802688"/>
                  <a:gd name="connsiteY285" fmla="*/ 1689100 h 6677025"/>
                  <a:gd name="connsiteX286" fmla="*/ 3692526 w 8802688"/>
                  <a:gd name="connsiteY286" fmla="*/ 1716088 h 6677025"/>
                  <a:gd name="connsiteX287" fmla="*/ 3713163 w 8802688"/>
                  <a:gd name="connsiteY287" fmla="*/ 1662113 h 6677025"/>
                  <a:gd name="connsiteX288" fmla="*/ 3736976 w 8802688"/>
                  <a:gd name="connsiteY288" fmla="*/ 1609725 h 6677025"/>
                  <a:gd name="connsiteX289" fmla="*/ 3757613 w 8802688"/>
                  <a:gd name="connsiteY289" fmla="*/ 1562101 h 6677025"/>
                  <a:gd name="connsiteX290" fmla="*/ 3784601 w 8802688"/>
                  <a:gd name="connsiteY290" fmla="*/ 1514475 h 6677025"/>
                  <a:gd name="connsiteX291" fmla="*/ 3811588 w 8802688"/>
                  <a:gd name="connsiteY291" fmla="*/ 1471613 h 6677025"/>
                  <a:gd name="connsiteX292" fmla="*/ 3840163 w 8802688"/>
                  <a:gd name="connsiteY292" fmla="*/ 1430338 h 6677025"/>
                  <a:gd name="connsiteX293" fmla="*/ 3870326 w 8802688"/>
                  <a:gd name="connsiteY293" fmla="*/ 1392238 h 6677025"/>
                  <a:gd name="connsiteX294" fmla="*/ 3906839 w 8802688"/>
                  <a:gd name="connsiteY294" fmla="*/ 1355725 h 6677025"/>
                  <a:gd name="connsiteX295" fmla="*/ 3941764 w 8802688"/>
                  <a:gd name="connsiteY295" fmla="*/ 1327150 h 6677025"/>
                  <a:gd name="connsiteX296" fmla="*/ 3979864 w 8802688"/>
                  <a:gd name="connsiteY296" fmla="*/ 1296988 h 6677025"/>
                  <a:gd name="connsiteX297" fmla="*/ 4022726 w 8802688"/>
                  <a:gd name="connsiteY297" fmla="*/ 1273175 h 6677025"/>
                  <a:gd name="connsiteX298" fmla="*/ 4067176 w 8802688"/>
                  <a:gd name="connsiteY298" fmla="*/ 1249363 h 6677025"/>
                  <a:gd name="connsiteX299" fmla="*/ 4117976 w 8802688"/>
                  <a:gd name="connsiteY299" fmla="*/ 1231900 h 6677025"/>
                  <a:gd name="connsiteX300" fmla="*/ 4167189 w 8802688"/>
                  <a:gd name="connsiteY300" fmla="*/ 1216025 h 6677025"/>
                  <a:gd name="connsiteX301" fmla="*/ 4224339 w 8802688"/>
                  <a:gd name="connsiteY301" fmla="*/ 1201738 h 6677025"/>
                  <a:gd name="connsiteX302" fmla="*/ 4286251 w 8802688"/>
                  <a:gd name="connsiteY302" fmla="*/ 1195388 h 6677025"/>
                  <a:gd name="connsiteX303" fmla="*/ 4170364 w 8802688"/>
                  <a:gd name="connsiteY303" fmla="*/ 1184275 h 6677025"/>
                  <a:gd name="connsiteX304" fmla="*/ 4117976 w 8802688"/>
                  <a:gd name="connsiteY304" fmla="*/ 1181100 h 6677025"/>
                  <a:gd name="connsiteX305" fmla="*/ 5586413 w 8802688"/>
                  <a:gd name="connsiteY305" fmla="*/ 1166812 h 6677025"/>
                  <a:gd name="connsiteX306" fmla="*/ 5481638 w 8802688"/>
                  <a:gd name="connsiteY306" fmla="*/ 1204912 h 6677025"/>
                  <a:gd name="connsiteX307" fmla="*/ 5437188 w 8802688"/>
                  <a:gd name="connsiteY307" fmla="*/ 1225550 h 6677025"/>
                  <a:gd name="connsiteX308" fmla="*/ 5399088 w 8802688"/>
                  <a:gd name="connsiteY308" fmla="*/ 1243012 h 6677025"/>
                  <a:gd name="connsiteX309" fmla="*/ 5365751 w 8802688"/>
                  <a:gd name="connsiteY309" fmla="*/ 1260475 h 6677025"/>
                  <a:gd name="connsiteX310" fmla="*/ 5335588 w 8802688"/>
                  <a:gd name="connsiteY310" fmla="*/ 1282700 h 6677025"/>
                  <a:gd name="connsiteX311" fmla="*/ 5308601 w 8802688"/>
                  <a:gd name="connsiteY311" fmla="*/ 1300162 h 6677025"/>
                  <a:gd name="connsiteX312" fmla="*/ 5287963 w 8802688"/>
                  <a:gd name="connsiteY312" fmla="*/ 1320800 h 6677025"/>
                  <a:gd name="connsiteX313" fmla="*/ 5270501 w 8802688"/>
                  <a:gd name="connsiteY313" fmla="*/ 1341437 h 6677025"/>
                  <a:gd name="connsiteX314" fmla="*/ 5259388 w 8802688"/>
                  <a:gd name="connsiteY314" fmla="*/ 1362075 h 6677025"/>
                  <a:gd name="connsiteX315" fmla="*/ 5246688 w 8802688"/>
                  <a:gd name="connsiteY315" fmla="*/ 1385887 h 6677025"/>
                  <a:gd name="connsiteX316" fmla="*/ 5240338 w 8802688"/>
                  <a:gd name="connsiteY316" fmla="*/ 1409700 h 6677025"/>
                  <a:gd name="connsiteX317" fmla="*/ 5237163 w 8802688"/>
                  <a:gd name="connsiteY317" fmla="*/ 1436687 h 6677025"/>
                  <a:gd name="connsiteX318" fmla="*/ 5237163 w 8802688"/>
                  <a:gd name="connsiteY318" fmla="*/ 1463675 h 6677025"/>
                  <a:gd name="connsiteX319" fmla="*/ 5240338 w 8802688"/>
                  <a:gd name="connsiteY319" fmla="*/ 1492250 h 6677025"/>
                  <a:gd name="connsiteX320" fmla="*/ 5246688 w 8802688"/>
                  <a:gd name="connsiteY320" fmla="*/ 1525587 h 6677025"/>
                  <a:gd name="connsiteX321" fmla="*/ 5287963 w 8802688"/>
                  <a:gd name="connsiteY321" fmla="*/ 1484312 h 6677025"/>
                  <a:gd name="connsiteX322" fmla="*/ 5330826 w 8802688"/>
                  <a:gd name="connsiteY322" fmla="*/ 1439862 h 6677025"/>
                  <a:gd name="connsiteX323" fmla="*/ 5416551 w 8802688"/>
                  <a:gd name="connsiteY323" fmla="*/ 1347787 h 6677025"/>
                  <a:gd name="connsiteX324" fmla="*/ 5499101 w 8802688"/>
                  <a:gd name="connsiteY324" fmla="*/ 1252537 h 6677025"/>
                  <a:gd name="connsiteX325" fmla="*/ 5540376 w 8802688"/>
                  <a:gd name="connsiteY325" fmla="*/ 1208087 h 6677025"/>
                  <a:gd name="connsiteX326" fmla="*/ 5434013 w 8802688"/>
                  <a:gd name="connsiteY326" fmla="*/ 0 h 6677025"/>
                  <a:gd name="connsiteX327" fmla="*/ 5519738 w 8802688"/>
                  <a:gd name="connsiteY327" fmla="*/ 3175 h 6677025"/>
                  <a:gd name="connsiteX328" fmla="*/ 5610226 w 8802688"/>
                  <a:gd name="connsiteY328" fmla="*/ 12700 h 6677025"/>
                  <a:gd name="connsiteX329" fmla="*/ 5699126 w 8802688"/>
                  <a:gd name="connsiteY329" fmla="*/ 30163 h 6677025"/>
                  <a:gd name="connsiteX330" fmla="*/ 5788026 w 8802688"/>
                  <a:gd name="connsiteY330" fmla="*/ 50800 h 6677025"/>
                  <a:gd name="connsiteX331" fmla="*/ 5876926 w 8802688"/>
                  <a:gd name="connsiteY331" fmla="*/ 77788 h 6677025"/>
                  <a:gd name="connsiteX332" fmla="*/ 5965826 w 8802688"/>
                  <a:gd name="connsiteY332" fmla="*/ 111125 h 6677025"/>
                  <a:gd name="connsiteX333" fmla="*/ 6054726 w 8802688"/>
                  <a:gd name="connsiteY333" fmla="*/ 146050 h 6677025"/>
                  <a:gd name="connsiteX334" fmla="*/ 6142038 w 8802688"/>
                  <a:gd name="connsiteY334" fmla="*/ 187325 h 6677025"/>
                  <a:gd name="connsiteX335" fmla="*/ 6237288 w 8802688"/>
                  <a:gd name="connsiteY335" fmla="*/ 258763 h 6677025"/>
                  <a:gd name="connsiteX336" fmla="*/ 6329363 w 8802688"/>
                  <a:gd name="connsiteY336" fmla="*/ 333375 h 6677025"/>
                  <a:gd name="connsiteX337" fmla="*/ 6418263 w 8802688"/>
                  <a:gd name="connsiteY337" fmla="*/ 407988 h 6677025"/>
                  <a:gd name="connsiteX338" fmla="*/ 6507163 w 8802688"/>
                  <a:gd name="connsiteY338" fmla="*/ 485775 h 6677025"/>
                  <a:gd name="connsiteX339" fmla="*/ 6677026 w 8802688"/>
                  <a:gd name="connsiteY339" fmla="*/ 639763 h 6677025"/>
                  <a:gd name="connsiteX340" fmla="*/ 6762751 w 8802688"/>
                  <a:gd name="connsiteY340" fmla="*/ 714375 h 6677025"/>
                  <a:gd name="connsiteX341" fmla="*/ 6846888 w 8802688"/>
                  <a:gd name="connsiteY341" fmla="*/ 785813 h 6677025"/>
                  <a:gd name="connsiteX342" fmla="*/ 6846888 w 8802688"/>
                  <a:gd name="connsiteY342" fmla="*/ 796926 h 6677025"/>
                  <a:gd name="connsiteX343" fmla="*/ 6851651 w 8802688"/>
                  <a:gd name="connsiteY343" fmla="*/ 812801 h 6677025"/>
                  <a:gd name="connsiteX344" fmla="*/ 6858001 w 8802688"/>
                  <a:gd name="connsiteY344" fmla="*/ 823913 h 6677025"/>
                  <a:gd name="connsiteX345" fmla="*/ 6867526 w 8802688"/>
                  <a:gd name="connsiteY345" fmla="*/ 836613 h 6677025"/>
                  <a:gd name="connsiteX346" fmla="*/ 6878638 w 8802688"/>
                  <a:gd name="connsiteY346" fmla="*/ 844550 h 6677025"/>
                  <a:gd name="connsiteX347" fmla="*/ 6891338 w 8802688"/>
                  <a:gd name="connsiteY347" fmla="*/ 854075 h 6677025"/>
                  <a:gd name="connsiteX348" fmla="*/ 6905626 w 8802688"/>
                  <a:gd name="connsiteY348" fmla="*/ 857250 h 6677025"/>
                  <a:gd name="connsiteX349" fmla="*/ 6919913 w 8802688"/>
                  <a:gd name="connsiteY349" fmla="*/ 860425 h 6677025"/>
                  <a:gd name="connsiteX350" fmla="*/ 6973888 w 8802688"/>
                  <a:gd name="connsiteY350" fmla="*/ 868363 h 6677025"/>
                  <a:gd name="connsiteX351" fmla="*/ 7024688 w 8802688"/>
                  <a:gd name="connsiteY351" fmla="*/ 884238 h 6677025"/>
                  <a:gd name="connsiteX352" fmla="*/ 7072313 w 8802688"/>
                  <a:gd name="connsiteY352" fmla="*/ 901700 h 6677025"/>
                  <a:gd name="connsiteX353" fmla="*/ 7116763 w 8802688"/>
                  <a:gd name="connsiteY353" fmla="*/ 925513 h 6677025"/>
                  <a:gd name="connsiteX354" fmla="*/ 7158038 w 8802688"/>
                  <a:gd name="connsiteY354" fmla="*/ 952500 h 6677025"/>
                  <a:gd name="connsiteX355" fmla="*/ 7199313 w 8802688"/>
                  <a:gd name="connsiteY355" fmla="*/ 981075 h 6677025"/>
                  <a:gd name="connsiteX356" fmla="*/ 7235826 w 8802688"/>
                  <a:gd name="connsiteY356" fmla="*/ 1014413 h 6677025"/>
                  <a:gd name="connsiteX357" fmla="*/ 7270751 w 8802688"/>
                  <a:gd name="connsiteY357" fmla="*/ 1049338 h 6677025"/>
                  <a:gd name="connsiteX358" fmla="*/ 7307263 w 8802688"/>
                  <a:gd name="connsiteY358" fmla="*/ 1089025 h 6677025"/>
                  <a:gd name="connsiteX359" fmla="*/ 7337426 w 8802688"/>
                  <a:gd name="connsiteY359" fmla="*/ 1127125 h 6677025"/>
                  <a:gd name="connsiteX360" fmla="*/ 7399338 w 8802688"/>
                  <a:gd name="connsiteY360" fmla="*/ 1211263 h 6677025"/>
                  <a:gd name="connsiteX361" fmla="*/ 7454901 w 8802688"/>
                  <a:gd name="connsiteY361" fmla="*/ 1296988 h 6677025"/>
                  <a:gd name="connsiteX362" fmla="*/ 7512051 w 8802688"/>
                  <a:gd name="connsiteY362" fmla="*/ 1382713 h 6677025"/>
                  <a:gd name="connsiteX363" fmla="*/ 7069138 w 8802688"/>
                  <a:gd name="connsiteY363" fmla="*/ 1492250 h 6677025"/>
                  <a:gd name="connsiteX364" fmla="*/ 7083426 w 8802688"/>
                  <a:gd name="connsiteY364" fmla="*/ 1573213 h 6677025"/>
                  <a:gd name="connsiteX365" fmla="*/ 7092951 w 8802688"/>
                  <a:gd name="connsiteY365" fmla="*/ 1611313 h 6677025"/>
                  <a:gd name="connsiteX366" fmla="*/ 7104063 w 8802688"/>
                  <a:gd name="connsiteY366" fmla="*/ 1647826 h 6677025"/>
                  <a:gd name="connsiteX367" fmla="*/ 7116763 w 8802688"/>
                  <a:gd name="connsiteY367" fmla="*/ 1677988 h 6677025"/>
                  <a:gd name="connsiteX368" fmla="*/ 7131051 w 8802688"/>
                  <a:gd name="connsiteY368" fmla="*/ 1706563 h 6677025"/>
                  <a:gd name="connsiteX369" fmla="*/ 7150101 w 8802688"/>
                  <a:gd name="connsiteY369" fmla="*/ 1733550 h 6677025"/>
                  <a:gd name="connsiteX370" fmla="*/ 7170738 w 8802688"/>
                  <a:gd name="connsiteY370" fmla="*/ 1754188 h 6677025"/>
                  <a:gd name="connsiteX371" fmla="*/ 7191376 w 8802688"/>
                  <a:gd name="connsiteY371" fmla="*/ 1774825 h 6677025"/>
                  <a:gd name="connsiteX372" fmla="*/ 7218363 w 8802688"/>
                  <a:gd name="connsiteY372" fmla="*/ 1790700 h 6677025"/>
                  <a:gd name="connsiteX373" fmla="*/ 7243763 w 8802688"/>
                  <a:gd name="connsiteY373" fmla="*/ 1801813 h 6677025"/>
                  <a:gd name="connsiteX374" fmla="*/ 7277101 w 8802688"/>
                  <a:gd name="connsiteY374" fmla="*/ 1811338 h 6677025"/>
                  <a:gd name="connsiteX375" fmla="*/ 7310438 w 8802688"/>
                  <a:gd name="connsiteY375" fmla="*/ 1814513 h 6677025"/>
                  <a:gd name="connsiteX376" fmla="*/ 7348538 w 8802688"/>
                  <a:gd name="connsiteY376" fmla="*/ 1811338 h 6677025"/>
                  <a:gd name="connsiteX377" fmla="*/ 7392988 w 8802688"/>
                  <a:gd name="connsiteY377" fmla="*/ 1804988 h 6677025"/>
                  <a:gd name="connsiteX378" fmla="*/ 7437438 w 8802688"/>
                  <a:gd name="connsiteY378" fmla="*/ 1793875 h 6677025"/>
                  <a:gd name="connsiteX379" fmla="*/ 7550151 w 8802688"/>
                  <a:gd name="connsiteY379" fmla="*/ 1906588 h 6677025"/>
                  <a:gd name="connsiteX380" fmla="*/ 7362826 w 8802688"/>
                  <a:gd name="connsiteY380" fmla="*/ 1941513 h 6677025"/>
                  <a:gd name="connsiteX381" fmla="*/ 7221538 w 8802688"/>
                  <a:gd name="connsiteY381" fmla="*/ 1974850 h 6677025"/>
                  <a:gd name="connsiteX382" fmla="*/ 7164388 w 8802688"/>
                  <a:gd name="connsiteY382" fmla="*/ 1992313 h 6677025"/>
                  <a:gd name="connsiteX383" fmla="*/ 7116763 w 8802688"/>
                  <a:gd name="connsiteY383" fmla="*/ 2006600 h 6677025"/>
                  <a:gd name="connsiteX384" fmla="*/ 7075488 w 8802688"/>
                  <a:gd name="connsiteY384" fmla="*/ 2025650 h 6677025"/>
                  <a:gd name="connsiteX385" fmla="*/ 7038976 w 8802688"/>
                  <a:gd name="connsiteY385" fmla="*/ 2046288 h 6677025"/>
                  <a:gd name="connsiteX386" fmla="*/ 7011988 w 8802688"/>
                  <a:gd name="connsiteY386" fmla="*/ 2066925 h 6677025"/>
                  <a:gd name="connsiteX387" fmla="*/ 6988176 w 8802688"/>
                  <a:gd name="connsiteY387" fmla="*/ 2093913 h 6677025"/>
                  <a:gd name="connsiteX388" fmla="*/ 6970713 w 8802688"/>
                  <a:gd name="connsiteY388" fmla="*/ 2122488 h 6677025"/>
                  <a:gd name="connsiteX389" fmla="*/ 6956426 w 8802688"/>
                  <a:gd name="connsiteY389" fmla="*/ 2159000 h 6677025"/>
                  <a:gd name="connsiteX390" fmla="*/ 6943726 w 8802688"/>
                  <a:gd name="connsiteY390" fmla="*/ 2197100 h 6677025"/>
                  <a:gd name="connsiteX391" fmla="*/ 6935788 w 8802688"/>
                  <a:gd name="connsiteY391" fmla="*/ 2241550 h 6677025"/>
                  <a:gd name="connsiteX392" fmla="*/ 6926263 w 8802688"/>
                  <a:gd name="connsiteY392" fmla="*/ 2295525 h 6677025"/>
                  <a:gd name="connsiteX393" fmla="*/ 6919913 w 8802688"/>
                  <a:gd name="connsiteY393" fmla="*/ 2355850 h 6677025"/>
                  <a:gd name="connsiteX394" fmla="*/ 6946901 w 8802688"/>
                  <a:gd name="connsiteY394" fmla="*/ 2298700 h 6677025"/>
                  <a:gd name="connsiteX395" fmla="*/ 6973888 w 8802688"/>
                  <a:gd name="connsiteY395" fmla="*/ 2244725 h 6677025"/>
                  <a:gd name="connsiteX396" fmla="*/ 7004051 w 8802688"/>
                  <a:gd name="connsiteY396" fmla="*/ 2200275 h 6677025"/>
                  <a:gd name="connsiteX397" fmla="*/ 7015163 w 8802688"/>
                  <a:gd name="connsiteY397" fmla="*/ 2182813 h 6677025"/>
                  <a:gd name="connsiteX398" fmla="*/ 7031038 w 8802688"/>
                  <a:gd name="connsiteY398" fmla="*/ 2168525 h 6677025"/>
                  <a:gd name="connsiteX399" fmla="*/ 7081838 w 8802688"/>
                  <a:gd name="connsiteY399" fmla="*/ 2117725 h 6677025"/>
                  <a:gd name="connsiteX400" fmla="*/ 7127876 w 8802688"/>
                  <a:gd name="connsiteY400" fmla="*/ 2073276 h 6677025"/>
                  <a:gd name="connsiteX401" fmla="*/ 7181851 w 8802688"/>
                  <a:gd name="connsiteY401" fmla="*/ 2030413 h 6677025"/>
                  <a:gd name="connsiteX402" fmla="*/ 7253288 w 8802688"/>
                  <a:gd name="connsiteY402" fmla="*/ 1981200 h 6677025"/>
                  <a:gd name="connsiteX403" fmla="*/ 7226301 w 8802688"/>
                  <a:gd name="connsiteY403" fmla="*/ 2135188 h 6677025"/>
                  <a:gd name="connsiteX404" fmla="*/ 7197726 w 8802688"/>
                  <a:gd name="connsiteY404" fmla="*/ 2268538 h 6677025"/>
                  <a:gd name="connsiteX405" fmla="*/ 7170738 w 8802688"/>
                  <a:gd name="connsiteY405" fmla="*/ 2390775 h 6677025"/>
                  <a:gd name="connsiteX406" fmla="*/ 7140576 w 8802688"/>
                  <a:gd name="connsiteY406" fmla="*/ 2503488 h 6677025"/>
                  <a:gd name="connsiteX407" fmla="*/ 7178676 w 8802688"/>
                  <a:gd name="connsiteY407" fmla="*/ 2503488 h 6677025"/>
                  <a:gd name="connsiteX408" fmla="*/ 7235826 w 8802688"/>
                  <a:gd name="connsiteY408" fmla="*/ 2414588 h 6677025"/>
                  <a:gd name="connsiteX409" fmla="*/ 7289801 w 8802688"/>
                  <a:gd name="connsiteY409" fmla="*/ 2316163 h 6677025"/>
                  <a:gd name="connsiteX410" fmla="*/ 7345363 w 8802688"/>
                  <a:gd name="connsiteY410" fmla="*/ 2217738 h 6677025"/>
                  <a:gd name="connsiteX411" fmla="*/ 7402513 w 8802688"/>
                  <a:gd name="connsiteY411" fmla="*/ 2128838 h 6677025"/>
                  <a:gd name="connsiteX412" fmla="*/ 7405688 w 8802688"/>
                  <a:gd name="connsiteY412" fmla="*/ 2117725 h 6677025"/>
                  <a:gd name="connsiteX413" fmla="*/ 7413626 w 8802688"/>
                  <a:gd name="connsiteY413" fmla="*/ 2108200 h 6677025"/>
                  <a:gd name="connsiteX414" fmla="*/ 7426326 w 8802688"/>
                  <a:gd name="connsiteY414" fmla="*/ 2098675 h 6677025"/>
                  <a:gd name="connsiteX415" fmla="*/ 7443788 w 8802688"/>
                  <a:gd name="connsiteY415" fmla="*/ 2093913 h 6677025"/>
                  <a:gd name="connsiteX416" fmla="*/ 7478713 w 8802688"/>
                  <a:gd name="connsiteY416" fmla="*/ 2076451 h 6677025"/>
                  <a:gd name="connsiteX417" fmla="*/ 7497763 w 8802688"/>
                  <a:gd name="connsiteY417" fmla="*/ 2066925 h 6677025"/>
                  <a:gd name="connsiteX418" fmla="*/ 7512051 w 8802688"/>
                  <a:gd name="connsiteY418" fmla="*/ 2054225 h 6677025"/>
                  <a:gd name="connsiteX419" fmla="*/ 7539038 w 8802688"/>
                  <a:gd name="connsiteY419" fmla="*/ 2084388 h 6677025"/>
                  <a:gd name="connsiteX420" fmla="*/ 7553326 w 8802688"/>
                  <a:gd name="connsiteY420" fmla="*/ 2098675 h 6677025"/>
                  <a:gd name="connsiteX421" fmla="*/ 7562851 w 8802688"/>
                  <a:gd name="connsiteY421" fmla="*/ 2114550 h 6677025"/>
                  <a:gd name="connsiteX422" fmla="*/ 7573963 w 8802688"/>
                  <a:gd name="connsiteY422" fmla="*/ 2135188 h 6677025"/>
                  <a:gd name="connsiteX423" fmla="*/ 7580313 w 8802688"/>
                  <a:gd name="connsiteY423" fmla="*/ 2155825 h 6677025"/>
                  <a:gd name="connsiteX424" fmla="*/ 7586663 w 8802688"/>
                  <a:gd name="connsiteY424" fmla="*/ 2176463 h 6677025"/>
                  <a:gd name="connsiteX425" fmla="*/ 7586663 w 8802688"/>
                  <a:gd name="connsiteY425" fmla="*/ 2203450 h 6677025"/>
                  <a:gd name="connsiteX426" fmla="*/ 7586663 w 8802688"/>
                  <a:gd name="connsiteY426" fmla="*/ 2262188 h 6677025"/>
                  <a:gd name="connsiteX427" fmla="*/ 7580313 w 8802688"/>
                  <a:gd name="connsiteY427" fmla="*/ 2322513 h 6677025"/>
                  <a:gd name="connsiteX428" fmla="*/ 7569201 w 8802688"/>
                  <a:gd name="connsiteY428" fmla="*/ 2452688 h 6677025"/>
                  <a:gd name="connsiteX429" fmla="*/ 7556501 w 8802688"/>
                  <a:gd name="connsiteY429" fmla="*/ 2587625 h 6677025"/>
                  <a:gd name="connsiteX430" fmla="*/ 7550151 w 8802688"/>
                  <a:gd name="connsiteY430" fmla="*/ 2659063 h 6677025"/>
                  <a:gd name="connsiteX431" fmla="*/ 7550151 w 8802688"/>
                  <a:gd name="connsiteY431" fmla="*/ 2727325 h 6677025"/>
                  <a:gd name="connsiteX432" fmla="*/ 7589838 w 8802688"/>
                  <a:gd name="connsiteY432" fmla="*/ 2613025 h 6677025"/>
                  <a:gd name="connsiteX433" fmla="*/ 7624763 w 8802688"/>
                  <a:gd name="connsiteY433" fmla="*/ 2503488 h 6677025"/>
                  <a:gd name="connsiteX434" fmla="*/ 7654926 w 8802688"/>
                  <a:gd name="connsiteY434" fmla="*/ 2390775 h 6677025"/>
                  <a:gd name="connsiteX435" fmla="*/ 7666038 w 8802688"/>
                  <a:gd name="connsiteY435" fmla="*/ 2333625 h 6677025"/>
                  <a:gd name="connsiteX436" fmla="*/ 7675563 w 8802688"/>
                  <a:gd name="connsiteY436" fmla="*/ 2278063 h 6677025"/>
                  <a:gd name="connsiteX437" fmla="*/ 7681913 w 8802688"/>
                  <a:gd name="connsiteY437" fmla="*/ 2224088 h 6677025"/>
                  <a:gd name="connsiteX438" fmla="*/ 7688263 w 8802688"/>
                  <a:gd name="connsiteY438" fmla="*/ 2168525 h 6677025"/>
                  <a:gd name="connsiteX439" fmla="*/ 7689851 w 8802688"/>
                  <a:gd name="connsiteY439" fmla="*/ 2111375 h 6677025"/>
                  <a:gd name="connsiteX440" fmla="*/ 7689851 w 8802688"/>
                  <a:gd name="connsiteY440" fmla="*/ 2054225 h 6677025"/>
                  <a:gd name="connsiteX441" fmla="*/ 7688263 w 8802688"/>
                  <a:gd name="connsiteY441" fmla="*/ 1998663 h 6677025"/>
                  <a:gd name="connsiteX442" fmla="*/ 7681913 w 8802688"/>
                  <a:gd name="connsiteY442" fmla="*/ 1941513 h 6677025"/>
                  <a:gd name="connsiteX443" fmla="*/ 7672388 w 8802688"/>
                  <a:gd name="connsiteY443" fmla="*/ 1885950 h 6677025"/>
                  <a:gd name="connsiteX444" fmla="*/ 7661276 w 8802688"/>
                  <a:gd name="connsiteY444" fmla="*/ 1831975 h 6677025"/>
                  <a:gd name="connsiteX445" fmla="*/ 7654926 w 8802688"/>
                  <a:gd name="connsiteY445" fmla="*/ 1811338 h 6677025"/>
                  <a:gd name="connsiteX446" fmla="*/ 7651751 w 8802688"/>
                  <a:gd name="connsiteY446" fmla="*/ 1790700 h 6677025"/>
                  <a:gd name="connsiteX447" fmla="*/ 7651751 w 8802688"/>
                  <a:gd name="connsiteY447" fmla="*/ 1773238 h 6677025"/>
                  <a:gd name="connsiteX448" fmla="*/ 7651751 w 8802688"/>
                  <a:gd name="connsiteY448" fmla="*/ 1754188 h 6677025"/>
                  <a:gd name="connsiteX449" fmla="*/ 7654926 w 8802688"/>
                  <a:gd name="connsiteY449" fmla="*/ 1736725 h 6677025"/>
                  <a:gd name="connsiteX450" fmla="*/ 7661276 w 8802688"/>
                  <a:gd name="connsiteY450" fmla="*/ 1719263 h 6677025"/>
                  <a:gd name="connsiteX451" fmla="*/ 7675563 w 8802688"/>
                  <a:gd name="connsiteY451" fmla="*/ 1689100 h 6677025"/>
                  <a:gd name="connsiteX452" fmla="*/ 7696201 w 8802688"/>
                  <a:gd name="connsiteY452" fmla="*/ 1665288 h 6677025"/>
                  <a:gd name="connsiteX453" fmla="*/ 7720013 w 8802688"/>
                  <a:gd name="connsiteY453" fmla="*/ 1641476 h 6677025"/>
                  <a:gd name="connsiteX454" fmla="*/ 7743826 w 8802688"/>
                  <a:gd name="connsiteY454" fmla="*/ 1620838 h 6677025"/>
                  <a:gd name="connsiteX455" fmla="*/ 7773988 w 8802688"/>
                  <a:gd name="connsiteY455" fmla="*/ 1606550 h 6677025"/>
                  <a:gd name="connsiteX456" fmla="*/ 7805738 w 8802688"/>
                  <a:gd name="connsiteY456" fmla="*/ 1590675 h 6677025"/>
                  <a:gd name="connsiteX457" fmla="*/ 7839076 w 8802688"/>
                  <a:gd name="connsiteY457" fmla="*/ 1576388 h 6677025"/>
                  <a:gd name="connsiteX458" fmla="*/ 7904163 w 8802688"/>
                  <a:gd name="connsiteY458" fmla="*/ 1538288 h 6677025"/>
                  <a:gd name="connsiteX459" fmla="*/ 7967663 w 8802688"/>
                  <a:gd name="connsiteY459" fmla="*/ 1495425 h 6677025"/>
                  <a:gd name="connsiteX460" fmla="*/ 8026401 w 8802688"/>
                  <a:gd name="connsiteY460" fmla="*/ 1447801 h 6677025"/>
                  <a:gd name="connsiteX461" fmla="*/ 8085138 w 8802688"/>
                  <a:gd name="connsiteY461" fmla="*/ 1398588 h 6677025"/>
                  <a:gd name="connsiteX462" fmla="*/ 8142288 w 8802688"/>
                  <a:gd name="connsiteY462" fmla="*/ 1344613 h 6677025"/>
                  <a:gd name="connsiteX463" fmla="*/ 8255001 w 8802688"/>
                  <a:gd name="connsiteY463" fmla="*/ 1235076 h 6677025"/>
                  <a:gd name="connsiteX464" fmla="*/ 8275638 w 8802688"/>
                  <a:gd name="connsiteY464" fmla="*/ 1208088 h 6677025"/>
                  <a:gd name="connsiteX465" fmla="*/ 8296276 w 8802688"/>
                  <a:gd name="connsiteY465" fmla="*/ 1187450 h 6677025"/>
                  <a:gd name="connsiteX466" fmla="*/ 8318501 w 8802688"/>
                  <a:gd name="connsiteY466" fmla="*/ 1168400 h 6677025"/>
                  <a:gd name="connsiteX467" fmla="*/ 8339138 w 8802688"/>
                  <a:gd name="connsiteY467" fmla="*/ 1154113 h 6677025"/>
                  <a:gd name="connsiteX468" fmla="*/ 8359776 w 8802688"/>
                  <a:gd name="connsiteY468" fmla="*/ 1144588 h 6677025"/>
                  <a:gd name="connsiteX469" fmla="*/ 8377238 w 8802688"/>
                  <a:gd name="connsiteY469" fmla="*/ 1139825 h 6677025"/>
                  <a:gd name="connsiteX470" fmla="*/ 8397876 w 8802688"/>
                  <a:gd name="connsiteY470" fmla="*/ 1139825 h 6677025"/>
                  <a:gd name="connsiteX471" fmla="*/ 8415338 w 8802688"/>
                  <a:gd name="connsiteY471" fmla="*/ 1139825 h 6677025"/>
                  <a:gd name="connsiteX472" fmla="*/ 8435976 w 8802688"/>
                  <a:gd name="connsiteY472" fmla="*/ 1144588 h 6677025"/>
                  <a:gd name="connsiteX473" fmla="*/ 8455026 w 8802688"/>
                  <a:gd name="connsiteY473" fmla="*/ 1154113 h 6677025"/>
                  <a:gd name="connsiteX474" fmla="*/ 8472488 w 8802688"/>
                  <a:gd name="connsiteY474" fmla="*/ 1166813 h 6677025"/>
                  <a:gd name="connsiteX475" fmla="*/ 8489951 w 8802688"/>
                  <a:gd name="connsiteY475" fmla="*/ 1181100 h 6677025"/>
                  <a:gd name="connsiteX476" fmla="*/ 8504238 w 8802688"/>
                  <a:gd name="connsiteY476" fmla="*/ 1198563 h 6677025"/>
                  <a:gd name="connsiteX477" fmla="*/ 8523288 w 8802688"/>
                  <a:gd name="connsiteY477" fmla="*/ 1219201 h 6677025"/>
                  <a:gd name="connsiteX478" fmla="*/ 8537576 w 8802688"/>
                  <a:gd name="connsiteY478" fmla="*/ 1243013 h 6677025"/>
                  <a:gd name="connsiteX479" fmla="*/ 8551863 w 8802688"/>
                  <a:gd name="connsiteY479" fmla="*/ 1270000 h 6677025"/>
                  <a:gd name="connsiteX480" fmla="*/ 8605838 w 8802688"/>
                  <a:gd name="connsiteY480" fmla="*/ 1403350 h 6677025"/>
                  <a:gd name="connsiteX481" fmla="*/ 8659813 w 8802688"/>
                  <a:gd name="connsiteY481" fmla="*/ 1531938 h 6677025"/>
                  <a:gd name="connsiteX482" fmla="*/ 8680451 w 8802688"/>
                  <a:gd name="connsiteY482" fmla="*/ 1593850 h 6677025"/>
                  <a:gd name="connsiteX483" fmla="*/ 8704263 w 8802688"/>
                  <a:gd name="connsiteY483" fmla="*/ 1658938 h 6677025"/>
                  <a:gd name="connsiteX484" fmla="*/ 8721726 w 8802688"/>
                  <a:gd name="connsiteY484" fmla="*/ 1725613 h 6677025"/>
                  <a:gd name="connsiteX485" fmla="*/ 8737601 w 8802688"/>
                  <a:gd name="connsiteY485" fmla="*/ 1793875 h 6677025"/>
                  <a:gd name="connsiteX486" fmla="*/ 8763001 w 8802688"/>
                  <a:gd name="connsiteY486" fmla="*/ 1974850 h 6677025"/>
                  <a:gd name="connsiteX487" fmla="*/ 8785226 w 8802688"/>
                  <a:gd name="connsiteY487" fmla="*/ 2149475 h 6677025"/>
                  <a:gd name="connsiteX488" fmla="*/ 8789988 w 8802688"/>
                  <a:gd name="connsiteY488" fmla="*/ 2238375 h 6677025"/>
                  <a:gd name="connsiteX489" fmla="*/ 8796338 w 8802688"/>
                  <a:gd name="connsiteY489" fmla="*/ 2325688 h 6677025"/>
                  <a:gd name="connsiteX490" fmla="*/ 8802688 w 8802688"/>
                  <a:gd name="connsiteY490" fmla="*/ 2411413 h 6677025"/>
                  <a:gd name="connsiteX491" fmla="*/ 8802688 w 8802688"/>
                  <a:gd name="connsiteY491" fmla="*/ 2497138 h 6677025"/>
                  <a:gd name="connsiteX492" fmla="*/ 8802688 w 8802688"/>
                  <a:gd name="connsiteY492" fmla="*/ 2584450 h 6677025"/>
                  <a:gd name="connsiteX493" fmla="*/ 8796338 w 8802688"/>
                  <a:gd name="connsiteY493" fmla="*/ 2670175 h 6677025"/>
                  <a:gd name="connsiteX494" fmla="*/ 8789988 w 8802688"/>
                  <a:gd name="connsiteY494" fmla="*/ 2752725 h 6677025"/>
                  <a:gd name="connsiteX495" fmla="*/ 8778876 w 8802688"/>
                  <a:gd name="connsiteY495" fmla="*/ 2840038 h 6677025"/>
                  <a:gd name="connsiteX496" fmla="*/ 8763001 w 8802688"/>
                  <a:gd name="connsiteY496" fmla="*/ 2922588 h 6677025"/>
                  <a:gd name="connsiteX497" fmla="*/ 8748713 w 8802688"/>
                  <a:gd name="connsiteY497" fmla="*/ 3006725 h 6677025"/>
                  <a:gd name="connsiteX498" fmla="*/ 8724901 w 8802688"/>
                  <a:gd name="connsiteY498" fmla="*/ 3092450 h 6677025"/>
                  <a:gd name="connsiteX499" fmla="*/ 8701088 w 8802688"/>
                  <a:gd name="connsiteY499" fmla="*/ 3175000 h 6677025"/>
                  <a:gd name="connsiteX500" fmla="*/ 8670926 w 8802688"/>
                  <a:gd name="connsiteY500" fmla="*/ 3249613 h 6677025"/>
                  <a:gd name="connsiteX501" fmla="*/ 8642351 w 8802688"/>
                  <a:gd name="connsiteY501" fmla="*/ 3321050 h 6677025"/>
                  <a:gd name="connsiteX502" fmla="*/ 8609013 w 8802688"/>
                  <a:gd name="connsiteY502" fmla="*/ 3389313 h 6677025"/>
                  <a:gd name="connsiteX503" fmla="*/ 8575676 w 8802688"/>
                  <a:gd name="connsiteY503" fmla="*/ 3451225 h 6677025"/>
                  <a:gd name="connsiteX504" fmla="*/ 8543926 w 8802688"/>
                  <a:gd name="connsiteY504" fmla="*/ 3514725 h 6677025"/>
                  <a:gd name="connsiteX505" fmla="*/ 8507413 w 8802688"/>
                  <a:gd name="connsiteY505" fmla="*/ 3570288 h 6677025"/>
                  <a:gd name="connsiteX506" fmla="*/ 8469313 w 8802688"/>
                  <a:gd name="connsiteY506" fmla="*/ 3621088 h 6677025"/>
                  <a:gd name="connsiteX507" fmla="*/ 8431213 w 8802688"/>
                  <a:gd name="connsiteY507" fmla="*/ 3671888 h 6677025"/>
                  <a:gd name="connsiteX508" fmla="*/ 8391526 w 8802688"/>
                  <a:gd name="connsiteY508" fmla="*/ 3719513 h 6677025"/>
                  <a:gd name="connsiteX509" fmla="*/ 8350251 w 8802688"/>
                  <a:gd name="connsiteY509" fmla="*/ 3760788 h 6677025"/>
                  <a:gd name="connsiteX510" fmla="*/ 8305801 w 8802688"/>
                  <a:gd name="connsiteY510" fmla="*/ 3802063 h 6677025"/>
                  <a:gd name="connsiteX511" fmla="*/ 8261351 w 8802688"/>
                  <a:gd name="connsiteY511" fmla="*/ 3838575 h 6677025"/>
                  <a:gd name="connsiteX512" fmla="*/ 8216901 w 8802688"/>
                  <a:gd name="connsiteY512" fmla="*/ 3870325 h 6677025"/>
                  <a:gd name="connsiteX513" fmla="*/ 8172451 w 8802688"/>
                  <a:gd name="connsiteY513" fmla="*/ 3903663 h 6677025"/>
                  <a:gd name="connsiteX514" fmla="*/ 8124826 w 8802688"/>
                  <a:gd name="connsiteY514" fmla="*/ 3930650 h 6677025"/>
                  <a:gd name="connsiteX515" fmla="*/ 8074026 w 8802688"/>
                  <a:gd name="connsiteY515" fmla="*/ 3954463 h 6677025"/>
                  <a:gd name="connsiteX516" fmla="*/ 8023226 w 8802688"/>
                  <a:gd name="connsiteY516" fmla="*/ 3978275 h 6677025"/>
                  <a:gd name="connsiteX517" fmla="*/ 7972426 w 8802688"/>
                  <a:gd name="connsiteY517" fmla="*/ 3995738 h 6677025"/>
                  <a:gd name="connsiteX518" fmla="*/ 7920038 w 8802688"/>
                  <a:gd name="connsiteY518" fmla="*/ 4013200 h 6677025"/>
                  <a:gd name="connsiteX519" fmla="*/ 7866063 w 8802688"/>
                  <a:gd name="connsiteY519" fmla="*/ 4029075 h 6677025"/>
                  <a:gd name="connsiteX520" fmla="*/ 7812088 w 8802688"/>
                  <a:gd name="connsiteY520" fmla="*/ 4040188 h 6677025"/>
                  <a:gd name="connsiteX521" fmla="*/ 7756526 w 8802688"/>
                  <a:gd name="connsiteY521" fmla="*/ 4049713 h 6677025"/>
                  <a:gd name="connsiteX522" fmla="*/ 7699376 w 8802688"/>
                  <a:gd name="connsiteY522" fmla="*/ 4057650 h 6677025"/>
                  <a:gd name="connsiteX523" fmla="*/ 7640638 w 8802688"/>
                  <a:gd name="connsiteY523" fmla="*/ 4064000 h 6677025"/>
                  <a:gd name="connsiteX524" fmla="*/ 7583488 w 8802688"/>
                  <a:gd name="connsiteY524" fmla="*/ 4067175 h 6677025"/>
                  <a:gd name="connsiteX525" fmla="*/ 7521576 w 8802688"/>
                  <a:gd name="connsiteY525" fmla="*/ 4067175 h 6677025"/>
                  <a:gd name="connsiteX526" fmla="*/ 7461251 w 8802688"/>
                  <a:gd name="connsiteY526" fmla="*/ 4067175 h 6677025"/>
                  <a:gd name="connsiteX527" fmla="*/ 7399338 w 8802688"/>
                  <a:gd name="connsiteY527" fmla="*/ 4064000 h 6677025"/>
                  <a:gd name="connsiteX528" fmla="*/ 7270751 w 8802688"/>
                  <a:gd name="connsiteY528" fmla="*/ 4052888 h 6677025"/>
                  <a:gd name="connsiteX529" fmla="*/ 7140576 w 8802688"/>
                  <a:gd name="connsiteY529" fmla="*/ 4033838 h 6677025"/>
                  <a:gd name="connsiteX530" fmla="*/ 7018338 w 8802688"/>
                  <a:gd name="connsiteY530" fmla="*/ 4016375 h 6677025"/>
                  <a:gd name="connsiteX531" fmla="*/ 6896101 w 8802688"/>
                  <a:gd name="connsiteY531" fmla="*/ 3992563 h 6677025"/>
                  <a:gd name="connsiteX532" fmla="*/ 6780213 w 8802688"/>
                  <a:gd name="connsiteY532" fmla="*/ 3965575 h 6677025"/>
                  <a:gd name="connsiteX533" fmla="*/ 6664326 w 8802688"/>
                  <a:gd name="connsiteY533" fmla="*/ 3937000 h 6677025"/>
                  <a:gd name="connsiteX534" fmla="*/ 6438901 w 8802688"/>
                  <a:gd name="connsiteY534" fmla="*/ 3870325 h 6677025"/>
                  <a:gd name="connsiteX535" fmla="*/ 6326188 w 8802688"/>
                  <a:gd name="connsiteY535" fmla="*/ 3841750 h 6677025"/>
                  <a:gd name="connsiteX536" fmla="*/ 6216651 w 8802688"/>
                  <a:gd name="connsiteY536" fmla="*/ 3811588 h 6677025"/>
                  <a:gd name="connsiteX537" fmla="*/ 6186488 w 8802688"/>
                  <a:gd name="connsiteY537" fmla="*/ 3951288 h 6677025"/>
                  <a:gd name="connsiteX538" fmla="*/ 6162676 w 8802688"/>
                  <a:gd name="connsiteY538" fmla="*/ 4094163 h 6677025"/>
                  <a:gd name="connsiteX539" fmla="*/ 6153151 w 8802688"/>
                  <a:gd name="connsiteY539" fmla="*/ 4171950 h 6677025"/>
                  <a:gd name="connsiteX540" fmla="*/ 6148388 w 8802688"/>
                  <a:gd name="connsiteY540" fmla="*/ 4244975 h 6677025"/>
                  <a:gd name="connsiteX541" fmla="*/ 6142038 w 8802688"/>
                  <a:gd name="connsiteY541" fmla="*/ 4325938 h 6677025"/>
                  <a:gd name="connsiteX542" fmla="*/ 6142038 w 8802688"/>
                  <a:gd name="connsiteY542" fmla="*/ 4408488 h 6677025"/>
                  <a:gd name="connsiteX543" fmla="*/ 6142038 w 8802688"/>
                  <a:gd name="connsiteY543" fmla="*/ 4438650 h 6677025"/>
                  <a:gd name="connsiteX544" fmla="*/ 6148388 w 8802688"/>
                  <a:gd name="connsiteY544" fmla="*/ 4468813 h 6677025"/>
                  <a:gd name="connsiteX545" fmla="*/ 6156326 w 8802688"/>
                  <a:gd name="connsiteY545" fmla="*/ 4500563 h 6677025"/>
                  <a:gd name="connsiteX546" fmla="*/ 6169026 w 8802688"/>
                  <a:gd name="connsiteY546" fmla="*/ 4530725 h 6677025"/>
                  <a:gd name="connsiteX547" fmla="*/ 6183313 w 8802688"/>
                  <a:gd name="connsiteY547" fmla="*/ 4554538 h 6677025"/>
                  <a:gd name="connsiteX548" fmla="*/ 6203951 w 8802688"/>
                  <a:gd name="connsiteY548" fmla="*/ 4575175 h 6677025"/>
                  <a:gd name="connsiteX549" fmla="*/ 6213476 w 8802688"/>
                  <a:gd name="connsiteY549" fmla="*/ 4584700 h 6677025"/>
                  <a:gd name="connsiteX550" fmla="*/ 6224588 w 8802688"/>
                  <a:gd name="connsiteY550" fmla="*/ 4591050 h 6677025"/>
                  <a:gd name="connsiteX551" fmla="*/ 6237288 w 8802688"/>
                  <a:gd name="connsiteY551" fmla="*/ 4594225 h 6677025"/>
                  <a:gd name="connsiteX552" fmla="*/ 6251576 w 8802688"/>
                  <a:gd name="connsiteY552" fmla="*/ 4595813 h 6677025"/>
                  <a:gd name="connsiteX553" fmla="*/ 6281738 w 8802688"/>
                  <a:gd name="connsiteY553" fmla="*/ 4608513 h 6677025"/>
                  <a:gd name="connsiteX554" fmla="*/ 6313488 w 8802688"/>
                  <a:gd name="connsiteY554" fmla="*/ 4619625 h 6677025"/>
                  <a:gd name="connsiteX555" fmla="*/ 6350001 w 8802688"/>
                  <a:gd name="connsiteY555" fmla="*/ 4629150 h 6677025"/>
                  <a:gd name="connsiteX556" fmla="*/ 6384926 w 8802688"/>
                  <a:gd name="connsiteY556" fmla="*/ 4632325 h 6677025"/>
                  <a:gd name="connsiteX557" fmla="*/ 6405563 w 8802688"/>
                  <a:gd name="connsiteY557" fmla="*/ 4632325 h 6677025"/>
                  <a:gd name="connsiteX558" fmla="*/ 6424613 w 8802688"/>
                  <a:gd name="connsiteY558" fmla="*/ 4629150 h 6677025"/>
                  <a:gd name="connsiteX559" fmla="*/ 6445251 w 8802688"/>
                  <a:gd name="connsiteY559" fmla="*/ 4622800 h 6677025"/>
                  <a:gd name="connsiteX560" fmla="*/ 6465888 w 8802688"/>
                  <a:gd name="connsiteY560" fmla="*/ 4616450 h 6677025"/>
                  <a:gd name="connsiteX561" fmla="*/ 6486526 w 8802688"/>
                  <a:gd name="connsiteY561" fmla="*/ 4605338 h 6677025"/>
                  <a:gd name="connsiteX562" fmla="*/ 6507163 w 8802688"/>
                  <a:gd name="connsiteY562" fmla="*/ 4594225 h 6677025"/>
                  <a:gd name="connsiteX563" fmla="*/ 6527801 w 8802688"/>
                  <a:gd name="connsiteY563" fmla="*/ 4575175 h 6677025"/>
                  <a:gd name="connsiteX564" fmla="*/ 6548438 w 8802688"/>
                  <a:gd name="connsiteY564" fmla="*/ 4557713 h 6677025"/>
                  <a:gd name="connsiteX565" fmla="*/ 6578601 w 8802688"/>
                  <a:gd name="connsiteY565" fmla="*/ 4516438 h 6677025"/>
                  <a:gd name="connsiteX566" fmla="*/ 6608763 w 8802688"/>
                  <a:gd name="connsiteY566" fmla="*/ 4476750 h 6677025"/>
                  <a:gd name="connsiteX567" fmla="*/ 6673851 w 8802688"/>
                  <a:gd name="connsiteY567" fmla="*/ 4403725 h 6677025"/>
                  <a:gd name="connsiteX568" fmla="*/ 6704013 w 8802688"/>
                  <a:gd name="connsiteY568" fmla="*/ 4364038 h 6677025"/>
                  <a:gd name="connsiteX569" fmla="*/ 6731001 w 8802688"/>
                  <a:gd name="connsiteY569" fmla="*/ 4319588 h 6677025"/>
                  <a:gd name="connsiteX570" fmla="*/ 6754813 w 8802688"/>
                  <a:gd name="connsiteY570" fmla="*/ 4275138 h 6677025"/>
                  <a:gd name="connsiteX571" fmla="*/ 6762751 w 8802688"/>
                  <a:gd name="connsiteY571" fmla="*/ 4248150 h 6677025"/>
                  <a:gd name="connsiteX572" fmla="*/ 6772276 w 8802688"/>
                  <a:gd name="connsiteY572" fmla="*/ 4221163 h 6677025"/>
                  <a:gd name="connsiteX573" fmla="*/ 6775451 w 8802688"/>
                  <a:gd name="connsiteY573" fmla="*/ 4210050 h 6677025"/>
                  <a:gd name="connsiteX574" fmla="*/ 6783388 w 8802688"/>
                  <a:gd name="connsiteY574" fmla="*/ 4197350 h 6677025"/>
                  <a:gd name="connsiteX575" fmla="*/ 6796088 w 8802688"/>
                  <a:gd name="connsiteY575" fmla="*/ 4192588 h 6677025"/>
                  <a:gd name="connsiteX576" fmla="*/ 6813551 w 8802688"/>
                  <a:gd name="connsiteY576" fmla="*/ 4183063 h 6677025"/>
                  <a:gd name="connsiteX577" fmla="*/ 6848476 w 8802688"/>
                  <a:gd name="connsiteY577" fmla="*/ 4168775 h 6677025"/>
                  <a:gd name="connsiteX578" fmla="*/ 6867526 w 8802688"/>
                  <a:gd name="connsiteY578" fmla="*/ 4159250 h 6677025"/>
                  <a:gd name="connsiteX579" fmla="*/ 6881813 w 8802688"/>
                  <a:gd name="connsiteY579" fmla="*/ 4148138 h 6677025"/>
                  <a:gd name="connsiteX580" fmla="*/ 6881813 w 8802688"/>
                  <a:gd name="connsiteY580" fmla="*/ 4200525 h 6677025"/>
                  <a:gd name="connsiteX581" fmla="*/ 6875463 w 8802688"/>
                  <a:gd name="connsiteY581" fmla="*/ 4254500 h 6677025"/>
                  <a:gd name="connsiteX582" fmla="*/ 6867526 w 8802688"/>
                  <a:gd name="connsiteY582" fmla="*/ 4302125 h 6677025"/>
                  <a:gd name="connsiteX583" fmla="*/ 6854826 w 8802688"/>
                  <a:gd name="connsiteY583" fmla="*/ 4349750 h 6677025"/>
                  <a:gd name="connsiteX584" fmla="*/ 6840538 w 8802688"/>
                  <a:gd name="connsiteY584" fmla="*/ 4394200 h 6677025"/>
                  <a:gd name="connsiteX585" fmla="*/ 6823076 w 8802688"/>
                  <a:gd name="connsiteY585" fmla="*/ 4435475 h 6677025"/>
                  <a:gd name="connsiteX586" fmla="*/ 6800851 w 8802688"/>
                  <a:gd name="connsiteY586" fmla="*/ 4475163 h 6677025"/>
                  <a:gd name="connsiteX587" fmla="*/ 6775451 w 8802688"/>
                  <a:gd name="connsiteY587" fmla="*/ 4510088 h 6677025"/>
                  <a:gd name="connsiteX588" fmla="*/ 6748463 w 8802688"/>
                  <a:gd name="connsiteY588" fmla="*/ 4546600 h 6677025"/>
                  <a:gd name="connsiteX589" fmla="*/ 6718301 w 8802688"/>
                  <a:gd name="connsiteY589" fmla="*/ 4575175 h 6677025"/>
                  <a:gd name="connsiteX590" fmla="*/ 6683376 w 8802688"/>
                  <a:gd name="connsiteY590" fmla="*/ 4605338 h 6677025"/>
                  <a:gd name="connsiteX591" fmla="*/ 6646863 w 8802688"/>
                  <a:gd name="connsiteY591" fmla="*/ 4629150 h 6677025"/>
                  <a:gd name="connsiteX592" fmla="*/ 6608763 w 8802688"/>
                  <a:gd name="connsiteY592" fmla="*/ 4652963 h 6677025"/>
                  <a:gd name="connsiteX593" fmla="*/ 6567488 w 8802688"/>
                  <a:gd name="connsiteY593" fmla="*/ 4673600 h 6677025"/>
                  <a:gd name="connsiteX594" fmla="*/ 6521451 w 8802688"/>
                  <a:gd name="connsiteY594" fmla="*/ 4691063 h 6677025"/>
                  <a:gd name="connsiteX595" fmla="*/ 6473826 w 8802688"/>
                  <a:gd name="connsiteY595" fmla="*/ 4706938 h 6677025"/>
                  <a:gd name="connsiteX596" fmla="*/ 6438901 w 8802688"/>
                  <a:gd name="connsiteY596" fmla="*/ 4718050 h 6677025"/>
                  <a:gd name="connsiteX597" fmla="*/ 6403976 w 8802688"/>
                  <a:gd name="connsiteY597" fmla="*/ 4727575 h 6677025"/>
                  <a:gd name="connsiteX598" fmla="*/ 6370638 w 8802688"/>
                  <a:gd name="connsiteY598" fmla="*/ 4733925 h 6677025"/>
                  <a:gd name="connsiteX599" fmla="*/ 6334126 w 8802688"/>
                  <a:gd name="connsiteY599" fmla="*/ 4735513 h 6677025"/>
                  <a:gd name="connsiteX600" fmla="*/ 6302376 w 8802688"/>
                  <a:gd name="connsiteY600" fmla="*/ 4735513 h 6677025"/>
                  <a:gd name="connsiteX601" fmla="*/ 6265863 w 8802688"/>
                  <a:gd name="connsiteY601" fmla="*/ 4733925 h 6677025"/>
                  <a:gd name="connsiteX602" fmla="*/ 6234113 w 8802688"/>
                  <a:gd name="connsiteY602" fmla="*/ 4724400 h 6677025"/>
                  <a:gd name="connsiteX603" fmla="*/ 6200776 w 8802688"/>
                  <a:gd name="connsiteY603" fmla="*/ 4714875 h 6677025"/>
                  <a:gd name="connsiteX604" fmla="*/ 6169026 w 8802688"/>
                  <a:gd name="connsiteY604" fmla="*/ 4703763 h 6677025"/>
                  <a:gd name="connsiteX605" fmla="*/ 6135688 w 8802688"/>
                  <a:gd name="connsiteY605" fmla="*/ 4691063 h 6677025"/>
                  <a:gd name="connsiteX606" fmla="*/ 6102351 w 8802688"/>
                  <a:gd name="connsiteY606" fmla="*/ 4673600 h 6677025"/>
                  <a:gd name="connsiteX607" fmla="*/ 6073776 w 8802688"/>
                  <a:gd name="connsiteY607" fmla="*/ 4656138 h 6677025"/>
                  <a:gd name="connsiteX608" fmla="*/ 6040438 w 8802688"/>
                  <a:gd name="connsiteY608" fmla="*/ 4632325 h 6677025"/>
                  <a:gd name="connsiteX609" fmla="*/ 6010276 w 8802688"/>
                  <a:gd name="connsiteY609" fmla="*/ 4611688 h 6677025"/>
                  <a:gd name="connsiteX610" fmla="*/ 5984876 w 8802688"/>
                  <a:gd name="connsiteY610" fmla="*/ 4584700 h 6677025"/>
                  <a:gd name="connsiteX611" fmla="*/ 5954713 w 8802688"/>
                  <a:gd name="connsiteY611" fmla="*/ 4557713 h 6677025"/>
                  <a:gd name="connsiteX612" fmla="*/ 5903913 w 8802688"/>
                  <a:gd name="connsiteY612" fmla="*/ 4510088 h 6677025"/>
                  <a:gd name="connsiteX613" fmla="*/ 5853113 w 8802688"/>
                  <a:gd name="connsiteY613" fmla="*/ 4465638 h 6677025"/>
                  <a:gd name="connsiteX614" fmla="*/ 5802313 w 8802688"/>
                  <a:gd name="connsiteY614" fmla="*/ 4424363 h 6677025"/>
                  <a:gd name="connsiteX615" fmla="*/ 5746751 w 8802688"/>
                  <a:gd name="connsiteY615" fmla="*/ 4384675 h 6677025"/>
                  <a:gd name="connsiteX616" fmla="*/ 5692776 w 8802688"/>
                  <a:gd name="connsiteY616" fmla="*/ 4349750 h 6677025"/>
                  <a:gd name="connsiteX617" fmla="*/ 5635626 w 8802688"/>
                  <a:gd name="connsiteY617" fmla="*/ 4316413 h 6677025"/>
                  <a:gd name="connsiteX618" fmla="*/ 5576888 w 8802688"/>
                  <a:gd name="connsiteY618" fmla="*/ 4284663 h 6677025"/>
                  <a:gd name="connsiteX619" fmla="*/ 5519738 w 8802688"/>
                  <a:gd name="connsiteY619" fmla="*/ 4254500 h 6677025"/>
                  <a:gd name="connsiteX620" fmla="*/ 5399088 w 8802688"/>
                  <a:gd name="connsiteY620" fmla="*/ 4197350 h 6677025"/>
                  <a:gd name="connsiteX621" fmla="*/ 5276851 w 8802688"/>
                  <a:gd name="connsiteY621" fmla="*/ 4141788 h 6677025"/>
                  <a:gd name="connsiteX622" fmla="*/ 5027613 w 8802688"/>
                  <a:gd name="connsiteY622" fmla="*/ 4033838 h 6677025"/>
                  <a:gd name="connsiteX623" fmla="*/ 5110163 w 8802688"/>
                  <a:gd name="connsiteY623" fmla="*/ 4090988 h 6677025"/>
                  <a:gd name="connsiteX624" fmla="*/ 5151438 w 8802688"/>
                  <a:gd name="connsiteY624" fmla="*/ 4121150 h 6677025"/>
                  <a:gd name="connsiteX625" fmla="*/ 5191126 w 8802688"/>
                  <a:gd name="connsiteY625" fmla="*/ 4151313 h 6677025"/>
                  <a:gd name="connsiteX626" fmla="*/ 5226051 w 8802688"/>
                  <a:gd name="connsiteY626" fmla="*/ 4183063 h 6677025"/>
                  <a:gd name="connsiteX627" fmla="*/ 5260976 w 8802688"/>
                  <a:gd name="connsiteY627" fmla="*/ 4219575 h 6677025"/>
                  <a:gd name="connsiteX628" fmla="*/ 5294313 w 8802688"/>
                  <a:gd name="connsiteY628" fmla="*/ 4254500 h 6677025"/>
                  <a:gd name="connsiteX629" fmla="*/ 5324476 w 8802688"/>
                  <a:gd name="connsiteY629" fmla="*/ 4295775 h 6677025"/>
                  <a:gd name="connsiteX630" fmla="*/ 5356226 w 8802688"/>
                  <a:gd name="connsiteY630" fmla="*/ 4329113 h 6677025"/>
                  <a:gd name="connsiteX631" fmla="*/ 5392738 w 8802688"/>
                  <a:gd name="connsiteY631" fmla="*/ 4370388 h 6677025"/>
                  <a:gd name="connsiteX632" fmla="*/ 5410201 w 8802688"/>
                  <a:gd name="connsiteY632" fmla="*/ 4391025 h 6677025"/>
                  <a:gd name="connsiteX633" fmla="*/ 5422901 w 8802688"/>
                  <a:gd name="connsiteY633" fmla="*/ 4411663 h 6677025"/>
                  <a:gd name="connsiteX634" fmla="*/ 5430838 w 8802688"/>
                  <a:gd name="connsiteY634" fmla="*/ 4430713 h 6677025"/>
                  <a:gd name="connsiteX635" fmla="*/ 5434013 w 8802688"/>
                  <a:gd name="connsiteY635" fmla="*/ 4445000 h 6677025"/>
                  <a:gd name="connsiteX636" fmla="*/ 5376863 w 8802688"/>
                  <a:gd name="connsiteY636" fmla="*/ 4656138 h 6677025"/>
                  <a:gd name="connsiteX637" fmla="*/ 5348288 w 8802688"/>
                  <a:gd name="connsiteY637" fmla="*/ 4759325 h 6677025"/>
                  <a:gd name="connsiteX638" fmla="*/ 5314951 w 8802688"/>
                  <a:gd name="connsiteY638" fmla="*/ 4864100 h 6677025"/>
                  <a:gd name="connsiteX639" fmla="*/ 5280026 w 8802688"/>
                  <a:gd name="connsiteY639" fmla="*/ 4965700 h 6677025"/>
                  <a:gd name="connsiteX640" fmla="*/ 5243513 w 8802688"/>
                  <a:gd name="connsiteY640" fmla="*/ 5068888 h 6677025"/>
                  <a:gd name="connsiteX641" fmla="*/ 5205413 w 8802688"/>
                  <a:gd name="connsiteY641" fmla="*/ 5167313 h 6677025"/>
                  <a:gd name="connsiteX642" fmla="*/ 5160963 w 8802688"/>
                  <a:gd name="connsiteY642" fmla="*/ 5268913 h 6677025"/>
                  <a:gd name="connsiteX643" fmla="*/ 5116513 w 8802688"/>
                  <a:gd name="connsiteY643" fmla="*/ 5362575 h 6677025"/>
                  <a:gd name="connsiteX644" fmla="*/ 5068888 w 8802688"/>
                  <a:gd name="connsiteY644" fmla="*/ 5457825 h 6677025"/>
                  <a:gd name="connsiteX645" fmla="*/ 5014913 w 8802688"/>
                  <a:gd name="connsiteY645" fmla="*/ 5553075 h 6677025"/>
                  <a:gd name="connsiteX646" fmla="*/ 4960938 w 8802688"/>
                  <a:gd name="connsiteY646" fmla="*/ 5643563 h 6677025"/>
                  <a:gd name="connsiteX647" fmla="*/ 4902201 w 8802688"/>
                  <a:gd name="connsiteY647" fmla="*/ 5732463 h 6677025"/>
                  <a:gd name="connsiteX648" fmla="*/ 4837113 w 8802688"/>
                  <a:gd name="connsiteY648" fmla="*/ 5815013 h 6677025"/>
                  <a:gd name="connsiteX649" fmla="*/ 4768850 w 8802688"/>
                  <a:gd name="connsiteY649" fmla="*/ 5899150 h 6677025"/>
                  <a:gd name="connsiteX650" fmla="*/ 4694238 w 8802688"/>
                  <a:gd name="connsiteY650" fmla="*/ 5978525 h 6677025"/>
                  <a:gd name="connsiteX651" fmla="*/ 4581525 w 8802688"/>
                  <a:gd name="connsiteY651" fmla="*/ 6062663 h 6677025"/>
                  <a:gd name="connsiteX652" fmla="*/ 4470400 w 8802688"/>
                  <a:gd name="connsiteY652" fmla="*/ 6151563 h 6677025"/>
                  <a:gd name="connsiteX653" fmla="*/ 4360863 w 8802688"/>
                  <a:gd name="connsiteY653" fmla="*/ 6246813 h 6677025"/>
                  <a:gd name="connsiteX654" fmla="*/ 4303713 w 8802688"/>
                  <a:gd name="connsiteY654" fmla="*/ 6296025 h 6677025"/>
                  <a:gd name="connsiteX655" fmla="*/ 4248150 w 8802688"/>
                  <a:gd name="connsiteY655" fmla="*/ 6350000 h 6677025"/>
                  <a:gd name="connsiteX656" fmla="*/ 4221163 w 8802688"/>
                  <a:gd name="connsiteY656" fmla="*/ 6365875 h 6677025"/>
                  <a:gd name="connsiteX657" fmla="*/ 4194175 w 8802688"/>
                  <a:gd name="connsiteY657" fmla="*/ 6386513 h 6677025"/>
                  <a:gd name="connsiteX658" fmla="*/ 4167188 w 8802688"/>
                  <a:gd name="connsiteY658" fmla="*/ 6407150 h 6677025"/>
                  <a:gd name="connsiteX659" fmla="*/ 4140200 w 8802688"/>
                  <a:gd name="connsiteY659" fmla="*/ 6430963 h 6677025"/>
                  <a:gd name="connsiteX660" fmla="*/ 4117975 w 8802688"/>
                  <a:gd name="connsiteY660" fmla="*/ 6454775 h 6677025"/>
                  <a:gd name="connsiteX661" fmla="*/ 4095750 w 8802688"/>
                  <a:gd name="connsiteY661" fmla="*/ 6481763 h 6677025"/>
                  <a:gd name="connsiteX662" fmla="*/ 4078288 w 8802688"/>
                  <a:gd name="connsiteY662" fmla="*/ 6510338 h 6677025"/>
                  <a:gd name="connsiteX663" fmla="*/ 4064000 w 8802688"/>
                  <a:gd name="connsiteY663" fmla="*/ 6537325 h 6677025"/>
                  <a:gd name="connsiteX664" fmla="*/ 4033838 w 8802688"/>
                  <a:gd name="connsiteY664" fmla="*/ 6564313 h 6677025"/>
                  <a:gd name="connsiteX665" fmla="*/ 4003675 w 8802688"/>
                  <a:gd name="connsiteY665" fmla="*/ 6588125 h 6677025"/>
                  <a:gd name="connsiteX666" fmla="*/ 3975100 w 8802688"/>
                  <a:gd name="connsiteY666" fmla="*/ 6608763 h 6677025"/>
                  <a:gd name="connsiteX667" fmla="*/ 3944938 w 8802688"/>
                  <a:gd name="connsiteY667" fmla="*/ 6626225 h 6677025"/>
                  <a:gd name="connsiteX668" fmla="*/ 3914775 w 8802688"/>
                  <a:gd name="connsiteY668" fmla="*/ 6645275 h 6677025"/>
                  <a:gd name="connsiteX669" fmla="*/ 3884613 w 8802688"/>
                  <a:gd name="connsiteY669" fmla="*/ 6656388 h 6677025"/>
                  <a:gd name="connsiteX670" fmla="*/ 3852863 w 8802688"/>
                  <a:gd name="connsiteY670" fmla="*/ 6665913 h 6677025"/>
                  <a:gd name="connsiteX671" fmla="*/ 3822700 w 8802688"/>
                  <a:gd name="connsiteY671" fmla="*/ 6673850 h 6677025"/>
                  <a:gd name="connsiteX672" fmla="*/ 3790950 w 8802688"/>
                  <a:gd name="connsiteY672" fmla="*/ 6677025 h 6677025"/>
                  <a:gd name="connsiteX673" fmla="*/ 3760788 w 8802688"/>
                  <a:gd name="connsiteY673" fmla="*/ 6677025 h 6677025"/>
                  <a:gd name="connsiteX674" fmla="*/ 3727450 w 8802688"/>
                  <a:gd name="connsiteY674" fmla="*/ 6673850 h 6677025"/>
                  <a:gd name="connsiteX675" fmla="*/ 3697288 w 8802688"/>
                  <a:gd name="connsiteY675" fmla="*/ 6669088 h 6677025"/>
                  <a:gd name="connsiteX676" fmla="*/ 3668713 w 8802688"/>
                  <a:gd name="connsiteY676" fmla="*/ 6659563 h 6677025"/>
                  <a:gd name="connsiteX677" fmla="*/ 3638550 w 8802688"/>
                  <a:gd name="connsiteY677" fmla="*/ 6646863 h 6677025"/>
                  <a:gd name="connsiteX678" fmla="*/ 3608388 w 8802688"/>
                  <a:gd name="connsiteY678" fmla="*/ 6632575 h 6677025"/>
                  <a:gd name="connsiteX679" fmla="*/ 3579813 w 8802688"/>
                  <a:gd name="connsiteY679" fmla="*/ 6611938 h 6677025"/>
                  <a:gd name="connsiteX680" fmla="*/ 3525838 w 8802688"/>
                  <a:gd name="connsiteY680" fmla="*/ 6543675 h 6677025"/>
                  <a:gd name="connsiteX681" fmla="*/ 3475038 w 8802688"/>
                  <a:gd name="connsiteY681" fmla="*/ 6472238 h 6677025"/>
                  <a:gd name="connsiteX682" fmla="*/ 3427413 w 8802688"/>
                  <a:gd name="connsiteY682" fmla="*/ 6400800 h 6677025"/>
                  <a:gd name="connsiteX683" fmla="*/ 3379788 w 8802688"/>
                  <a:gd name="connsiteY683" fmla="*/ 6326188 h 6677025"/>
                  <a:gd name="connsiteX684" fmla="*/ 3335338 w 8802688"/>
                  <a:gd name="connsiteY684" fmla="*/ 6251575 h 6677025"/>
                  <a:gd name="connsiteX685" fmla="*/ 3294063 w 8802688"/>
                  <a:gd name="connsiteY685" fmla="*/ 6175375 h 6677025"/>
                  <a:gd name="connsiteX686" fmla="*/ 3252788 w 8802688"/>
                  <a:gd name="connsiteY686" fmla="*/ 6097588 h 6677025"/>
                  <a:gd name="connsiteX687" fmla="*/ 3209925 w 8802688"/>
                  <a:gd name="connsiteY687" fmla="*/ 6015038 h 6677025"/>
                  <a:gd name="connsiteX688" fmla="*/ 3195638 w 8802688"/>
                  <a:gd name="connsiteY688" fmla="*/ 5999163 h 6677025"/>
                  <a:gd name="connsiteX689" fmla="*/ 3186113 w 8802688"/>
                  <a:gd name="connsiteY689" fmla="*/ 5984875 h 6677025"/>
                  <a:gd name="connsiteX690" fmla="*/ 3181350 w 8802688"/>
                  <a:gd name="connsiteY690" fmla="*/ 5967413 h 6677025"/>
                  <a:gd name="connsiteX691" fmla="*/ 3175000 w 8802688"/>
                  <a:gd name="connsiteY691" fmla="*/ 5946775 h 6677025"/>
                  <a:gd name="connsiteX692" fmla="*/ 3171825 w 8802688"/>
                  <a:gd name="connsiteY692" fmla="*/ 5927725 h 6677025"/>
                  <a:gd name="connsiteX693" fmla="*/ 3171825 w 8802688"/>
                  <a:gd name="connsiteY693" fmla="*/ 5907088 h 6677025"/>
                  <a:gd name="connsiteX694" fmla="*/ 3175000 w 8802688"/>
                  <a:gd name="connsiteY694" fmla="*/ 5886450 h 6677025"/>
                  <a:gd name="connsiteX695" fmla="*/ 3181350 w 8802688"/>
                  <a:gd name="connsiteY695" fmla="*/ 5865813 h 6677025"/>
                  <a:gd name="connsiteX696" fmla="*/ 3189288 w 8802688"/>
                  <a:gd name="connsiteY696" fmla="*/ 5845175 h 6677025"/>
                  <a:gd name="connsiteX697" fmla="*/ 3201988 w 8802688"/>
                  <a:gd name="connsiteY697" fmla="*/ 5824538 h 6677025"/>
                  <a:gd name="connsiteX698" fmla="*/ 3213100 w 8802688"/>
                  <a:gd name="connsiteY698" fmla="*/ 5803900 h 6677025"/>
                  <a:gd name="connsiteX699" fmla="*/ 3230563 w 8802688"/>
                  <a:gd name="connsiteY699" fmla="*/ 5783263 h 6677025"/>
                  <a:gd name="connsiteX700" fmla="*/ 3249613 w 8802688"/>
                  <a:gd name="connsiteY700" fmla="*/ 5764213 h 6677025"/>
                  <a:gd name="connsiteX701" fmla="*/ 3270250 w 8802688"/>
                  <a:gd name="connsiteY701" fmla="*/ 5746750 h 6677025"/>
                  <a:gd name="connsiteX702" fmla="*/ 3294063 w 8802688"/>
                  <a:gd name="connsiteY702" fmla="*/ 5732463 h 6677025"/>
                  <a:gd name="connsiteX703" fmla="*/ 3321050 w 8802688"/>
                  <a:gd name="connsiteY703" fmla="*/ 5716588 h 6677025"/>
                  <a:gd name="connsiteX704" fmla="*/ 3362325 w 8802688"/>
                  <a:gd name="connsiteY704" fmla="*/ 5699125 h 6677025"/>
                  <a:gd name="connsiteX705" fmla="*/ 3403600 w 8802688"/>
                  <a:gd name="connsiteY705" fmla="*/ 5681663 h 6677025"/>
                  <a:gd name="connsiteX706" fmla="*/ 3492500 w 8802688"/>
                  <a:gd name="connsiteY706" fmla="*/ 5637213 h 6677025"/>
                  <a:gd name="connsiteX707" fmla="*/ 3587750 w 8802688"/>
                  <a:gd name="connsiteY707" fmla="*/ 5583238 h 6677025"/>
                  <a:gd name="connsiteX708" fmla="*/ 3692525 w 8802688"/>
                  <a:gd name="connsiteY708" fmla="*/ 5529263 h 6677025"/>
                  <a:gd name="connsiteX709" fmla="*/ 3692525 w 8802688"/>
                  <a:gd name="connsiteY709" fmla="*/ 5081588 h 6677025"/>
                  <a:gd name="connsiteX710" fmla="*/ 3683000 w 8802688"/>
                  <a:gd name="connsiteY710" fmla="*/ 5116513 h 6677025"/>
                  <a:gd name="connsiteX711" fmla="*/ 3673475 w 8802688"/>
                  <a:gd name="connsiteY711" fmla="*/ 5153025 h 6677025"/>
                  <a:gd name="connsiteX712" fmla="*/ 3665538 w 8802688"/>
                  <a:gd name="connsiteY712" fmla="*/ 5184775 h 6677025"/>
                  <a:gd name="connsiteX713" fmla="*/ 3652838 w 8802688"/>
                  <a:gd name="connsiteY713" fmla="*/ 5211763 h 6677025"/>
                  <a:gd name="connsiteX714" fmla="*/ 3641725 w 8802688"/>
                  <a:gd name="connsiteY714" fmla="*/ 5238750 h 6677025"/>
                  <a:gd name="connsiteX715" fmla="*/ 3629025 w 8802688"/>
                  <a:gd name="connsiteY715" fmla="*/ 5265738 h 6677025"/>
                  <a:gd name="connsiteX716" fmla="*/ 3614738 w 8802688"/>
                  <a:gd name="connsiteY716" fmla="*/ 5286375 h 6677025"/>
                  <a:gd name="connsiteX717" fmla="*/ 3600450 w 8802688"/>
                  <a:gd name="connsiteY717" fmla="*/ 5307013 h 6677025"/>
                  <a:gd name="connsiteX718" fmla="*/ 3581400 w 8802688"/>
                  <a:gd name="connsiteY718" fmla="*/ 5324475 h 6677025"/>
                  <a:gd name="connsiteX719" fmla="*/ 3567113 w 8802688"/>
                  <a:gd name="connsiteY719" fmla="*/ 5340350 h 6677025"/>
                  <a:gd name="connsiteX720" fmla="*/ 3549650 w 8802688"/>
                  <a:gd name="connsiteY720" fmla="*/ 5354638 h 6677025"/>
                  <a:gd name="connsiteX721" fmla="*/ 3529013 w 8802688"/>
                  <a:gd name="connsiteY721" fmla="*/ 5365750 h 6677025"/>
                  <a:gd name="connsiteX722" fmla="*/ 3489325 w 8802688"/>
                  <a:gd name="connsiteY722" fmla="*/ 5386388 h 6677025"/>
                  <a:gd name="connsiteX723" fmla="*/ 3451225 w 8802688"/>
                  <a:gd name="connsiteY723" fmla="*/ 5402263 h 6677025"/>
                  <a:gd name="connsiteX724" fmla="*/ 3406775 w 8802688"/>
                  <a:gd name="connsiteY724" fmla="*/ 5413375 h 6677025"/>
                  <a:gd name="connsiteX725" fmla="*/ 3365500 w 8802688"/>
                  <a:gd name="connsiteY725" fmla="*/ 5419725 h 6677025"/>
                  <a:gd name="connsiteX726" fmla="*/ 3321050 w 8802688"/>
                  <a:gd name="connsiteY726" fmla="*/ 5422900 h 6677025"/>
                  <a:gd name="connsiteX727" fmla="*/ 3273425 w 8802688"/>
                  <a:gd name="connsiteY727" fmla="*/ 5422900 h 6677025"/>
                  <a:gd name="connsiteX728" fmla="*/ 3182938 w 8802688"/>
                  <a:gd name="connsiteY728" fmla="*/ 5419725 h 6677025"/>
                  <a:gd name="connsiteX729" fmla="*/ 3097213 w 8802688"/>
                  <a:gd name="connsiteY729" fmla="*/ 5416550 h 6677025"/>
                  <a:gd name="connsiteX730" fmla="*/ 2838450 w 8802688"/>
                  <a:gd name="connsiteY730" fmla="*/ 5416550 h 6677025"/>
                  <a:gd name="connsiteX731" fmla="*/ 2770188 w 8802688"/>
                  <a:gd name="connsiteY731" fmla="*/ 5416550 h 6677025"/>
                  <a:gd name="connsiteX732" fmla="*/ 2708275 w 8802688"/>
                  <a:gd name="connsiteY732" fmla="*/ 5413375 h 6677025"/>
                  <a:gd name="connsiteX733" fmla="*/ 2678113 w 8802688"/>
                  <a:gd name="connsiteY733" fmla="*/ 5408613 h 6677025"/>
                  <a:gd name="connsiteX734" fmla="*/ 2647950 w 8802688"/>
                  <a:gd name="connsiteY734" fmla="*/ 5402263 h 6677025"/>
                  <a:gd name="connsiteX735" fmla="*/ 2622550 w 8802688"/>
                  <a:gd name="connsiteY735" fmla="*/ 5395913 h 6677025"/>
                  <a:gd name="connsiteX736" fmla="*/ 2598738 w 8802688"/>
                  <a:gd name="connsiteY736" fmla="*/ 5384800 h 6677025"/>
                  <a:gd name="connsiteX737" fmla="*/ 2574925 w 8802688"/>
                  <a:gd name="connsiteY737" fmla="*/ 5368925 h 6677025"/>
                  <a:gd name="connsiteX738" fmla="*/ 2554288 w 8802688"/>
                  <a:gd name="connsiteY738" fmla="*/ 5354638 h 6677025"/>
                  <a:gd name="connsiteX739" fmla="*/ 2532063 w 8802688"/>
                  <a:gd name="connsiteY739" fmla="*/ 5330825 h 6677025"/>
                  <a:gd name="connsiteX740" fmla="*/ 2514600 w 8802688"/>
                  <a:gd name="connsiteY740" fmla="*/ 5307013 h 6677025"/>
                  <a:gd name="connsiteX741" fmla="*/ 2500313 w 8802688"/>
                  <a:gd name="connsiteY741" fmla="*/ 5276850 h 6677025"/>
                  <a:gd name="connsiteX742" fmla="*/ 2484438 w 8802688"/>
                  <a:gd name="connsiteY742" fmla="*/ 5241925 h 6677025"/>
                  <a:gd name="connsiteX743" fmla="*/ 2476500 w 8802688"/>
                  <a:gd name="connsiteY743" fmla="*/ 5202238 h 6677025"/>
                  <a:gd name="connsiteX744" fmla="*/ 2466975 w 8802688"/>
                  <a:gd name="connsiteY744" fmla="*/ 5154613 h 6677025"/>
                  <a:gd name="connsiteX745" fmla="*/ 2466975 w 8802688"/>
                  <a:gd name="connsiteY745" fmla="*/ 5229225 h 6677025"/>
                  <a:gd name="connsiteX746" fmla="*/ 2466975 w 8802688"/>
                  <a:gd name="connsiteY746" fmla="*/ 5341938 h 6677025"/>
                  <a:gd name="connsiteX747" fmla="*/ 2466975 w 8802688"/>
                  <a:gd name="connsiteY747" fmla="*/ 5440363 h 6677025"/>
                  <a:gd name="connsiteX748" fmla="*/ 2463800 w 8802688"/>
                  <a:gd name="connsiteY748" fmla="*/ 5538788 h 6677025"/>
                  <a:gd name="connsiteX749" fmla="*/ 2459038 w 8802688"/>
                  <a:gd name="connsiteY749" fmla="*/ 5634038 h 6677025"/>
                  <a:gd name="connsiteX750" fmla="*/ 2452688 w 8802688"/>
                  <a:gd name="connsiteY750" fmla="*/ 5681663 h 6677025"/>
                  <a:gd name="connsiteX751" fmla="*/ 2443163 w 8802688"/>
                  <a:gd name="connsiteY751" fmla="*/ 5729288 h 6677025"/>
                  <a:gd name="connsiteX752" fmla="*/ 2435225 w 8802688"/>
                  <a:gd name="connsiteY752" fmla="*/ 5776913 h 6677025"/>
                  <a:gd name="connsiteX753" fmla="*/ 2422525 w 8802688"/>
                  <a:gd name="connsiteY753" fmla="*/ 5824538 h 6677025"/>
                  <a:gd name="connsiteX754" fmla="*/ 2408238 w 8802688"/>
                  <a:gd name="connsiteY754" fmla="*/ 5868988 h 6677025"/>
                  <a:gd name="connsiteX755" fmla="*/ 2390775 w 8802688"/>
                  <a:gd name="connsiteY755" fmla="*/ 5916613 h 6677025"/>
                  <a:gd name="connsiteX756" fmla="*/ 2368550 w 8802688"/>
                  <a:gd name="connsiteY756" fmla="*/ 5961063 h 6677025"/>
                  <a:gd name="connsiteX757" fmla="*/ 2343150 w 8802688"/>
                  <a:gd name="connsiteY757" fmla="*/ 6002338 h 6677025"/>
                  <a:gd name="connsiteX758" fmla="*/ 2316163 w 8802688"/>
                  <a:gd name="connsiteY758" fmla="*/ 6046788 h 6677025"/>
                  <a:gd name="connsiteX759" fmla="*/ 2282825 w 8802688"/>
                  <a:gd name="connsiteY759" fmla="*/ 6088063 h 6677025"/>
                  <a:gd name="connsiteX760" fmla="*/ 2268538 w 8802688"/>
                  <a:gd name="connsiteY760" fmla="*/ 6103938 h 6677025"/>
                  <a:gd name="connsiteX761" fmla="*/ 2255838 w 8802688"/>
                  <a:gd name="connsiteY761" fmla="*/ 6121400 h 6677025"/>
                  <a:gd name="connsiteX762" fmla="*/ 2238375 w 8802688"/>
                  <a:gd name="connsiteY762" fmla="*/ 6156325 h 6677025"/>
                  <a:gd name="connsiteX763" fmla="*/ 2224088 w 8802688"/>
                  <a:gd name="connsiteY763" fmla="*/ 6199188 h 6677025"/>
                  <a:gd name="connsiteX764" fmla="*/ 2211388 w 8802688"/>
                  <a:gd name="connsiteY764" fmla="*/ 6243638 h 6677025"/>
                  <a:gd name="connsiteX765" fmla="*/ 2193925 w 8802688"/>
                  <a:gd name="connsiteY765" fmla="*/ 6335713 h 6677025"/>
                  <a:gd name="connsiteX766" fmla="*/ 2181225 w 8802688"/>
                  <a:gd name="connsiteY766" fmla="*/ 6383338 h 6677025"/>
                  <a:gd name="connsiteX767" fmla="*/ 2170113 w 8802688"/>
                  <a:gd name="connsiteY767" fmla="*/ 6424613 h 6677025"/>
                  <a:gd name="connsiteX768" fmla="*/ 2166938 w 8802688"/>
                  <a:gd name="connsiteY768" fmla="*/ 6442075 h 6677025"/>
                  <a:gd name="connsiteX769" fmla="*/ 2157413 w 8802688"/>
                  <a:gd name="connsiteY769" fmla="*/ 6459538 h 6677025"/>
                  <a:gd name="connsiteX770" fmla="*/ 2143125 w 8802688"/>
                  <a:gd name="connsiteY770" fmla="*/ 6478588 h 6677025"/>
                  <a:gd name="connsiteX771" fmla="*/ 2125663 w 8802688"/>
                  <a:gd name="connsiteY771" fmla="*/ 6496050 h 6677025"/>
                  <a:gd name="connsiteX772" fmla="*/ 2101850 w 8802688"/>
                  <a:gd name="connsiteY772" fmla="*/ 6510338 h 6677025"/>
                  <a:gd name="connsiteX773" fmla="*/ 2078038 w 8802688"/>
                  <a:gd name="connsiteY773" fmla="*/ 6526213 h 6677025"/>
                  <a:gd name="connsiteX774" fmla="*/ 2051050 w 8802688"/>
                  <a:gd name="connsiteY774" fmla="*/ 6534150 h 6677025"/>
                  <a:gd name="connsiteX775" fmla="*/ 2020888 w 8802688"/>
                  <a:gd name="connsiteY775" fmla="*/ 6537325 h 6677025"/>
                  <a:gd name="connsiteX776" fmla="*/ 1828800 w 8802688"/>
                  <a:gd name="connsiteY776" fmla="*/ 6507163 h 6677025"/>
                  <a:gd name="connsiteX777" fmla="*/ 1628775 w 8802688"/>
                  <a:gd name="connsiteY777" fmla="*/ 6478588 h 6677025"/>
                  <a:gd name="connsiteX778" fmla="*/ 1525588 w 8802688"/>
                  <a:gd name="connsiteY778" fmla="*/ 6457950 h 6677025"/>
                  <a:gd name="connsiteX779" fmla="*/ 1420813 w 8802688"/>
                  <a:gd name="connsiteY779" fmla="*/ 6435725 h 6677025"/>
                  <a:gd name="connsiteX780" fmla="*/ 1316038 w 8802688"/>
                  <a:gd name="connsiteY780" fmla="*/ 6415088 h 6677025"/>
                  <a:gd name="connsiteX781" fmla="*/ 1206500 w 8802688"/>
                  <a:gd name="connsiteY781" fmla="*/ 6389688 h 6677025"/>
                  <a:gd name="connsiteX782" fmla="*/ 1168400 w 8802688"/>
                  <a:gd name="connsiteY782" fmla="*/ 6370638 h 6677025"/>
                  <a:gd name="connsiteX783" fmla="*/ 1150938 w 8802688"/>
                  <a:gd name="connsiteY783" fmla="*/ 6362700 h 6677025"/>
                  <a:gd name="connsiteX784" fmla="*/ 1135063 w 8802688"/>
                  <a:gd name="connsiteY784" fmla="*/ 6353175 h 6677025"/>
                  <a:gd name="connsiteX785" fmla="*/ 1123950 w 8802688"/>
                  <a:gd name="connsiteY785" fmla="*/ 6342063 h 6677025"/>
                  <a:gd name="connsiteX786" fmla="*/ 1111250 w 8802688"/>
                  <a:gd name="connsiteY786" fmla="*/ 6326188 h 6677025"/>
                  <a:gd name="connsiteX787" fmla="*/ 1103313 w 8802688"/>
                  <a:gd name="connsiteY787" fmla="*/ 6311900 h 6677025"/>
                  <a:gd name="connsiteX788" fmla="*/ 1093788 w 8802688"/>
                  <a:gd name="connsiteY788" fmla="*/ 6294438 h 6677025"/>
                  <a:gd name="connsiteX789" fmla="*/ 1087438 w 8802688"/>
                  <a:gd name="connsiteY789" fmla="*/ 6275388 h 6677025"/>
                  <a:gd name="connsiteX790" fmla="*/ 1084263 w 8802688"/>
                  <a:gd name="connsiteY790" fmla="*/ 6254750 h 6677025"/>
                  <a:gd name="connsiteX791" fmla="*/ 1082675 w 8802688"/>
                  <a:gd name="connsiteY791" fmla="*/ 6234113 h 6677025"/>
                  <a:gd name="connsiteX792" fmla="*/ 1082675 w 8802688"/>
                  <a:gd name="connsiteY792" fmla="*/ 6210300 h 6677025"/>
                  <a:gd name="connsiteX793" fmla="*/ 1084263 w 8802688"/>
                  <a:gd name="connsiteY793" fmla="*/ 6154738 h 6677025"/>
                  <a:gd name="connsiteX794" fmla="*/ 1093788 w 8802688"/>
                  <a:gd name="connsiteY794" fmla="*/ 6088063 h 6677025"/>
                  <a:gd name="connsiteX795" fmla="*/ 1120775 w 8802688"/>
                  <a:gd name="connsiteY795" fmla="*/ 6046788 h 6677025"/>
                  <a:gd name="connsiteX796" fmla="*/ 1144588 w 8802688"/>
                  <a:gd name="connsiteY796" fmla="*/ 5999163 h 6677025"/>
                  <a:gd name="connsiteX797" fmla="*/ 1162050 w 8802688"/>
                  <a:gd name="connsiteY797" fmla="*/ 5948363 h 6677025"/>
                  <a:gd name="connsiteX798" fmla="*/ 1176338 w 8802688"/>
                  <a:gd name="connsiteY798" fmla="*/ 5899150 h 6677025"/>
                  <a:gd name="connsiteX799" fmla="*/ 1189038 w 8802688"/>
                  <a:gd name="connsiteY799" fmla="*/ 5845175 h 6677025"/>
                  <a:gd name="connsiteX800" fmla="*/ 1198563 w 8802688"/>
                  <a:gd name="connsiteY800" fmla="*/ 5788025 h 6677025"/>
                  <a:gd name="connsiteX801" fmla="*/ 1203325 w 8802688"/>
                  <a:gd name="connsiteY801" fmla="*/ 5735638 h 6677025"/>
                  <a:gd name="connsiteX802" fmla="*/ 1206500 w 8802688"/>
                  <a:gd name="connsiteY802" fmla="*/ 5678488 h 6677025"/>
                  <a:gd name="connsiteX803" fmla="*/ 1212850 w 8802688"/>
                  <a:gd name="connsiteY803" fmla="*/ 5657850 h 6677025"/>
                  <a:gd name="connsiteX804" fmla="*/ 1216025 w 8802688"/>
                  <a:gd name="connsiteY804" fmla="*/ 5634038 h 6677025"/>
                  <a:gd name="connsiteX805" fmla="*/ 1216025 w 8802688"/>
                  <a:gd name="connsiteY805" fmla="*/ 5613400 h 6677025"/>
                  <a:gd name="connsiteX806" fmla="*/ 1216025 w 8802688"/>
                  <a:gd name="connsiteY806" fmla="*/ 5589588 h 6677025"/>
                  <a:gd name="connsiteX807" fmla="*/ 1209675 w 8802688"/>
                  <a:gd name="connsiteY807" fmla="*/ 5541963 h 6677025"/>
                  <a:gd name="connsiteX808" fmla="*/ 1198563 w 8802688"/>
                  <a:gd name="connsiteY808" fmla="*/ 5497513 h 6677025"/>
                  <a:gd name="connsiteX809" fmla="*/ 1179513 w 8802688"/>
                  <a:gd name="connsiteY809" fmla="*/ 5453063 h 6677025"/>
                  <a:gd name="connsiteX810" fmla="*/ 1165225 w 8802688"/>
                  <a:gd name="connsiteY810" fmla="*/ 5410200 h 6677025"/>
                  <a:gd name="connsiteX811" fmla="*/ 1131888 w 8802688"/>
                  <a:gd name="connsiteY811" fmla="*/ 5341938 h 6677025"/>
                  <a:gd name="connsiteX812" fmla="*/ 1069975 w 8802688"/>
                  <a:gd name="connsiteY812" fmla="*/ 5238750 h 6677025"/>
                  <a:gd name="connsiteX813" fmla="*/ 1012825 w 8802688"/>
                  <a:gd name="connsiteY813" fmla="*/ 5130800 h 6677025"/>
                  <a:gd name="connsiteX814" fmla="*/ 957263 w 8802688"/>
                  <a:gd name="connsiteY814" fmla="*/ 5027613 h 6677025"/>
                  <a:gd name="connsiteX815" fmla="*/ 903288 w 8802688"/>
                  <a:gd name="connsiteY815" fmla="*/ 4919663 h 6677025"/>
                  <a:gd name="connsiteX816" fmla="*/ 855663 w 8802688"/>
                  <a:gd name="connsiteY816" fmla="*/ 4813300 h 6677025"/>
                  <a:gd name="connsiteX817" fmla="*/ 811213 w 8802688"/>
                  <a:gd name="connsiteY817" fmla="*/ 4706938 h 6677025"/>
                  <a:gd name="connsiteX818" fmla="*/ 769938 w 8802688"/>
                  <a:gd name="connsiteY818" fmla="*/ 4598988 h 6677025"/>
                  <a:gd name="connsiteX819" fmla="*/ 733425 w 8802688"/>
                  <a:gd name="connsiteY819" fmla="*/ 4492625 h 6677025"/>
                  <a:gd name="connsiteX820" fmla="*/ 701675 w 8802688"/>
                  <a:gd name="connsiteY820" fmla="*/ 4383088 h 6677025"/>
                  <a:gd name="connsiteX821" fmla="*/ 671513 w 8802688"/>
                  <a:gd name="connsiteY821" fmla="*/ 4271963 h 6677025"/>
                  <a:gd name="connsiteX822" fmla="*/ 647700 w 8802688"/>
                  <a:gd name="connsiteY822" fmla="*/ 4162425 h 6677025"/>
                  <a:gd name="connsiteX823" fmla="*/ 630238 w 8802688"/>
                  <a:gd name="connsiteY823" fmla="*/ 4049713 h 6677025"/>
                  <a:gd name="connsiteX824" fmla="*/ 617538 w 8802688"/>
                  <a:gd name="connsiteY824" fmla="*/ 3937000 h 6677025"/>
                  <a:gd name="connsiteX825" fmla="*/ 609600 w 8802688"/>
                  <a:gd name="connsiteY825" fmla="*/ 3821113 h 6677025"/>
                  <a:gd name="connsiteX826" fmla="*/ 609600 w 8802688"/>
                  <a:gd name="connsiteY826" fmla="*/ 3705225 h 6677025"/>
                  <a:gd name="connsiteX827" fmla="*/ 612775 w 8802688"/>
                  <a:gd name="connsiteY827" fmla="*/ 3586163 h 6677025"/>
                  <a:gd name="connsiteX828" fmla="*/ 620713 w 8802688"/>
                  <a:gd name="connsiteY828" fmla="*/ 3470275 h 6677025"/>
                  <a:gd name="connsiteX829" fmla="*/ 636588 w 8802688"/>
                  <a:gd name="connsiteY829" fmla="*/ 3354388 h 6677025"/>
                  <a:gd name="connsiteX830" fmla="*/ 657225 w 8802688"/>
                  <a:gd name="connsiteY830" fmla="*/ 3243263 h 6677025"/>
                  <a:gd name="connsiteX831" fmla="*/ 681038 w 8802688"/>
                  <a:gd name="connsiteY831" fmla="*/ 3136900 h 6677025"/>
                  <a:gd name="connsiteX832" fmla="*/ 709613 w 8802688"/>
                  <a:gd name="connsiteY832" fmla="*/ 3032125 h 6677025"/>
                  <a:gd name="connsiteX833" fmla="*/ 746125 w 8802688"/>
                  <a:gd name="connsiteY833" fmla="*/ 2932113 h 6677025"/>
                  <a:gd name="connsiteX834" fmla="*/ 784225 w 8802688"/>
                  <a:gd name="connsiteY834" fmla="*/ 2833688 h 6677025"/>
                  <a:gd name="connsiteX835" fmla="*/ 828675 w 8802688"/>
                  <a:gd name="connsiteY835" fmla="*/ 2735263 h 6677025"/>
                  <a:gd name="connsiteX836" fmla="*/ 879475 w 8802688"/>
                  <a:gd name="connsiteY836" fmla="*/ 2643188 h 6677025"/>
                  <a:gd name="connsiteX837" fmla="*/ 933450 w 8802688"/>
                  <a:gd name="connsiteY837" fmla="*/ 2551113 h 6677025"/>
                  <a:gd name="connsiteX838" fmla="*/ 992188 w 8802688"/>
                  <a:gd name="connsiteY838" fmla="*/ 2465388 h 6677025"/>
                  <a:gd name="connsiteX839" fmla="*/ 1055688 w 8802688"/>
                  <a:gd name="connsiteY839" fmla="*/ 2379663 h 6677025"/>
                  <a:gd name="connsiteX840" fmla="*/ 1123950 w 8802688"/>
                  <a:gd name="connsiteY840" fmla="*/ 2295525 h 6677025"/>
                  <a:gd name="connsiteX841" fmla="*/ 1195388 w 8802688"/>
                  <a:gd name="connsiteY841" fmla="*/ 2212975 h 6677025"/>
                  <a:gd name="connsiteX842" fmla="*/ 1271588 w 8802688"/>
                  <a:gd name="connsiteY842" fmla="*/ 2132013 h 6677025"/>
                  <a:gd name="connsiteX843" fmla="*/ 1355725 w 8802688"/>
                  <a:gd name="connsiteY843" fmla="*/ 2054225 h 6677025"/>
                  <a:gd name="connsiteX844" fmla="*/ 1423988 w 8802688"/>
                  <a:gd name="connsiteY844" fmla="*/ 2001838 h 6677025"/>
                  <a:gd name="connsiteX845" fmla="*/ 1495425 w 8802688"/>
                  <a:gd name="connsiteY845" fmla="*/ 1951038 h 6677025"/>
                  <a:gd name="connsiteX846" fmla="*/ 1566863 w 8802688"/>
                  <a:gd name="connsiteY846" fmla="*/ 1900238 h 6677025"/>
                  <a:gd name="connsiteX847" fmla="*/ 1641475 w 8802688"/>
                  <a:gd name="connsiteY847" fmla="*/ 1855788 h 6677025"/>
                  <a:gd name="connsiteX848" fmla="*/ 1714500 w 8802688"/>
                  <a:gd name="connsiteY848" fmla="*/ 1814513 h 6677025"/>
                  <a:gd name="connsiteX849" fmla="*/ 1789113 w 8802688"/>
                  <a:gd name="connsiteY849" fmla="*/ 1774825 h 6677025"/>
                  <a:gd name="connsiteX850" fmla="*/ 1866900 w 8802688"/>
                  <a:gd name="connsiteY850" fmla="*/ 1739900 h 6677025"/>
                  <a:gd name="connsiteX851" fmla="*/ 1944688 w 8802688"/>
                  <a:gd name="connsiteY851" fmla="*/ 1703388 h 6677025"/>
                  <a:gd name="connsiteX852" fmla="*/ 2020888 w 8802688"/>
                  <a:gd name="connsiteY852" fmla="*/ 1671638 h 6677025"/>
                  <a:gd name="connsiteX853" fmla="*/ 2101850 w 8802688"/>
                  <a:gd name="connsiteY853" fmla="*/ 1641476 h 6677025"/>
                  <a:gd name="connsiteX854" fmla="*/ 2184400 w 8802688"/>
                  <a:gd name="connsiteY854" fmla="*/ 1614488 h 6677025"/>
                  <a:gd name="connsiteX855" fmla="*/ 2268538 w 8802688"/>
                  <a:gd name="connsiteY855" fmla="*/ 1587500 h 6677025"/>
                  <a:gd name="connsiteX856" fmla="*/ 2351088 w 8802688"/>
                  <a:gd name="connsiteY856" fmla="*/ 1562100 h 6677025"/>
                  <a:gd name="connsiteX857" fmla="*/ 2436813 w 8802688"/>
                  <a:gd name="connsiteY857" fmla="*/ 1538288 h 6677025"/>
                  <a:gd name="connsiteX858" fmla="*/ 2616200 w 8802688"/>
                  <a:gd name="connsiteY858" fmla="*/ 1492250 h 6677025"/>
                  <a:gd name="connsiteX859" fmla="*/ 2725738 w 8802688"/>
                  <a:gd name="connsiteY859" fmla="*/ 1492250 h 6677025"/>
                  <a:gd name="connsiteX860" fmla="*/ 2654300 w 8802688"/>
                  <a:gd name="connsiteY860" fmla="*/ 1590675 h 6677025"/>
                  <a:gd name="connsiteX861" fmla="*/ 2582863 w 8802688"/>
                  <a:gd name="connsiteY861" fmla="*/ 1682750 h 6677025"/>
                  <a:gd name="connsiteX862" fmla="*/ 2435225 w 8802688"/>
                  <a:gd name="connsiteY862" fmla="*/ 1866901 h 6677025"/>
                  <a:gd name="connsiteX863" fmla="*/ 2363788 w 8802688"/>
                  <a:gd name="connsiteY863" fmla="*/ 1958975 h 6677025"/>
                  <a:gd name="connsiteX864" fmla="*/ 2295525 w 8802688"/>
                  <a:gd name="connsiteY864" fmla="*/ 2052638 h 6677025"/>
                  <a:gd name="connsiteX865" fmla="*/ 2228850 w 8802688"/>
                  <a:gd name="connsiteY865" fmla="*/ 2144713 h 6677025"/>
                  <a:gd name="connsiteX866" fmla="*/ 2200275 w 8802688"/>
                  <a:gd name="connsiteY866" fmla="*/ 2192338 h 6677025"/>
                  <a:gd name="connsiteX867" fmla="*/ 2170113 w 8802688"/>
                  <a:gd name="connsiteY867" fmla="*/ 2241550 h 6677025"/>
                  <a:gd name="connsiteX868" fmla="*/ 2089150 w 8802688"/>
                  <a:gd name="connsiteY868" fmla="*/ 2355850 h 6677025"/>
                  <a:gd name="connsiteX869" fmla="*/ 2047875 w 8802688"/>
                  <a:gd name="connsiteY869" fmla="*/ 2411413 h 6677025"/>
                  <a:gd name="connsiteX870" fmla="*/ 2012950 w 8802688"/>
                  <a:gd name="connsiteY870" fmla="*/ 2471738 h 6677025"/>
                  <a:gd name="connsiteX871" fmla="*/ 1979613 w 8802688"/>
                  <a:gd name="connsiteY871" fmla="*/ 2530475 h 6677025"/>
                  <a:gd name="connsiteX872" fmla="*/ 1952625 w 8802688"/>
                  <a:gd name="connsiteY872" fmla="*/ 2592388 h 6677025"/>
                  <a:gd name="connsiteX873" fmla="*/ 1928813 w 8802688"/>
                  <a:gd name="connsiteY873" fmla="*/ 2659063 h 6677025"/>
                  <a:gd name="connsiteX874" fmla="*/ 1917700 w 8802688"/>
                  <a:gd name="connsiteY874" fmla="*/ 2693988 h 6677025"/>
                  <a:gd name="connsiteX875" fmla="*/ 1911350 w 8802688"/>
                  <a:gd name="connsiteY875" fmla="*/ 2727325 h 6677025"/>
                  <a:gd name="connsiteX876" fmla="*/ 1893888 w 8802688"/>
                  <a:gd name="connsiteY876" fmla="*/ 2776538 h 6677025"/>
                  <a:gd name="connsiteX877" fmla="*/ 1881188 w 8802688"/>
                  <a:gd name="connsiteY877" fmla="*/ 2824163 h 6677025"/>
                  <a:gd name="connsiteX878" fmla="*/ 1873250 w 8802688"/>
                  <a:gd name="connsiteY878" fmla="*/ 2868613 h 6677025"/>
                  <a:gd name="connsiteX879" fmla="*/ 1873250 w 8802688"/>
                  <a:gd name="connsiteY879" fmla="*/ 2916238 h 6677025"/>
                  <a:gd name="connsiteX880" fmla="*/ 1876425 w 8802688"/>
                  <a:gd name="connsiteY880" fmla="*/ 2962275 h 6677025"/>
                  <a:gd name="connsiteX881" fmla="*/ 1881188 w 8802688"/>
                  <a:gd name="connsiteY881" fmla="*/ 3006725 h 6677025"/>
                  <a:gd name="connsiteX882" fmla="*/ 1893888 w 8802688"/>
                  <a:gd name="connsiteY882" fmla="*/ 3048000 h 6677025"/>
                  <a:gd name="connsiteX883" fmla="*/ 1905000 w 8802688"/>
                  <a:gd name="connsiteY883" fmla="*/ 3092450 h 6677025"/>
                  <a:gd name="connsiteX884" fmla="*/ 1924050 w 8802688"/>
                  <a:gd name="connsiteY884" fmla="*/ 3133725 h 6677025"/>
                  <a:gd name="connsiteX885" fmla="*/ 1944688 w 8802688"/>
                  <a:gd name="connsiteY885" fmla="*/ 3171825 h 6677025"/>
                  <a:gd name="connsiteX886" fmla="*/ 1965325 w 8802688"/>
                  <a:gd name="connsiteY886" fmla="*/ 3214688 h 6677025"/>
                  <a:gd name="connsiteX887" fmla="*/ 1989138 w 8802688"/>
                  <a:gd name="connsiteY887" fmla="*/ 3252788 h 6677025"/>
                  <a:gd name="connsiteX888" fmla="*/ 2041525 w 8802688"/>
                  <a:gd name="connsiteY888" fmla="*/ 3327400 h 6677025"/>
                  <a:gd name="connsiteX889" fmla="*/ 2095500 w 8802688"/>
                  <a:gd name="connsiteY889" fmla="*/ 3398838 h 6677025"/>
                  <a:gd name="connsiteX890" fmla="*/ 2149475 w 8802688"/>
                  <a:gd name="connsiteY890" fmla="*/ 3470275 h 6677025"/>
                  <a:gd name="connsiteX891" fmla="*/ 2197100 w 8802688"/>
                  <a:gd name="connsiteY891" fmla="*/ 3541713 h 6677025"/>
                  <a:gd name="connsiteX892" fmla="*/ 2217738 w 8802688"/>
                  <a:gd name="connsiteY892" fmla="*/ 3576638 h 6677025"/>
                  <a:gd name="connsiteX893" fmla="*/ 2238375 w 8802688"/>
                  <a:gd name="connsiteY893" fmla="*/ 3613150 h 6677025"/>
                  <a:gd name="connsiteX894" fmla="*/ 2252663 w 8802688"/>
                  <a:gd name="connsiteY894" fmla="*/ 3648075 h 6677025"/>
                  <a:gd name="connsiteX895" fmla="*/ 2268538 w 8802688"/>
                  <a:gd name="connsiteY895" fmla="*/ 3684588 h 6677025"/>
                  <a:gd name="connsiteX896" fmla="*/ 2279650 w 8802688"/>
                  <a:gd name="connsiteY896" fmla="*/ 3722688 h 6677025"/>
                  <a:gd name="connsiteX897" fmla="*/ 2286000 w 8802688"/>
                  <a:gd name="connsiteY897" fmla="*/ 3757613 h 6677025"/>
                  <a:gd name="connsiteX898" fmla="*/ 2289175 w 8802688"/>
                  <a:gd name="connsiteY898" fmla="*/ 3797300 h 6677025"/>
                  <a:gd name="connsiteX899" fmla="*/ 2289175 w 8802688"/>
                  <a:gd name="connsiteY899" fmla="*/ 3835400 h 6677025"/>
                  <a:gd name="connsiteX900" fmla="*/ 2286000 w 8802688"/>
                  <a:gd name="connsiteY900" fmla="*/ 3873500 h 6677025"/>
                  <a:gd name="connsiteX901" fmla="*/ 2276475 w 8802688"/>
                  <a:gd name="connsiteY901" fmla="*/ 3916363 h 6677025"/>
                  <a:gd name="connsiteX902" fmla="*/ 2262188 w 8802688"/>
                  <a:gd name="connsiteY902" fmla="*/ 3954463 h 6677025"/>
                  <a:gd name="connsiteX903" fmla="*/ 2244725 w 8802688"/>
                  <a:gd name="connsiteY903" fmla="*/ 3995738 h 6677025"/>
                  <a:gd name="connsiteX904" fmla="*/ 2232025 w 8802688"/>
                  <a:gd name="connsiteY904" fmla="*/ 4013200 h 6677025"/>
                  <a:gd name="connsiteX905" fmla="*/ 2224088 w 8802688"/>
                  <a:gd name="connsiteY905" fmla="*/ 4037013 h 6677025"/>
                  <a:gd name="connsiteX906" fmla="*/ 2217738 w 8802688"/>
                  <a:gd name="connsiteY906" fmla="*/ 4064000 h 6677025"/>
                  <a:gd name="connsiteX907" fmla="*/ 2217738 w 8802688"/>
                  <a:gd name="connsiteY907" fmla="*/ 4090988 h 6677025"/>
                  <a:gd name="connsiteX908" fmla="*/ 2217738 w 8802688"/>
                  <a:gd name="connsiteY908" fmla="*/ 4117975 h 6677025"/>
                  <a:gd name="connsiteX909" fmla="*/ 2224088 w 8802688"/>
                  <a:gd name="connsiteY909" fmla="*/ 4144963 h 6677025"/>
                  <a:gd name="connsiteX910" fmla="*/ 2232025 w 8802688"/>
                  <a:gd name="connsiteY910" fmla="*/ 4168775 h 6677025"/>
                  <a:gd name="connsiteX911" fmla="*/ 2244725 w 8802688"/>
                  <a:gd name="connsiteY911" fmla="*/ 4183063 h 6677025"/>
                  <a:gd name="connsiteX912" fmla="*/ 2306638 w 8802688"/>
                  <a:gd name="connsiteY912" fmla="*/ 4251325 h 6677025"/>
                  <a:gd name="connsiteX913" fmla="*/ 2368550 w 8802688"/>
                  <a:gd name="connsiteY913" fmla="*/ 4313238 h 6677025"/>
                  <a:gd name="connsiteX914" fmla="*/ 2435225 w 8802688"/>
                  <a:gd name="connsiteY914" fmla="*/ 4373563 h 6677025"/>
                  <a:gd name="connsiteX915" fmla="*/ 2497138 w 8802688"/>
                  <a:gd name="connsiteY915" fmla="*/ 4424363 h 6677025"/>
                  <a:gd name="connsiteX916" fmla="*/ 2562225 w 8802688"/>
                  <a:gd name="connsiteY916" fmla="*/ 4471988 h 6677025"/>
                  <a:gd name="connsiteX917" fmla="*/ 2627313 w 8802688"/>
                  <a:gd name="connsiteY917" fmla="*/ 4510088 h 6677025"/>
                  <a:gd name="connsiteX918" fmla="*/ 2660650 w 8802688"/>
                  <a:gd name="connsiteY918" fmla="*/ 4527550 h 6677025"/>
                  <a:gd name="connsiteX919" fmla="*/ 2695575 w 8802688"/>
                  <a:gd name="connsiteY919" fmla="*/ 4543425 h 6677025"/>
                  <a:gd name="connsiteX920" fmla="*/ 2728913 w 8802688"/>
                  <a:gd name="connsiteY920" fmla="*/ 4554538 h 6677025"/>
                  <a:gd name="connsiteX921" fmla="*/ 2763838 w 8802688"/>
                  <a:gd name="connsiteY921" fmla="*/ 4567238 h 6677025"/>
                  <a:gd name="connsiteX922" fmla="*/ 2800350 w 8802688"/>
                  <a:gd name="connsiteY922" fmla="*/ 4575175 h 6677025"/>
                  <a:gd name="connsiteX923" fmla="*/ 2835275 w 8802688"/>
                  <a:gd name="connsiteY923" fmla="*/ 4584700 h 6677025"/>
                  <a:gd name="connsiteX924" fmla="*/ 2871788 w 8802688"/>
                  <a:gd name="connsiteY924" fmla="*/ 4591050 h 6677025"/>
                  <a:gd name="connsiteX925" fmla="*/ 2906713 w 8802688"/>
                  <a:gd name="connsiteY925" fmla="*/ 4594225 h 6677025"/>
                  <a:gd name="connsiteX926" fmla="*/ 2943225 w 8802688"/>
                  <a:gd name="connsiteY926" fmla="*/ 4594225 h 6677025"/>
                  <a:gd name="connsiteX927" fmla="*/ 2981325 w 8802688"/>
                  <a:gd name="connsiteY927" fmla="*/ 4594225 h 6677025"/>
                  <a:gd name="connsiteX928" fmla="*/ 3021013 w 8802688"/>
                  <a:gd name="connsiteY928" fmla="*/ 4591050 h 6677025"/>
                  <a:gd name="connsiteX929" fmla="*/ 3059113 w 8802688"/>
                  <a:gd name="connsiteY929" fmla="*/ 4584700 h 6677025"/>
                  <a:gd name="connsiteX930" fmla="*/ 3097213 w 8802688"/>
                  <a:gd name="connsiteY930" fmla="*/ 4575175 h 6677025"/>
                  <a:gd name="connsiteX931" fmla="*/ 3138488 w 8802688"/>
                  <a:gd name="connsiteY931" fmla="*/ 4564063 h 6677025"/>
                  <a:gd name="connsiteX932" fmla="*/ 3178175 w 8802688"/>
                  <a:gd name="connsiteY932" fmla="*/ 4551363 h 6677025"/>
                  <a:gd name="connsiteX933" fmla="*/ 3219450 w 8802688"/>
                  <a:gd name="connsiteY933" fmla="*/ 4537075 h 6677025"/>
                  <a:gd name="connsiteX934" fmla="*/ 3263900 w 8802688"/>
                  <a:gd name="connsiteY934" fmla="*/ 4516438 h 6677025"/>
                  <a:gd name="connsiteX935" fmla="*/ 3305175 w 8802688"/>
                  <a:gd name="connsiteY935" fmla="*/ 4495800 h 6677025"/>
                  <a:gd name="connsiteX936" fmla="*/ 3349625 w 8802688"/>
                  <a:gd name="connsiteY936" fmla="*/ 4471988 h 6677025"/>
                  <a:gd name="connsiteX937" fmla="*/ 3394075 w 8802688"/>
                  <a:gd name="connsiteY937" fmla="*/ 4445000 h 6677025"/>
                  <a:gd name="connsiteX938" fmla="*/ 3617913 w 8802688"/>
                  <a:gd name="connsiteY938" fmla="*/ 4329113 h 6677025"/>
                  <a:gd name="connsiteX939" fmla="*/ 3730625 w 8802688"/>
                  <a:gd name="connsiteY939" fmla="*/ 4271963 h 6677025"/>
                  <a:gd name="connsiteX940" fmla="*/ 3843338 w 8802688"/>
                  <a:gd name="connsiteY940" fmla="*/ 4216400 h 6677025"/>
                  <a:gd name="connsiteX941" fmla="*/ 3959225 w 8802688"/>
                  <a:gd name="connsiteY941" fmla="*/ 4168775 h 6677025"/>
                  <a:gd name="connsiteX942" fmla="*/ 4019550 w 8802688"/>
                  <a:gd name="connsiteY942" fmla="*/ 4144963 h 6677025"/>
                  <a:gd name="connsiteX943" fmla="*/ 4078288 w 8802688"/>
                  <a:gd name="connsiteY943" fmla="*/ 4124325 h 6677025"/>
                  <a:gd name="connsiteX944" fmla="*/ 4138613 w 8802688"/>
                  <a:gd name="connsiteY944" fmla="*/ 4108450 h 6677025"/>
                  <a:gd name="connsiteX945" fmla="*/ 4197350 w 8802688"/>
                  <a:gd name="connsiteY945" fmla="*/ 4094163 h 6677025"/>
                  <a:gd name="connsiteX946" fmla="*/ 4259263 w 8802688"/>
                  <a:gd name="connsiteY946" fmla="*/ 4081463 h 6677025"/>
                  <a:gd name="connsiteX947" fmla="*/ 4322763 w 8802688"/>
                  <a:gd name="connsiteY947" fmla="*/ 4073525 h 6677025"/>
                  <a:gd name="connsiteX948" fmla="*/ 4337050 w 8802688"/>
                  <a:gd name="connsiteY948" fmla="*/ 4067175 h 6677025"/>
                  <a:gd name="connsiteX949" fmla="*/ 4354513 w 8802688"/>
                  <a:gd name="connsiteY949" fmla="*/ 4057650 h 6677025"/>
                  <a:gd name="connsiteX950" fmla="*/ 4375150 w 8802688"/>
                  <a:gd name="connsiteY950" fmla="*/ 4043363 h 6677025"/>
                  <a:gd name="connsiteX951" fmla="*/ 4397375 w 8802688"/>
                  <a:gd name="connsiteY951" fmla="*/ 4025900 h 6677025"/>
                  <a:gd name="connsiteX952" fmla="*/ 4418013 w 8802688"/>
                  <a:gd name="connsiteY952" fmla="*/ 4002088 h 6677025"/>
                  <a:gd name="connsiteX953" fmla="*/ 4438650 w 8802688"/>
                  <a:gd name="connsiteY953" fmla="*/ 3978275 h 6677025"/>
                  <a:gd name="connsiteX954" fmla="*/ 4456113 w 8802688"/>
                  <a:gd name="connsiteY954" fmla="*/ 3951288 h 6677025"/>
                  <a:gd name="connsiteX955" fmla="*/ 4470400 w 8802688"/>
                  <a:gd name="connsiteY955" fmla="*/ 3921125 h 6677025"/>
                  <a:gd name="connsiteX956" fmla="*/ 4497388 w 8802688"/>
                  <a:gd name="connsiteY956" fmla="*/ 3844925 h 6677025"/>
                  <a:gd name="connsiteX957" fmla="*/ 4518025 w 8802688"/>
                  <a:gd name="connsiteY957" fmla="*/ 3767138 h 6677025"/>
                  <a:gd name="connsiteX958" fmla="*/ 4537075 w 8802688"/>
                  <a:gd name="connsiteY958" fmla="*/ 3689350 h 6677025"/>
                  <a:gd name="connsiteX959" fmla="*/ 4548188 w 8802688"/>
                  <a:gd name="connsiteY959" fmla="*/ 3613150 h 6677025"/>
                  <a:gd name="connsiteX960" fmla="*/ 4560888 w 8802688"/>
                  <a:gd name="connsiteY960" fmla="*/ 3535363 h 6677025"/>
                  <a:gd name="connsiteX961" fmla="*/ 4565650 w 8802688"/>
                  <a:gd name="connsiteY961" fmla="*/ 3457575 h 6677025"/>
                  <a:gd name="connsiteX962" fmla="*/ 4572000 w 8802688"/>
                  <a:gd name="connsiteY962" fmla="*/ 3381375 h 6677025"/>
                  <a:gd name="connsiteX963" fmla="*/ 4572000 w 8802688"/>
                  <a:gd name="connsiteY963" fmla="*/ 3300413 h 6677025"/>
                  <a:gd name="connsiteX964" fmla="*/ 4572000 w 8802688"/>
                  <a:gd name="connsiteY964" fmla="*/ 3222625 h 6677025"/>
                  <a:gd name="connsiteX965" fmla="*/ 4568825 w 8802688"/>
                  <a:gd name="connsiteY965" fmla="*/ 3143250 h 6677025"/>
                  <a:gd name="connsiteX966" fmla="*/ 4562475 w 8802688"/>
                  <a:gd name="connsiteY966" fmla="*/ 3062288 h 6677025"/>
                  <a:gd name="connsiteX967" fmla="*/ 4554538 w 8802688"/>
                  <a:gd name="connsiteY967" fmla="*/ 2982913 h 6677025"/>
                  <a:gd name="connsiteX968" fmla="*/ 4533900 w 8802688"/>
                  <a:gd name="connsiteY968" fmla="*/ 2819400 h 6677025"/>
                  <a:gd name="connsiteX969" fmla="*/ 4506913 w 8802688"/>
                  <a:gd name="connsiteY969" fmla="*/ 2652713 h 6677025"/>
                  <a:gd name="connsiteX970" fmla="*/ 4479925 w 8802688"/>
                  <a:gd name="connsiteY970" fmla="*/ 2476500 h 6677025"/>
                  <a:gd name="connsiteX971" fmla="*/ 4446588 w 8802688"/>
                  <a:gd name="connsiteY971" fmla="*/ 2292351 h 6677025"/>
                  <a:gd name="connsiteX972" fmla="*/ 4429125 w 8802688"/>
                  <a:gd name="connsiteY972" fmla="*/ 2197100 h 6677025"/>
                  <a:gd name="connsiteX973" fmla="*/ 4408488 w 8802688"/>
                  <a:gd name="connsiteY973" fmla="*/ 2098675 h 6677025"/>
                  <a:gd name="connsiteX974" fmla="*/ 4384675 w 8802688"/>
                  <a:gd name="connsiteY974" fmla="*/ 2005013 h 6677025"/>
                  <a:gd name="connsiteX975" fmla="*/ 4360863 w 8802688"/>
                  <a:gd name="connsiteY975" fmla="*/ 1906588 h 6677025"/>
                  <a:gd name="connsiteX976" fmla="*/ 4360863 w 8802688"/>
                  <a:gd name="connsiteY976" fmla="*/ 2765425 h 6677025"/>
                  <a:gd name="connsiteX977" fmla="*/ 4360863 w 8802688"/>
                  <a:gd name="connsiteY977" fmla="*/ 3698875 h 6677025"/>
                  <a:gd name="connsiteX978" fmla="*/ 4357688 w 8802688"/>
                  <a:gd name="connsiteY978" fmla="*/ 3725863 h 6677025"/>
                  <a:gd name="connsiteX979" fmla="*/ 4354513 w 8802688"/>
                  <a:gd name="connsiteY979" fmla="*/ 3752850 h 6677025"/>
                  <a:gd name="connsiteX980" fmla="*/ 4349750 w 8802688"/>
                  <a:gd name="connsiteY980" fmla="*/ 3776663 h 6677025"/>
                  <a:gd name="connsiteX981" fmla="*/ 4340225 w 8802688"/>
                  <a:gd name="connsiteY981" fmla="*/ 3797300 h 6677025"/>
                  <a:gd name="connsiteX982" fmla="*/ 4327525 w 8802688"/>
                  <a:gd name="connsiteY982" fmla="*/ 3817938 h 6677025"/>
                  <a:gd name="connsiteX983" fmla="*/ 4316413 w 8802688"/>
                  <a:gd name="connsiteY983" fmla="*/ 3838575 h 6677025"/>
                  <a:gd name="connsiteX984" fmla="*/ 4302125 w 8802688"/>
                  <a:gd name="connsiteY984" fmla="*/ 3856038 h 6677025"/>
                  <a:gd name="connsiteX985" fmla="*/ 4286250 w 8802688"/>
                  <a:gd name="connsiteY985" fmla="*/ 3870325 h 6677025"/>
                  <a:gd name="connsiteX986" fmla="*/ 4265613 w 8802688"/>
                  <a:gd name="connsiteY986" fmla="*/ 3886200 h 6677025"/>
                  <a:gd name="connsiteX987" fmla="*/ 4248150 w 8802688"/>
                  <a:gd name="connsiteY987" fmla="*/ 3900488 h 6677025"/>
                  <a:gd name="connsiteX988" fmla="*/ 4203700 w 8802688"/>
                  <a:gd name="connsiteY988" fmla="*/ 3924300 h 6677025"/>
                  <a:gd name="connsiteX989" fmla="*/ 4152900 w 8802688"/>
                  <a:gd name="connsiteY989" fmla="*/ 3944938 h 6677025"/>
                  <a:gd name="connsiteX990" fmla="*/ 4098925 w 8802688"/>
                  <a:gd name="connsiteY990" fmla="*/ 3960813 h 6677025"/>
                  <a:gd name="connsiteX991" fmla="*/ 4000500 w 8802688"/>
                  <a:gd name="connsiteY991" fmla="*/ 3989388 h 6677025"/>
                  <a:gd name="connsiteX992" fmla="*/ 3906838 w 8802688"/>
                  <a:gd name="connsiteY992" fmla="*/ 4022725 h 6677025"/>
                  <a:gd name="connsiteX993" fmla="*/ 3811588 w 8802688"/>
                  <a:gd name="connsiteY993" fmla="*/ 4057650 h 6677025"/>
                  <a:gd name="connsiteX994" fmla="*/ 3716338 w 8802688"/>
                  <a:gd name="connsiteY994" fmla="*/ 4100513 h 6677025"/>
                  <a:gd name="connsiteX995" fmla="*/ 3621088 w 8802688"/>
                  <a:gd name="connsiteY995" fmla="*/ 4144963 h 6677025"/>
                  <a:gd name="connsiteX996" fmla="*/ 3532188 w 8802688"/>
                  <a:gd name="connsiteY996" fmla="*/ 4192588 h 6677025"/>
                  <a:gd name="connsiteX997" fmla="*/ 3441700 w 8802688"/>
                  <a:gd name="connsiteY997" fmla="*/ 4243388 h 6677025"/>
                  <a:gd name="connsiteX998" fmla="*/ 3359150 w 8802688"/>
                  <a:gd name="connsiteY998" fmla="*/ 4295775 h 6677025"/>
                  <a:gd name="connsiteX999" fmla="*/ 3287713 w 8802688"/>
                  <a:gd name="connsiteY999" fmla="*/ 4329113 h 6677025"/>
                  <a:gd name="connsiteX1000" fmla="*/ 3222625 w 8802688"/>
                  <a:gd name="connsiteY1000" fmla="*/ 4359275 h 6677025"/>
                  <a:gd name="connsiteX1001" fmla="*/ 3157538 w 8802688"/>
                  <a:gd name="connsiteY1001" fmla="*/ 4379913 h 6677025"/>
                  <a:gd name="connsiteX1002" fmla="*/ 3094038 w 8802688"/>
                  <a:gd name="connsiteY1002" fmla="*/ 4400550 h 6677025"/>
                  <a:gd name="connsiteX1003" fmla="*/ 3032125 w 8802688"/>
                  <a:gd name="connsiteY1003" fmla="*/ 4411663 h 6677025"/>
                  <a:gd name="connsiteX1004" fmla="*/ 2973388 w 8802688"/>
                  <a:gd name="connsiteY1004" fmla="*/ 4421188 h 6677025"/>
                  <a:gd name="connsiteX1005" fmla="*/ 2913063 w 8802688"/>
                  <a:gd name="connsiteY1005" fmla="*/ 4421188 h 6677025"/>
                  <a:gd name="connsiteX1006" fmla="*/ 2857500 w 8802688"/>
                  <a:gd name="connsiteY1006" fmla="*/ 4418013 h 6677025"/>
                  <a:gd name="connsiteX1007" fmla="*/ 2803525 w 8802688"/>
                  <a:gd name="connsiteY1007" fmla="*/ 4406900 h 6677025"/>
                  <a:gd name="connsiteX1008" fmla="*/ 2749550 w 8802688"/>
                  <a:gd name="connsiteY1008" fmla="*/ 4391025 h 6677025"/>
                  <a:gd name="connsiteX1009" fmla="*/ 2698750 w 8802688"/>
                  <a:gd name="connsiteY1009" fmla="*/ 4367213 h 6677025"/>
                  <a:gd name="connsiteX1010" fmla="*/ 2647950 w 8802688"/>
                  <a:gd name="connsiteY1010" fmla="*/ 4337050 h 6677025"/>
                  <a:gd name="connsiteX1011" fmla="*/ 2600325 w 8802688"/>
                  <a:gd name="connsiteY1011" fmla="*/ 4302125 h 6677025"/>
                  <a:gd name="connsiteX1012" fmla="*/ 2554288 w 8802688"/>
                  <a:gd name="connsiteY1012" fmla="*/ 4257675 h 6677025"/>
                  <a:gd name="connsiteX1013" fmla="*/ 2508250 w 8802688"/>
                  <a:gd name="connsiteY1013" fmla="*/ 4206875 h 6677025"/>
                  <a:gd name="connsiteX1014" fmla="*/ 2466975 w 8802688"/>
                  <a:gd name="connsiteY1014" fmla="*/ 4148138 h 6677025"/>
                  <a:gd name="connsiteX1015" fmla="*/ 2452688 w 8802688"/>
                  <a:gd name="connsiteY1015" fmla="*/ 4117975 h 6677025"/>
                  <a:gd name="connsiteX1016" fmla="*/ 2439988 w 8802688"/>
                  <a:gd name="connsiteY1016" fmla="*/ 4084638 h 6677025"/>
                  <a:gd name="connsiteX1017" fmla="*/ 2428875 w 8802688"/>
                  <a:gd name="connsiteY1017" fmla="*/ 4049713 h 6677025"/>
                  <a:gd name="connsiteX1018" fmla="*/ 2419350 w 8802688"/>
                  <a:gd name="connsiteY1018" fmla="*/ 4016375 h 6677025"/>
                  <a:gd name="connsiteX1019" fmla="*/ 2416175 w 8802688"/>
                  <a:gd name="connsiteY1019" fmla="*/ 3981450 h 6677025"/>
                  <a:gd name="connsiteX1020" fmla="*/ 2416175 w 8802688"/>
                  <a:gd name="connsiteY1020" fmla="*/ 3948113 h 6677025"/>
                  <a:gd name="connsiteX1021" fmla="*/ 2419350 w 8802688"/>
                  <a:gd name="connsiteY1021" fmla="*/ 3916363 h 6677025"/>
                  <a:gd name="connsiteX1022" fmla="*/ 2425700 w 8802688"/>
                  <a:gd name="connsiteY1022" fmla="*/ 3900488 h 6677025"/>
                  <a:gd name="connsiteX1023" fmla="*/ 2432050 w 8802688"/>
                  <a:gd name="connsiteY1023" fmla="*/ 3886200 h 6677025"/>
                  <a:gd name="connsiteX1024" fmla="*/ 2446338 w 8802688"/>
                  <a:gd name="connsiteY1024" fmla="*/ 3829050 h 6677025"/>
                  <a:gd name="connsiteX1025" fmla="*/ 2463800 w 8802688"/>
                  <a:gd name="connsiteY1025" fmla="*/ 3778250 h 6677025"/>
                  <a:gd name="connsiteX1026" fmla="*/ 2484438 w 8802688"/>
                  <a:gd name="connsiteY1026" fmla="*/ 3730625 h 6677025"/>
                  <a:gd name="connsiteX1027" fmla="*/ 2508250 w 8802688"/>
                  <a:gd name="connsiteY1027" fmla="*/ 3684588 h 6677025"/>
                  <a:gd name="connsiteX1028" fmla="*/ 2535238 w 8802688"/>
                  <a:gd name="connsiteY1028" fmla="*/ 3638550 h 6677025"/>
                  <a:gd name="connsiteX1029" fmla="*/ 2559050 w 8802688"/>
                  <a:gd name="connsiteY1029" fmla="*/ 3597275 h 6677025"/>
                  <a:gd name="connsiteX1030" fmla="*/ 2616200 w 8802688"/>
                  <a:gd name="connsiteY1030" fmla="*/ 3511550 h 6677025"/>
                  <a:gd name="connsiteX1031" fmla="*/ 2667000 w 8802688"/>
                  <a:gd name="connsiteY1031" fmla="*/ 3406775 h 6677025"/>
                  <a:gd name="connsiteX1032" fmla="*/ 2705100 w 8802688"/>
                  <a:gd name="connsiteY1032" fmla="*/ 3311525 h 6677025"/>
                  <a:gd name="connsiteX1033" fmla="*/ 2735263 w 8802688"/>
                  <a:gd name="connsiteY1033" fmla="*/ 3222625 h 6677025"/>
                  <a:gd name="connsiteX1034" fmla="*/ 2763838 w 8802688"/>
                  <a:gd name="connsiteY1034" fmla="*/ 3136900 h 6677025"/>
                  <a:gd name="connsiteX1035" fmla="*/ 2722563 w 8802688"/>
                  <a:gd name="connsiteY1035" fmla="*/ 3181350 h 6677025"/>
                  <a:gd name="connsiteX1036" fmla="*/ 2681288 w 8802688"/>
                  <a:gd name="connsiteY1036" fmla="*/ 3228975 h 6677025"/>
                  <a:gd name="connsiteX1037" fmla="*/ 2598738 w 8802688"/>
                  <a:gd name="connsiteY1037" fmla="*/ 3330575 h 6677025"/>
                  <a:gd name="connsiteX1038" fmla="*/ 2514600 w 8802688"/>
                  <a:gd name="connsiteY1038" fmla="*/ 3436938 h 6677025"/>
                  <a:gd name="connsiteX1039" fmla="*/ 2432050 w 8802688"/>
                  <a:gd name="connsiteY1039" fmla="*/ 3549650 h 6677025"/>
                  <a:gd name="connsiteX1040" fmla="*/ 2374900 w 8802688"/>
                  <a:gd name="connsiteY1040" fmla="*/ 3478213 h 6677025"/>
                  <a:gd name="connsiteX1041" fmla="*/ 2324100 w 8802688"/>
                  <a:gd name="connsiteY1041" fmla="*/ 3409950 h 6677025"/>
                  <a:gd name="connsiteX1042" fmla="*/ 2276475 w 8802688"/>
                  <a:gd name="connsiteY1042" fmla="*/ 3338513 h 6677025"/>
                  <a:gd name="connsiteX1043" fmla="*/ 2228850 w 8802688"/>
                  <a:gd name="connsiteY1043" fmla="*/ 3267075 h 6677025"/>
                  <a:gd name="connsiteX1044" fmla="*/ 2143125 w 8802688"/>
                  <a:gd name="connsiteY1044" fmla="*/ 3127375 h 6677025"/>
                  <a:gd name="connsiteX1045" fmla="*/ 2060575 w 8802688"/>
                  <a:gd name="connsiteY1045" fmla="*/ 2987675 h 6677025"/>
                  <a:gd name="connsiteX1046" fmla="*/ 2047875 w 8802688"/>
                  <a:gd name="connsiteY1046" fmla="*/ 2973388 h 6677025"/>
                  <a:gd name="connsiteX1047" fmla="*/ 2039938 w 8802688"/>
                  <a:gd name="connsiteY1047" fmla="*/ 2955925 h 6677025"/>
                  <a:gd name="connsiteX1048" fmla="*/ 2030413 w 8802688"/>
                  <a:gd name="connsiteY1048" fmla="*/ 2935288 h 6677025"/>
                  <a:gd name="connsiteX1049" fmla="*/ 2027238 w 8802688"/>
                  <a:gd name="connsiteY1049" fmla="*/ 2914650 h 6677025"/>
                  <a:gd name="connsiteX1050" fmla="*/ 2020888 w 8802688"/>
                  <a:gd name="connsiteY1050" fmla="*/ 2871788 h 6677025"/>
                  <a:gd name="connsiteX1051" fmla="*/ 2020888 w 8802688"/>
                  <a:gd name="connsiteY1051" fmla="*/ 2840038 h 6677025"/>
                  <a:gd name="connsiteX1052" fmla="*/ 2063750 w 8802688"/>
                  <a:gd name="connsiteY1052" fmla="*/ 2755900 h 6677025"/>
                  <a:gd name="connsiteX1053" fmla="*/ 2101850 w 8802688"/>
                  <a:gd name="connsiteY1053" fmla="*/ 2673350 h 6677025"/>
                  <a:gd name="connsiteX1054" fmla="*/ 2176463 w 8802688"/>
                  <a:gd name="connsiteY1054" fmla="*/ 2506663 h 6677025"/>
                  <a:gd name="connsiteX1055" fmla="*/ 2214563 w 8802688"/>
                  <a:gd name="connsiteY1055" fmla="*/ 2428875 h 6677025"/>
                  <a:gd name="connsiteX1056" fmla="*/ 2255838 w 8802688"/>
                  <a:gd name="connsiteY1056" fmla="*/ 2352675 h 6677025"/>
                  <a:gd name="connsiteX1057" fmla="*/ 2303463 w 8802688"/>
                  <a:gd name="connsiteY1057" fmla="*/ 2274888 h 6677025"/>
                  <a:gd name="connsiteX1058" fmla="*/ 2330450 w 8802688"/>
                  <a:gd name="connsiteY1058" fmla="*/ 2238375 h 6677025"/>
                  <a:gd name="connsiteX1059" fmla="*/ 2357438 w 8802688"/>
                  <a:gd name="connsiteY1059" fmla="*/ 2203450 h 6677025"/>
                  <a:gd name="connsiteX1060" fmla="*/ 2482850 w 8802688"/>
                  <a:gd name="connsiteY1060" fmla="*/ 2054225 h 6677025"/>
                  <a:gd name="connsiteX1061" fmla="*/ 2613025 w 8802688"/>
                  <a:gd name="connsiteY1061" fmla="*/ 1909763 h 6677025"/>
                  <a:gd name="connsiteX1062" fmla="*/ 2743200 w 8802688"/>
                  <a:gd name="connsiteY1062" fmla="*/ 1766888 h 6677025"/>
                  <a:gd name="connsiteX1063" fmla="*/ 2874963 w 8802688"/>
                  <a:gd name="connsiteY1063" fmla="*/ 1630363 h 6677025"/>
                  <a:gd name="connsiteX1064" fmla="*/ 3138488 w 8802688"/>
                  <a:gd name="connsiteY1064" fmla="*/ 1358900 h 6677025"/>
                  <a:gd name="connsiteX1065" fmla="*/ 3267075 w 8802688"/>
                  <a:gd name="connsiteY1065" fmla="*/ 1222376 h 6677025"/>
                  <a:gd name="connsiteX1066" fmla="*/ 3394075 w 8802688"/>
                  <a:gd name="connsiteY1066" fmla="*/ 1082675 h 6677025"/>
                  <a:gd name="connsiteX1067" fmla="*/ 3430588 w 8802688"/>
                  <a:gd name="connsiteY1067" fmla="*/ 1044576 h 6677025"/>
                  <a:gd name="connsiteX1068" fmla="*/ 3468688 w 8802688"/>
                  <a:gd name="connsiteY1068" fmla="*/ 1011238 h 6677025"/>
                  <a:gd name="connsiteX1069" fmla="*/ 3508375 w 8802688"/>
                  <a:gd name="connsiteY1069" fmla="*/ 984250 h 6677025"/>
                  <a:gd name="connsiteX1070" fmla="*/ 3546475 w 8802688"/>
                  <a:gd name="connsiteY1070" fmla="*/ 963613 h 6677025"/>
                  <a:gd name="connsiteX1071" fmla="*/ 3587750 w 8802688"/>
                  <a:gd name="connsiteY1071" fmla="*/ 946150 h 6677025"/>
                  <a:gd name="connsiteX1072" fmla="*/ 3629025 w 8802688"/>
                  <a:gd name="connsiteY1072" fmla="*/ 933450 h 6677025"/>
                  <a:gd name="connsiteX1073" fmla="*/ 3671888 w 8802688"/>
                  <a:gd name="connsiteY1073" fmla="*/ 922338 h 6677025"/>
                  <a:gd name="connsiteX1074" fmla="*/ 3716338 w 8802688"/>
                  <a:gd name="connsiteY1074" fmla="*/ 915988 h 6677025"/>
                  <a:gd name="connsiteX1075" fmla="*/ 3802063 w 8802688"/>
                  <a:gd name="connsiteY1075" fmla="*/ 904875 h 6677025"/>
                  <a:gd name="connsiteX1076" fmla="*/ 3890963 w 8802688"/>
                  <a:gd name="connsiteY1076" fmla="*/ 895350 h 6677025"/>
                  <a:gd name="connsiteX1077" fmla="*/ 3932238 w 8802688"/>
                  <a:gd name="connsiteY1077" fmla="*/ 889000 h 6677025"/>
                  <a:gd name="connsiteX1078" fmla="*/ 3976688 w 8802688"/>
                  <a:gd name="connsiteY1078" fmla="*/ 881063 h 6677025"/>
                  <a:gd name="connsiteX1079" fmla="*/ 4022725 w 8802688"/>
                  <a:gd name="connsiteY1079" fmla="*/ 871538 h 6677025"/>
                  <a:gd name="connsiteX1080" fmla="*/ 4064000 w 8802688"/>
                  <a:gd name="connsiteY1080" fmla="*/ 860425 h 6677025"/>
                  <a:gd name="connsiteX1081" fmla="*/ 4090988 w 8802688"/>
                  <a:gd name="connsiteY1081" fmla="*/ 857250 h 6677025"/>
                  <a:gd name="connsiteX1082" fmla="*/ 4117975 w 8802688"/>
                  <a:gd name="connsiteY1082" fmla="*/ 854075 h 6677025"/>
                  <a:gd name="connsiteX1083" fmla="*/ 4143375 w 8802688"/>
                  <a:gd name="connsiteY1083" fmla="*/ 844550 h 6677025"/>
                  <a:gd name="connsiteX1084" fmla="*/ 4170363 w 8802688"/>
                  <a:gd name="connsiteY1084" fmla="*/ 836613 h 6677025"/>
                  <a:gd name="connsiteX1085" fmla="*/ 4191000 w 8802688"/>
                  <a:gd name="connsiteY1085" fmla="*/ 823913 h 6677025"/>
                  <a:gd name="connsiteX1086" fmla="*/ 4214813 w 8802688"/>
                  <a:gd name="connsiteY1086" fmla="*/ 812801 h 6677025"/>
                  <a:gd name="connsiteX1087" fmla="*/ 4233863 w 8802688"/>
                  <a:gd name="connsiteY1087" fmla="*/ 796926 h 6677025"/>
                  <a:gd name="connsiteX1088" fmla="*/ 4248150 w 8802688"/>
                  <a:gd name="connsiteY1088" fmla="*/ 785813 h 6677025"/>
                  <a:gd name="connsiteX1089" fmla="*/ 3876675 w 8802688"/>
                  <a:gd name="connsiteY1089" fmla="*/ 785813 h 6677025"/>
                  <a:gd name="connsiteX1090" fmla="*/ 3906838 w 8802688"/>
                  <a:gd name="connsiteY1090" fmla="*/ 728663 h 6677025"/>
                  <a:gd name="connsiteX1091" fmla="*/ 3938588 w 8802688"/>
                  <a:gd name="connsiteY1091" fmla="*/ 677863 h 6677025"/>
                  <a:gd name="connsiteX1092" fmla="*/ 3971925 w 8802688"/>
                  <a:gd name="connsiteY1092" fmla="*/ 630238 h 6677025"/>
                  <a:gd name="connsiteX1093" fmla="*/ 4006850 w 8802688"/>
                  <a:gd name="connsiteY1093" fmla="*/ 585788 h 6677025"/>
                  <a:gd name="connsiteX1094" fmla="*/ 4046538 w 8802688"/>
                  <a:gd name="connsiteY1094" fmla="*/ 544513 h 6677025"/>
                  <a:gd name="connsiteX1095" fmla="*/ 4084638 w 8802688"/>
                  <a:gd name="connsiteY1095" fmla="*/ 506413 h 6677025"/>
                  <a:gd name="connsiteX1096" fmla="*/ 4125913 w 8802688"/>
                  <a:gd name="connsiteY1096" fmla="*/ 466725 h 6677025"/>
                  <a:gd name="connsiteX1097" fmla="*/ 4170363 w 8802688"/>
                  <a:gd name="connsiteY1097" fmla="*/ 434975 h 6677025"/>
                  <a:gd name="connsiteX1098" fmla="*/ 4211638 w 8802688"/>
                  <a:gd name="connsiteY1098" fmla="*/ 401638 h 6677025"/>
                  <a:gd name="connsiteX1099" fmla="*/ 4259263 w 8802688"/>
                  <a:gd name="connsiteY1099" fmla="*/ 373063 h 6677025"/>
                  <a:gd name="connsiteX1100" fmla="*/ 4303713 w 8802688"/>
                  <a:gd name="connsiteY1100" fmla="*/ 342900 h 6677025"/>
                  <a:gd name="connsiteX1101" fmla="*/ 4351338 w 8802688"/>
                  <a:gd name="connsiteY1101" fmla="*/ 315913 h 6677025"/>
                  <a:gd name="connsiteX1102" fmla="*/ 4446588 w 8802688"/>
                  <a:gd name="connsiteY1102" fmla="*/ 268288 h 6677025"/>
                  <a:gd name="connsiteX1103" fmla="*/ 4545013 w 8802688"/>
                  <a:gd name="connsiteY1103" fmla="*/ 223838 h 6677025"/>
                  <a:gd name="connsiteX1104" fmla="*/ 4654550 w 8802688"/>
                  <a:gd name="connsiteY1104" fmla="*/ 193675 h 6677025"/>
                  <a:gd name="connsiteX1105" fmla="*/ 4768850 w 8802688"/>
                  <a:gd name="connsiteY1105" fmla="*/ 163513 h 6677025"/>
                  <a:gd name="connsiteX1106" fmla="*/ 4991101 w 8802688"/>
                  <a:gd name="connsiteY1106" fmla="*/ 98425 h 6677025"/>
                  <a:gd name="connsiteX1107" fmla="*/ 5100638 w 8802688"/>
                  <a:gd name="connsiteY1107" fmla="*/ 69850 h 6677025"/>
                  <a:gd name="connsiteX1108" fmla="*/ 5213351 w 8802688"/>
                  <a:gd name="connsiteY1108" fmla="*/ 39688 h 6677025"/>
                  <a:gd name="connsiteX1109" fmla="*/ 5324476 w 8802688"/>
                  <a:gd name="connsiteY1109" fmla="*/ 19050 h 667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Lst>
                <a:rect l="l" t="t" r="r" b="b"/>
                <a:pathLst>
                  <a:path w="8802688" h="6677025">
                    <a:moveTo>
                      <a:pt x="5546725" y="4819650"/>
                    </a:moveTo>
                    <a:lnTo>
                      <a:pt x="5573713" y="4926013"/>
                    </a:lnTo>
                    <a:lnTo>
                      <a:pt x="5603875" y="5024438"/>
                    </a:lnTo>
                    <a:lnTo>
                      <a:pt x="5630863" y="5122863"/>
                    </a:lnTo>
                    <a:lnTo>
                      <a:pt x="5657850" y="5229225"/>
                    </a:lnTo>
                    <a:lnTo>
                      <a:pt x="5668963" y="5313363"/>
                    </a:lnTo>
                    <a:lnTo>
                      <a:pt x="5681663" y="5399088"/>
                    </a:lnTo>
                    <a:lnTo>
                      <a:pt x="5686425" y="5484813"/>
                    </a:lnTo>
                    <a:lnTo>
                      <a:pt x="5689600" y="5572126"/>
                    </a:lnTo>
                    <a:lnTo>
                      <a:pt x="5695950" y="5749926"/>
                    </a:lnTo>
                    <a:lnTo>
                      <a:pt x="5695950" y="5940426"/>
                    </a:lnTo>
                    <a:lnTo>
                      <a:pt x="5692775" y="5957888"/>
                    </a:lnTo>
                    <a:lnTo>
                      <a:pt x="5689600" y="5978526"/>
                    </a:lnTo>
                    <a:lnTo>
                      <a:pt x="5681663" y="6002338"/>
                    </a:lnTo>
                    <a:lnTo>
                      <a:pt x="5672138" y="6029326"/>
                    </a:lnTo>
                    <a:lnTo>
                      <a:pt x="5659438" y="6053138"/>
                    </a:lnTo>
                    <a:lnTo>
                      <a:pt x="5648325" y="6070601"/>
                    </a:lnTo>
                    <a:lnTo>
                      <a:pt x="5634038" y="6086476"/>
                    </a:lnTo>
                    <a:lnTo>
                      <a:pt x="5627688" y="6088063"/>
                    </a:lnTo>
                    <a:lnTo>
                      <a:pt x="5621338" y="6088063"/>
                    </a:lnTo>
                    <a:lnTo>
                      <a:pt x="5526088" y="6100763"/>
                    </a:lnTo>
                    <a:lnTo>
                      <a:pt x="5430838" y="6107113"/>
                    </a:lnTo>
                    <a:lnTo>
                      <a:pt x="5338763" y="6107113"/>
                    </a:lnTo>
                    <a:lnTo>
                      <a:pt x="5249862" y="6103938"/>
                    </a:lnTo>
                    <a:lnTo>
                      <a:pt x="5068887" y="6094413"/>
                    </a:lnTo>
                    <a:lnTo>
                      <a:pt x="4973637" y="6091238"/>
                    </a:lnTo>
                    <a:lnTo>
                      <a:pt x="4878387" y="6088063"/>
                    </a:lnTo>
                    <a:lnTo>
                      <a:pt x="5045075" y="5780088"/>
                    </a:lnTo>
                    <a:lnTo>
                      <a:pt x="5213350" y="5467350"/>
                    </a:lnTo>
                    <a:lnTo>
                      <a:pt x="5380038" y="5149850"/>
                    </a:lnTo>
                    <a:close/>
                    <a:moveTo>
                      <a:pt x="576262" y="4632325"/>
                    </a:moveTo>
                    <a:lnTo>
                      <a:pt x="685799" y="4827588"/>
                    </a:lnTo>
                    <a:lnTo>
                      <a:pt x="796925" y="5030788"/>
                    </a:lnTo>
                    <a:lnTo>
                      <a:pt x="909637" y="5235575"/>
                    </a:lnTo>
                    <a:lnTo>
                      <a:pt x="1019175" y="5456238"/>
                    </a:lnTo>
                    <a:lnTo>
                      <a:pt x="1031875" y="5481638"/>
                    </a:lnTo>
                    <a:lnTo>
                      <a:pt x="1039812" y="5508626"/>
                    </a:lnTo>
                    <a:lnTo>
                      <a:pt x="1046162" y="5532438"/>
                    </a:lnTo>
                    <a:lnTo>
                      <a:pt x="1049337" y="5559426"/>
                    </a:lnTo>
                    <a:lnTo>
                      <a:pt x="1049337" y="5580063"/>
                    </a:lnTo>
                    <a:lnTo>
                      <a:pt x="1046162" y="5600701"/>
                    </a:lnTo>
                    <a:lnTo>
                      <a:pt x="1039812" y="5621338"/>
                    </a:lnTo>
                    <a:lnTo>
                      <a:pt x="1028699" y="5640388"/>
                    </a:lnTo>
                    <a:lnTo>
                      <a:pt x="1019175" y="5657851"/>
                    </a:lnTo>
                    <a:lnTo>
                      <a:pt x="1004887" y="5672138"/>
                    </a:lnTo>
                    <a:lnTo>
                      <a:pt x="987425" y="5684838"/>
                    </a:lnTo>
                    <a:lnTo>
                      <a:pt x="968375" y="5695951"/>
                    </a:lnTo>
                    <a:lnTo>
                      <a:pt x="947737" y="5705476"/>
                    </a:lnTo>
                    <a:lnTo>
                      <a:pt x="923925" y="5711826"/>
                    </a:lnTo>
                    <a:lnTo>
                      <a:pt x="896937" y="5713413"/>
                    </a:lnTo>
                    <a:lnTo>
                      <a:pt x="871537" y="5716588"/>
                    </a:lnTo>
                    <a:lnTo>
                      <a:pt x="844549" y="5716588"/>
                    </a:lnTo>
                    <a:lnTo>
                      <a:pt x="814387" y="5716588"/>
                    </a:lnTo>
                    <a:lnTo>
                      <a:pt x="787399" y="5713413"/>
                    </a:lnTo>
                    <a:lnTo>
                      <a:pt x="757237" y="5711826"/>
                    </a:lnTo>
                    <a:lnTo>
                      <a:pt x="728662" y="5702301"/>
                    </a:lnTo>
                    <a:lnTo>
                      <a:pt x="695325" y="5692776"/>
                    </a:lnTo>
                    <a:lnTo>
                      <a:pt x="636587" y="5668963"/>
                    </a:lnTo>
                    <a:lnTo>
                      <a:pt x="576262" y="5637213"/>
                    </a:lnTo>
                    <a:lnTo>
                      <a:pt x="520699" y="5600701"/>
                    </a:lnTo>
                    <a:lnTo>
                      <a:pt x="463549" y="5556251"/>
                    </a:lnTo>
                    <a:lnTo>
                      <a:pt x="406399" y="5508626"/>
                    </a:lnTo>
                    <a:lnTo>
                      <a:pt x="360362" y="5457826"/>
                    </a:lnTo>
                    <a:lnTo>
                      <a:pt x="312737" y="5405438"/>
                    </a:lnTo>
                    <a:lnTo>
                      <a:pt x="269875" y="5351463"/>
                    </a:lnTo>
                    <a:lnTo>
                      <a:pt x="234949" y="5294313"/>
                    </a:lnTo>
                    <a:lnTo>
                      <a:pt x="207962" y="5238750"/>
                    </a:lnTo>
                    <a:lnTo>
                      <a:pt x="184149" y="5184775"/>
                    </a:lnTo>
                    <a:lnTo>
                      <a:pt x="177799" y="5157788"/>
                    </a:lnTo>
                    <a:lnTo>
                      <a:pt x="173037" y="5130800"/>
                    </a:lnTo>
                    <a:lnTo>
                      <a:pt x="169862" y="5105400"/>
                    </a:lnTo>
                    <a:lnTo>
                      <a:pt x="166687" y="5081588"/>
                    </a:lnTo>
                    <a:lnTo>
                      <a:pt x="169862" y="5054600"/>
                    </a:lnTo>
                    <a:lnTo>
                      <a:pt x="173037" y="5024438"/>
                    </a:lnTo>
                    <a:lnTo>
                      <a:pt x="180975" y="4997450"/>
                    </a:lnTo>
                    <a:lnTo>
                      <a:pt x="190499" y="4973638"/>
                    </a:lnTo>
                    <a:lnTo>
                      <a:pt x="201612" y="4949825"/>
                    </a:lnTo>
                    <a:lnTo>
                      <a:pt x="214312" y="4929188"/>
                    </a:lnTo>
                    <a:lnTo>
                      <a:pt x="228599" y="4908550"/>
                    </a:lnTo>
                    <a:lnTo>
                      <a:pt x="241299" y="4894263"/>
                    </a:lnTo>
                    <a:lnTo>
                      <a:pt x="285749" y="4851400"/>
                    </a:lnTo>
                    <a:lnTo>
                      <a:pt x="330199" y="4816475"/>
                    </a:lnTo>
                    <a:lnTo>
                      <a:pt x="377825" y="4779963"/>
                    </a:lnTo>
                    <a:lnTo>
                      <a:pt x="422275" y="4748213"/>
                    </a:lnTo>
                    <a:lnTo>
                      <a:pt x="507999" y="4687888"/>
                    </a:lnTo>
                    <a:lnTo>
                      <a:pt x="544512" y="4662488"/>
                    </a:lnTo>
                    <a:close/>
                    <a:moveTo>
                      <a:pt x="6180138" y="3546475"/>
                    </a:moveTo>
                    <a:lnTo>
                      <a:pt x="6124576" y="3562350"/>
                    </a:lnTo>
                    <a:lnTo>
                      <a:pt x="6076951" y="3579813"/>
                    </a:lnTo>
                    <a:lnTo>
                      <a:pt x="6037263" y="3600450"/>
                    </a:lnTo>
                    <a:lnTo>
                      <a:pt x="6002338" y="3624263"/>
                    </a:lnTo>
                    <a:lnTo>
                      <a:pt x="5978526" y="3651250"/>
                    </a:lnTo>
                    <a:lnTo>
                      <a:pt x="5961063" y="3678238"/>
                    </a:lnTo>
                    <a:lnTo>
                      <a:pt x="5948363" y="3705225"/>
                    </a:lnTo>
                    <a:lnTo>
                      <a:pt x="5945188" y="3719513"/>
                    </a:lnTo>
                    <a:lnTo>
                      <a:pt x="5945188" y="3733800"/>
                    </a:lnTo>
                    <a:lnTo>
                      <a:pt x="5986463" y="3698875"/>
                    </a:lnTo>
                    <a:lnTo>
                      <a:pt x="6046788" y="3654425"/>
                    </a:lnTo>
                    <a:lnTo>
                      <a:pt x="6115051" y="3600450"/>
                    </a:lnTo>
                    <a:lnTo>
                      <a:pt x="6148388" y="3573463"/>
                    </a:lnTo>
                    <a:close/>
                    <a:moveTo>
                      <a:pt x="279400" y="2203450"/>
                    </a:moveTo>
                    <a:lnTo>
                      <a:pt x="354013" y="2203450"/>
                    </a:lnTo>
                    <a:lnTo>
                      <a:pt x="327025" y="2274888"/>
                    </a:lnTo>
                    <a:lnTo>
                      <a:pt x="303213" y="2343150"/>
                    </a:lnTo>
                    <a:lnTo>
                      <a:pt x="261938" y="2482850"/>
                    </a:lnTo>
                    <a:lnTo>
                      <a:pt x="217488" y="2625726"/>
                    </a:lnTo>
                    <a:lnTo>
                      <a:pt x="193675" y="2693988"/>
                    </a:lnTo>
                    <a:lnTo>
                      <a:pt x="166688" y="2765425"/>
                    </a:lnTo>
                    <a:lnTo>
                      <a:pt x="169863" y="2792413"/>
                    </a:lnTo>
                    <a:lnTo>
                      <a:pt x="173038" y="2819400"/>
                    </a:lnTo>
                    <a:lnTo>
                      <a:pt x="180975" y="2844801"/>
                    </a:lnTo>
                    <a:lnTo>
                      <a:pt x="190500" y="2871788"/>
                    </a:lnTo>
                    <a:lnTo>
                      <a:pt x="201613" y="2895601"/>
                    </a:lnTo>
                    <a:lnTo>
                      <a:pt x="214313" y="2916238"/>
                    </a:lnTo>
                    <a:lnTo>
                      <a:pt x="228600" y="2935288"/>
                    </a:lnTo>
                    <a:lnTo>
                      <a:pt x="241300" y="2952751"/>
                    </a:lnTo>
                    <a:lnTo>
                      <a:pt x="242888" y="2959101"/>
                    </a:lnTo>
                    <a:lnTo>
                      <a:pt x="242888" y="2963863"/>
                    </a:lnTo>
                    <a:lnTo>
                      <a:pt x="255588" y="2973388"/>
                    </a:lnTo>
                    <a:lnTo>
                      <a:pt x="266700" y="2979738"/>
                    </a:lnTo>
                    <a:lnTo>
                      <a:pt x="288925" y="2984501"/>
                    </a:lnTo>
                    <a:lnTo>
                      <a:pt x="336550" y="2987676"/>
                    </a:lnTo>
                    <a:lnTo>
                      <a:pt x="388938" y="2987676"/>
                    </a:lnTo>
                    <a:lnTo>
                      <a:pt x="404813" y="2987676"/>
                    </a:lnTo>
                    <a:lnTo>
                      <a:pt x="425450" y="2982913"/>
                    </a:lnTo>
                    <a:lnTo>
                      <a:pt x="469900" y="2963863"/>
                    </a:lnTo>
                    <a:lnTo>
                      <a:pt x="520700" y="2940051"/>
                    </a:lnTo>
                    <a:lnTo>
                      <a:pt x="576263" y="2914651"/>
                    </a:lnTo>
                    <a:lnTo>
                      <a:pt x="573088" y="2946401"/>
                    </a:lnTo>
                    <a:lnTo>
                      <a:pt x="568325" y="2979738"/>
                    </a:lnTo>
                    <a:lnTo>
                      <a:pt x="558801" y="3008313"/>
                    </a:lnTo>
                    <a:lnTo>
                      <a:pt x="544513" y="3038476"/>
                    </a:lnTo>
                    <a:lnTo>
                      <a:pt x="528638" y="3062288"/>
                    </a:lnTo>
                    <a:lnTo>
                      <a:pt x="508000" y="3086101"/>
                    </a:lnTo>
                    <a:lnTo>
                      <a:pt x="487363" y="3106738"/>
                    </a:lnTo>
                    <a:lnTo>
                      <a:pt x="463550" y="3124201"/>
                    </a:lnTo>
                    <a:lnTo>
                      <a:pt x="439738" y="3136901"/>
                    </a:lnTo>
                    <a:lnTo>
                      <a:pt x="412750" y="3148013"/>
                    </a:lnTo>
                    <a:lnTo>
                      <a:pt x="382588" y="3157538"/>
                    </a:lnTo>
                    <a:lnTo>
                      <a:pt x="357188" y="3160713"/>
                    </a:lnTo>
                    <a:lnTo>
                      <a:pt x="327025" y="3160713"/>
                    </a:lnTo>
                    <a:lnTo>
                      <a:pt x="296863" y="3157538"/>
                    </a:lnTo>
                    <a:lnTo>
                      <a:pt x="269875" y="3148013"/>
                    </a:lnTo>
                    <a:lnTo>
                      <a:pt x="241300" y="3136901"/>
                    </a:lnTo>
                    <a:lnTo>
                      <a:pt x="228600" y="3130551"/>
                    </a:lnTo>
                    <a:lnTo>
                      <a:pt x="214313" y="3119438"/>
                    </a:lnTo>
                    <a:lnTo>
                      <a:pt x="187325" y="3092451"/>
                    </a:lnTo>
                    <a:lnTo>
                      <a:pt x="160338" y="3055938"/>
                    </a:lnTo>
                    <a:lnTo>
                      <a:pt x="133350" y="3017838"/>
                    </a:lnTo>
                    <a:lnTo>
                      <a:pt x="109538" y="2970213"/>
                    </a:lnTo>
                    <a:lnTo>
                      <a:pt x="85725" y="2922588"/>
                    </a:lnTo>
                    <a:lnTo>
                      <a:pt x="65088" y="2868613"/>
                    </a:lnTo>
                    <a:lnTo>
                      <a:pt x="47625" y="2816225"/>
                    </a:lnTo>
                    <a:lnTo>
                      <a:pt x="30163" y="2762250"/>
                    </a:lnTo>
                    <a:lnTo>
                      <a:pt x="17463" y="2708275"/>
                    </a:lnTo>
                    <a:lnTo>
                      <a:pt x="9525" y="2655888"/>
                    </a:lnTo>
                    <a:lnTo>
                      <a:pt x="3175" y="2608263"/>
                    </a:lnTo>
                    <a:lnTo>
                      <a:pt x="0" y="2563813"/>
                    </a:lnTo>
                    <a:lnTo>
                      <a:pt x="0" y="2524125"/>
                    </a:lnTo>
                    <a:lnTo>
                      <a:pt x="9525" y="2492375"/>
                    </a:lnTo>
                    <a:lnTo>
                      <a:pt x="11113" y="2476500"/>
                    </a:lnTo>
                    <a:lnTo>
                      <a:pt x="17463" y="2465388"/>
                    </a:lnTo>
                    <a:lnTo>
                      <a:pt x="47625" y="2425700"/>
                    </a:lnTo>
                    <a:lnTo>
                      <a:pt x="79375" y="2387600"/>
                    </a:lnTo>
                    <a:lnTo>
                      <a:pt x="112713" y="2352675"/>
                    </a:lnTo>
                    <a:lnTo>
                      <a:pt x="149225" y="2322513"/>
                    </a:lnTo>
                    <a:lnTo>
                      <a:pt x="217488" y="2260600"/>
                    </a:lnTo>
                    <a:close/>
                    <a:moveTo>
                      <a:pt x="5886450" y="2019300"/>
                    </a:moveTo>
                    <a:lnTo>
                      <a:pt x="5907087" y="2022475"/>
                    </a:lnTo>
                    <a:lnTo>
                      <a:pt x="5930900" y="2028825"/>
                    </a:lnTo>
                    <a:lnTo>
                      <a:pt x="5957888" y="2036763"/>
                    </a:lnTo>
                    <a:lnTo>
                      <a:pt x="5984875" y="2049463"/>
                    </a:lnTo>
                    <a:lnTo>
                      <a:pt x="6010275" y="2060575"/>
                    </a:lnTo>
                    <a:lnTo>
                      <a:pt x="6034088" y="2078038"/>
                    </a:lnTo>
                    <a:lnTo>
                      <a:pt x="6057900" y="2093913"/>
                    </a:lnTo>
                    <a:lnTo>
                      <a:pt x="5951538" y="2170113"/>
                    </a:lnTo>
                    <a:lnTo>
                      <a:pt x="5897562" y="2209800"/>
                    </a:lnTo>
                    <a:lnTo>
                      <a:pt x="5838825" y="2244725"/>
                    </a:lnTo>
                    <a:lnTo>
                      <a:pt x="5811837" y="2216150"/>
                    </a:lnTo>
                    <a:lnTo>
                      <a:pt x="5788025" y="2182813"/>
                    </a:lnTo>
                    <a:lnTo>
                      <a:pt x="5775325" y="2165350"/>
                    </a:lnTo>
                    <a:lnTo>
                      <a:pt x="5770562" y="2146300"/>
                    </a:lnTo>
                    <a:lnTo>
                      <a:pt x="5764212" y="2132013"/>
                    </a:lnTo>
                    <a:lnTo>
                      <a:pt x="5764212" y="2117725"/>
                    </a:lnTo>
                    <a:lnTo>
                      <a:pt x="5770562" y="2101850"/>
                    </a:lnTo>
                    <a:lnTo>
                      <a:pt x="5778500" y="2087563"/>
                    </a:lnTo>
                    <a:lnTo>
                      <a:pt x="5791200" y="2073275"/>
                    </a:lnTo>
                    <a:lnTo>
                      <a:pt x="5805487" y="2057400"/>
                    </a:lnTo>
                    <a:lnTo>
                      <a:pt x="5821362" y="2046288"/>
                    </a:lnTo>
                    <a:lnTo>
                      <a:pt x="5838825" y="2033588"/>
                    </a:lnTo>
                    <a:lnTo>
                      <a:pt x="5853112" y="2025650"/>
                    </a:lnTo>
                    <a:lnTo>
                      <a:pt x="5870575" y="2022475"/>
                    </a:lnTo>
                    <a:close/>
                    <a:moveTo>
                      <a:pt x="6169026" y="1685925"/>
                    </a:moveTo>
                    <a:lnTo>
                      <a:pt x="6076951" y="1712913"/>
                    </a:lnTo>
                    <a:lnTo>
                      <a:pt x="5984875" y="1739900"/>
                    </a:lnTo>
                    <a:lnTo>
                      <a:pt x="5938838" y="1757363"/>
                    </a:lnTo>
                    <a:lnTo>
                      <a:pt x="5894388" y="1774825"/>
                    </a:lnTo>
                    <a:lnTo>
                      <a:pt x="5849938" y="1798638"/>
                    </a:lnTo>
                    <a:lnTo>
                      <a:pt x="5805488" y="1828800"/>
                    </a:lnTo>
                    <a:lnTo>
                      <a:pt x="5764213" y="1862138"/>
                    </a:lnTo>
                    <a:lnTo>
                      <a:pt x="5722938" y="1897063"/>
                    </a:lnTo>
                    <a:lnTo>
                      <a:pt x="5683250" y="1933575"/>
                    </a:lnTo>
                    <a:lnTo>
                      <a:pt x="5648325" y="1971675"/>
                    </a:lnTo>
                    <a:lnTo>
                      <a:pt x="5576888" y="2052638"/>
                    </a:lnTo>
                    <a:lnTo>
                      <a:pt x="5502275" y="2128838"/>
                    </a:lnTo>
                    <a:lnTo>
                      <a:pt x="5522913" y="2122488"/>
                    </a:lnTo>
                    <a:lnTo>
                      <a:pt x="5543550" y="2117725"/>
                    </a:lnTo>
                    <a:lnTo>
                      <a:pt x="5586413" y="2098675"/>
                    </a:lnTo>
                    <a:lnTo>
                      <a:pt x="5607050" y="2093913"/>
                    </a:lnTo>
                    <a:lnTo>
                      <a:pt x="5624513" y="2087563"/>
                    </a:lnTo>
                    <a:lnTo>
                      <a:pt x="5641975" y="2087563"/>
                    </a:lnTo>
                    <a:lnTo>
                      <a:pt x="5657850" y="2093913"/>
                    </a:lnTo>
                    <a:lnTo>
                      <a:pt x="5832475" y="2357438"/>
                    </a:lnTo>
                    <a:lnTo>
                      <a:pt x="5975350" y="2265363"/>
                    </a:lnTo>
                    <a:lnTo>
                      <a:pt x="6115051" y="2170113"/>
                    </a:lnTo>
                    <a:lnTo>
                      <a:pt x="6264276" y="2078038"/>
                    </a:lnTo>
                    <a:lnTo>
                      <a:pt x="6340476" y="2030413"/>
                    </a:lnTo>
                    <a:lnTo>
                      <a:pt x="6424613" y="1982788"/>
                    </a:lnTo>
                    <a:lnTo>
                      <a:pt x="6400801" y="1981200"/>
                    </a:lnTo>
                    <a:lnTo>
                      <a:pt x="6364288" y="1971675"/>
                    </a:lnTo>
                    <a:lnTo>
                      <a:pt x="6323013" y="1958975"/>
                    </a:lnTo>
                    <a:lnTo>
                      <a:pt x="6302376" y="1947863"/>
                    </a:lnTo>
                    <a:lnTo>
                      <a:pt x="6281738" y="1935163"/>
                    </a:lnTo>
                    <a:lnTo>
                      <a:pt x="6261101" y="1917700"/>
                    </a:lnTo>
                    <a:lnTo>
                      <a:pt x="6240463" y="1900238"/>
                    </a:lnTo>
                    <a:lnTo>
                      <a:pt x="6221413" y="1876425"/>
                    </a:lnTo>
                    <a:lnTo>
                      <a:pt x="6203951" y="1849438"/>
                    </a:lnTo>
                    <a:lnTo>
                      <a:pt x="6192838" y="1817688"/>
                    </a:lnTo>
                    <a:lnTo>
                      <a:pt x="6180138" y="1778000"/>
                    </a:lnTo>
                    <a:lnTo>
                      <a:pt x="6170613" y="1736725"/>
                    </a:lnTo>
                    <a:close/>
                    <a:moveTo>
                      <a:pt x="8401050" y="1338262"/>
                    </a:moveTo>
                    <a:lnTo>
                      <a:pt x="8332788" y="1382712"/>
                    </a:lnTo>
                    <a:lnTo>
                      <a:pt x="8264525" y="1430337"/>
                    </a:lnTo>
                    <a:lnTo>
                      <a:pt x="8131175" y="1531937"/>
                    </a:lnTo>
                    <a:lnTo>
                      <a:pt x="8002588" y="1630363"/>
                    </a:lnTo>
                    <a:lnTo>
                      <a:pt x="7886700" y="1722438"/>
                    </a:lnTo>
                    <a:lnTo>
                      <a:pt x="7920038" y="1727200"/>
                    </a:lnTo>
                    <a:lnTo>
                      <a:pt x="7954963" y="1727200"/>
                    </a:lnTo>
                    <a:lnTo>
                      <a:pt x="7993063" y="1725613"/>
                    </a:lnTo>
                    <a:lnTo>
                      <a:pt x="8029575" y="1716088"/>
                    </a:lnTo>
                    <a:lnTo>
                      <a:pt x="8064500" y="1703388"/>
                    </a:lnTo>
                    <a:lnTo>
                      <a:pt x="8101013" y="1689100"/>
                    </a:lnTo>
                    <a:lnTo>
                      <a:pt x="8135938" y="1668463"/>
                    </a:lnTo>
                    <a:lnTo>
                      <a:pt x="8172450" y="1644650"/>
                    </a:lnTo>
                    <a:lnTo>
                      <a:pt x="8204200" y="1617662"/>
                    </a:lnTo>
                    <a:lnTo>
                      <a:pt x="8237538" y="1587500"/>
                    </a:lnTo>
                    <a:lnTo>
                      <a:pt x="8270875" y="1555750"/>
                    </a:lnTo>
                    <a:lnTo>
                      <a:pt x="8299450" y="1516062"/>
                    </a:lnTo>
                    <a:lnTo>
                      <a:pt x="8329613" y="1477963"/>
                    </a:lnTo>
                    <a:lnTo>
                      <a:pt x="8356600" y="1433512"/>
                    </a:lnTo>
                    <a:lnTo>
                      <a:pt x="8380413" y="1389062"/>
                    </a:lnTo>
                    <a:close/>
                    <a:moveTo>
                      <a:pt x="4067176" y="1181100"/>
                    </a:moveTo>
                    <a:lnTo>
                      <a:pt x="3979864" y="1184275"/>
                    </a:lnTo>
                    <a:lnTo>
                      <a:pt x="3900489" y="1192213"/>
                    </a:lnTo>
                    <a:lnTo>
                      <a:pt x="3860801" y="1201738"/>
                    </a:lnTo>
                    <a:lnTo>
                      <a:pt x="3825876" y="1211263"/>
                    </a:lnTo>
                    <a:lnTo>
                      <a:pt x="3790951" y="1219200"/>
                    </a:lnTo>
                    <a:lnTo>
                      <a:pt x="3757613" y="1231900"/>
                    </a:lnTo>
                    <a:lnTo>
                      <a:pt x="3724276" y="1246188"/>
                    </a:lnTo>
                    <a:lnTo>
                      <a:pt x="3695701" y="1260475"/>
                    </a:lnTo>
                    <a:lnTo>
                      <a:pt x="3665538" y="1279525"/>
                    </a:lnTo>
                    <a:lnTo>
                      <a:pt x="3635376" y="1296988"/>
                    </a:lnTo>
                    <a:lnTo>
                      <a:pt x="3608388" y="1317625"/>
                    </a:lnTo>
                    <a:lnTo>
                      <a:pt x="3581401" y="1341438"/>
                    </a:lnTo>
                    <a:lnTo>
                      <a:pt x="3557588" y="1365250"/>
                    </a:lnTo>
                    <a:lnTo>
                      <a:pt x="3533776" y="1392238"/>
                    </a:lnTo>
                    <a:lnTo>
                      <a:pt x="3509963" y="1419225"/>
                    </a:lnTo>
                    <a:lnTo>
                      <a:pt x="3489326" y="1450975"/>
                    </a:lnTo>
                    <a:lnTo>
                      <a:pt x="3468688" y="1481138"/>
                    </a:lnTo>
                    <a:lnTo>
                      <a:pt x="3448051" y="1516063"/>
                    </a:lnTo>
                    <a:lnTo>
                      <a:pt x="3413126" y="1590675"/>
                    </a:lnTo>
                    <a:lnTo>
                      <a:pt x="3379788" y="1671638"/>
                    </a:lnTo>
                    <a:lnTo>
                      <a:pt x="3349626" y="1763713"/>
                    </a:lnTo>
                    <a:lnTo>
                      <a:pt x="3325813" y="1865313"/>
                    </a:lnTo>
                    <a:lnTo>
                      <a:pt x="3302001" y="1971676"/>
                    </a:lnTo>
                    <a:lnTo>
                      <a:pt x="3281363" y="2090738"/>
                    </a:lnTo>
                    <a:lnTo>
                      <a:pt x="3368676" y="1944688"/>
                    </a:lnTo>
                    <a:lnTo>
                      <a:pt x="3451226" y="1787526"/>
                    </a:lnTo>
                    <a:lnTo>
                      <a:pt x="3533776" y="1624013"/>
                    </a:lnTo>
                    <a:lnTo>
                      <a:pt x="3617913" y="1454150"/>
                    </a:lnTo>
                    <a:lnTo>
                      <a:pt x="3652838" y="1454150"/>
                    </a:lnTo>
                    <a:lnTo>
                      <a:pt x="3656013" y="1495425"/>
                    </a:lnTo>
                    <a:lnTo>
                      <a:pt x="3659188" y="1531938"/>
                    </a:lnTo>
                    <a:lnTo>
                      <a:pt x="3673476" y="1600200"/>
                    </a:lnTo>
                    <a:lnTo>
                      <a:pt x="3686176" y="1658938"/>
                    </a:lnTo>
                    <a:lnTo>
                      <a:pt x="3689351" y="1689100"/>
                    </a:lnTo>
                    <a:lnTo>
                      <a:pt x="3692526" y="1716088"/>
                    </a:lnTo>
                    <a:lnTo>
                      <a:pt x="3713163" y="1662113"/>
                    </a:lnTo>
                    <a:lnTo>
                      <a:pt x="3736976" y="1609725"/>
                    </a:lnTo>
                    <a:lnTo>
                      <a:pt x="3757613" y="1562101"/>
                    </a:lnTo>
                    <a:lnTo>
                      <a:pt x="3784601" y="1514475"/>
                    </a:lnTo>
                    <a:lnTo>
                      <a:pt x="3811588" y="1471613"/>
                    </a:lnTo>
                    <a:lnTo>
                      <a:pt x="3840163" y="1430338"/>
                    </a:lnTo>
                    <a:lnTo>
                      <a:pt x="3870326" y="1392238"/>
                    </a:lnTo>
                    <a:lnTo>
                      <a:pt x="3906839" y="1355725"/>
                    </a:lnTo>
                    <a:lnTo>
                      <a:pt x="3941764" y="1327150"/>
                    </a:lnTo>
                    <a:lnTo>
                      <a:pt x="3979864" y="1296988"/>
                    </a:lnTo>
                    <a:lnTo>
                      <a:pt x="4022726" y="1273175"/>
                    </a:lnTo>
                    <a:lnTo>
                      <a:pt x="4067176" y="1249363"/>
                    </a:lnTo>
                    <a:lnTo>
                      <a:pt x="4117976" y="1231900"/>
                    </a:lnTo>
                    <a:lnTo>
                      <a:pt x="4167189" y="1216025"/>
                    </a:lnTo>
                    <a:lnTo>
                      <a:pt x="4224339" y="1201738"/>
                    </a:lnTo>
                    <a:lnTo>
                      <a:pt x="4286251" y="1195388"/>
                    </a:lnTo>
                    <a:lnTo>
                      <a:pt x="4170364" y="1184275"/>
                    </a:lnTo>
                    <a:lnTo>
                      <a:pt x="4117976" y="1181100"/>
                    </a:lnTo>
                    <a:close/>
                    <a:moveTo>
                      <a:pt x="5586413" y="1166812"/>
                    </a:moveTo>
                    <a:lnTo>
                      <a:pt x="5481638" y="1204912"/>
                    </a:lnTo>
                    <a:lnTo>
                      <a:pt x="5437188" y="1225550"/>
                    </a:lnTo>
                    <a:lnTo>
                      <a:pt x="5399088" y="1243012"/>
                    </a:lnTo>
                    <a:lnTo>
                      <a:pt x="5365751" y="1260475"/>
                    </a:lnTo>
                    <a:lnTo>
                      <a:pt x="5335588" y="1282700"/>
                    </a:lnTo>
                    <a:lnTo>
                      <a:pt x="5308601" y="1300162"/>
                    </a:lnTo>
                    <a:lnTo>
                      <a:pt x="5287963" y="1320800"/>
                    </a:lnTo>
                    <a:lnTo>
                      <a:pt x="5270501" y="1341437"/>
                    </a:lnTo>
                    <a:lnTo>
                      <a:pt x="5259388" y="1362075"/>
                    </a:lnTo>
                    <a:lnTo>
                      <a:pt x="5246688" y="1385887"/>
                    </a:lnTo>
                    <a:lnTo>
                      <a:pt x="5240338" y="1409700"/>
                    </a:lnTo>
                    <a:lnTo>
                      <a:pt x="5237163" y="1436687"/>
                    </a:lnTo>
                    <a:lnTo>
                      <a:pt x="5237163" y="1463675"/>
                    </a:lnTo>
                    <a:lnTo>
                      <a:pt x="5240338" y="1492250"/>
                    </a:lnTo>
                    <a:lnTo>
                      <a:pt x="5246688" y="1525587"/>
                    </a:lnTo>
                    <a:lnTo>
                      <a:pt x="5287963" y="1484312"/>
                    </a:lnTo>
                    <a:lnTo>
                      <a:pt x="5330826" y="1439862"/>
                    </a:lnTo>
                    <a:lnTo>
                      <a:pt x="5416551" y="1347787"/>
                    </a:lnTo>
                    <a:lnTo>
                      <a:pt x="5499101" y="1252537"/>
                    </a:lnTo>
                    <a:lnTo>
                      <a:pt x="5540376" y="1208087"/>
                    </a:lnTo>
                    <a:close/>
                    <a:moveTo>
                      <a:pt x="5434013" y="0"/>
                    </a:moveTo>
                    <a:lnTo>
                      <a:pt x="5519738" y="3175"/>
                    </a:lnTo>
                    <a:lnTo>
                      <a:pt x="5610226" y="12700"/>
                    </a:lnTo>
                    <a:lnTo>
                      <a:pt x="5699126" y="30163"/>
                    </a:lnTo>
                    <a:lnTo>
                      <a:pt x="5788026" y="50800"/>
                    </a:lnTo>
                    <a:lnTo>
                      <a:pt x="5876926" y="77788"/>
                    </a:lnTo>
                    <a:lnTo>
                      <a:pt x="5965826" y="111125"/>
                    </a:lnTo>
                    <a:lnTo>
                      <a:pt x="6054726" y="146050"/>
                    </a:lnTo>
                    <a:lnTo>
                      <a:pt x="6142038" y="187325"/>
                    </a:lnTo>
                    <a:lnTo>
                      <a:pt x="6237288" y="258763"/>
                    </a:lnTo>
                    <a:lnTo>
                      <a:pt x="6329363" y="333375"/>
                    </a:lnTo>
                    <a:lnTo>
                      <a:pt x="6418263" y="407988"/>
                    </a:lnTo>
                    <a:lnTo>
                      <a:pt x="6507163" y="485775"/>
                    </a:lnTo>
                    <a:lnTo>
                      <a:pt x="6677026" y="639763"/>
                    </a:lnTo>
                    <a:lnTo>
                      <a:pt x="6762751" y="714375"/>
                    </a:lnTo>
                    <a:lnTo>
                      <a:pt x="6846888" y="785813"/>
                    </a:lnTo>
                    <a:lnTo>
                      <a:pt x="6846888" y="796926"/>
                    </a:lnTo>
                    <a:lnTo>
                      <a:pt x="6851651" y="812801"/>
                    </a:lnTo>
                    <a:lnTo>
                      <a:pt x="6858001" y="823913"/>
                    </a:lnTo>
                    <a:lnTo>
                      <a:pt x="6867526" y="836613"/>
                    </a:lnTo>
                    <a:lnTo>
                      <a:pt x="6878638" y="844550"/>
                    </a:lnTo>
                    <a:lnTo>
                      <a:pt x="6891338" y="854075"/>
                    </a:lnTo>
                    <a:lnTo>
                      <a:pt x="6905626" y="857250"/>
                    </a:lnTo>
                    <a:lnTo>
                      <a:pt x="6919913" y="860425"/>
                    </a:lnTo>
                    <a:lnTo>
                      <a:pt x="6973888" y="868363"/>
                    </a:lnTo>
                    <a:lnTo>
                      <a:pt x="7024688" y="884238"/>
                    </a:lnTo>
                    <a:lnTo>
                      <a:pt x="7072313" y="901700"/>
                    </a:lnTo>
                    <a:lnTo>
                      <a:pt x="7116763" y="925513"/>
                    </a:lnTo>
                    <a:lnTo>
                      <a:pt x="7158038" y="952500"/>
                    </a:lnTo>
                    <a:lnTo>
                      <a:pt x="7199313" y="981075"/>
                    </a:lnTo>
                    <a:lnTo>
                      <a:pt x="7235826" y="1014413"/>
                    </a:lnTo>
                    <a:lnTo>
                      <a:pt x="7270751" y="1049338"/>
                    </a:lnTo>
                    <a:lnTo>
                      <a:pt x="7307263" y="1089025"/>
                    </a:lnTo>
                    <a:lnTo>
                      <a:pt x="7337426" y="1127125"/>
                    </a:lnTo>
                    <a:lnTo>
                      <a:pt x="7399338" y="1211263"/>
                    </a:lnTo>
                    <a:lnTo>
                      <a:pt x="7454901" y="1296988"/>
                    </a:lnTo>
                    <a:lnTo>
                      <a:pt x="7512051" y="1382713"/>
                    </a:lnTo>
                    <a:lnTo>
                      <a:pt x="7069138" y="1492250"/>
                    </a:lnTo>
                    <a:lnTo>
                      <a:pt x="7083426" y="1573213"/>
                    </a:lnTo>
                    <a:lnTo>
                      <a:pt x="7092951" y="1611313"/>
                    </a:lnTo>
                    <a:lnTo>
                      <a:pt x="7104063" y="1647826"/>
                    </a:lnTo>
                    <a:lnTo>
                      <a:pt x="7116763" y="1677988"/>
                    </a:lnTo>
                    <a:lnTo>
                      <a:pt x="7131051" y="1706563"/>
                    </a:lnTo>
                    <a:lnTo>
                      <a:pt x="7150101" y="1733550"/>
                    </a:lnTo>
                    <a:lnTo>
                      <a:pt x="7170738" y="1754188"/>
                    </a:lnTo>
                    <a:lnTo>
                      <a:pt x="7191376" y="1774825"/>
                    </a:lnTo>
                    <a:lnTo>
                      <a:pt x="7218363" y="1790700"/>
                    </a:lnTo>
                    <a:lnTo>
                      <a:pt x="7243763" y="1801813"/>
                    </a:lnTo>
                    <a:lnTo>
                      <a:pt x="7277101" y="1811338"/>
                    </a:lnTo>
                    <a:lnTo>
                      <a:pt x="7310438" y="1814513"/>
                    </a:lnTo>
                    <a:lnTo>
                      <a:pt x="7348538" y="1811338"/>
                    </a:lnTo>
                    <a:lnTo>
                      <a:pt x="7392988" y="1804988"/>
                    </a:lnTo>
                    <a:lnTo>
                      <a:pt x="7437438" y="1793875"/>
                    </a:lnTo>
                    <a:lnTo>
                      <a:pt x="7550151" y="1906588"/>
                    </a:lnTo>
                    <a:lnTo>
                      <a:pt x="7362826" y="1941513"/>
                    </a:lnTo>
                    <a:lnTo>
                      <a:pt x="7221538" y="1974850"/>
                    </a:lnTo>
                    <a:lnTo>
                      <a:pt x="7164388" y="1992313"/>
                    </a:lnTo>
                    <a:lnTo>
                      <a:pt x="7116763" y="2006600"/>
                    </a:lnTo>
                    <a:lnTo>
                      <a:pt x="7075488" y="2025650"/>
                    </a:lnTo>
                    <a:lnTo>
                      <a:pt x="7038976" y="2046288"/>
                    </a:lnTo>
                    <a:lnTo>
                      <a:pt x="7011988" y="2066925"/>
                    </a:lnTo>
                    <a:lnTo>
                      <a:pt x="6988176" y="2093913"/>
                    </a:lnTo>
                    <a:lnTo>
                      <a:pt x="6970713" y="2122488"/>
                    </a:lnTo>
                    <a:lnTo>
                      <a:pt x="6956426" y="2159000"/>
                    </a:lnTo>
                    <a:lnTo>
                      <a:pt x="6943726" y="2197100"/>
                    </a:lnTo>
                    <a:lnTo>
                      <a:pt x="6935788" y="2241550"/>
                    </a:lnTo>
                    <a:lnTo>
                      <a:pt x="6926263" y="2295525"/>
                    </a:lnTo>
                    <a:lnTo>
                      <a:pt x="6919913" y="2355850"/>
                    </a:lnTo>
                    <a:lnTo>
                      <a:pt x="6946901" y="2298700"/>
                    </a:lnTo>
                    <a:lnTo>
                      <a:pt x="6973888" y="2244725"/>
                    </a:lnTo>
                    <a:lnTo>
                      <a:pt x="7004051" y="2200275"/>
                    </a:lnTo>
                    <a:lnTo>
                      <a:pt x="7015163" y="2182813"/>
                    </a:lnTo>
                    <a:lnTo>
                      <a:pt x="7031038" y="2168525"/>
                    </a:lnTo>
                    <a:lnTo>
                      <a:pt x="7081838" y="2117725"/>
                    </a:lnTo>
                    <a:lnTo>
                      <a:pt x="7127876" y="2073276"/>
                    </a:lnTo>
                    <a:lnTo>
                      <a:pt x="7181851" y="2030413"/>
                    </a:lnTo>
                    <a:lnTo>
                      <a:pt x="7253288" y="1981200"/>
                    </a:lnTo>
                    <a:lnTo>
                      <a:pt x="7226301" y="2135188"/>
                    </a:lnTo>
                    <a:lnTo>
                      <a:pt x="7197726" y="2268538"/>
                    </a:lnTo>
                    <a:lnTo>
                      <a:pt x="7170738" y="2390775"/>
                    </a:lnTo>
                    <a:lnTo>
                      <a:pt x="7140576" y="2503488"/>
                    </a:lnTo>
                    <a:lnTo>
                      <a:pt x="7178676" y="2503488"/>
                    </a:lnTo>
                    <a:lnTo>
                      <a:pt x="7235826" y="2414588"/>
                    </a:lnTo>
                    <a:lnTo>
                      <a:pt x="7289801" y="2316163"/>
                    </a:lnTo>
                    <a:lnTo>
                      <a:pt x="7345363" y="2217738"/>
                    </a:lnTo>
                    <a:lnTo>
                      <a:pt x="7402513" y="2128838"/>
                    </a:lnTo>
                    <a:lnTo>
                      <a:pt x="7405688" y="2117725"/>
                    </a:lnTo>
                    <a:lnTo>
                      <a:pt x="7413626" y="2108200"/>
                    </a:lnTo>
                    <a:lnTo>
                      <a:pt x="7426326" y="2098675"/>
                    </a:lnTo>
                    <a:lnTo>
                      <a:pt x="7443788" y="2093913"/>
                    </a:lnTo>
                    <a:lnTo>
                      <a:pt x="7478713" y="2076451"/>
                    </a:lnTo>
                    <a:lnTo>
                      <a:pt x="7497763" y="2066925"/>
                    </a:lnTo>
                    <a:lnTo>
                      <a:pt x="7512051" y="2054225"/>
                    </a:lnTo>
                    <a:lnTo>
                      <a:pt x="7539038" y="2084388"/>
                    </a:lnTo>
                    <a:lnTo>
                      <a:pt x="7553326" y="2098675"/>
                    </a:lnTo>
                    <a:lnTo>
                      <a:pt x="7562851" y="2114550"/>
                    </a:lnTo>
                    <a:lnTo>
                      <a:pt x="7573963" y="2135188"/>
                    </a:lnTo>
                    <a:lnTo>
                      <a:pt x="7580313" y="2155825"/>
                    </a:lnTo>
                    <a:lnTo>
                      <a:pt x="7586663" y="2176463"/>
                    </a:lnTo>
                    <a:lnTo>
                      <a:pt x="7586663" y="2203450"/>
                    </a:lnTo>
                    <a:lnTo>
                      <a:pt x="7586663" y="2262188"/>
                    </a:lnTo>
                    <a:lnTo>
                      <a:pt x="7580313" y="2322513"/>
                    </a:lnTo>
                    <a:lnTo>
                      <a:pt x="7569201" y="2452688"/>
                    </a:lnTo>
                    <a:lnTo>
                      <a:pt x="7556501" y="2587625"/>
                    </a:lnTo>
                    <a:lnTo>
                      <a:pt x="7550151" y="2659063"/>
                    </a:lnTo>
                    <a:lnTo>
                      <a:pt x="7550151" y="2727325"/>
                    </a:lnTo>
                    <a:lnTo>
                      <a:pt x="7589838" y="2613025"/>
                    </a:lnTo>
                    <a:lnTo>
                      <a:pt x="7624763" y="2503488"/>
                    </a:lnTo>
                    <a:lnTo>
                      <a:pt x="7654926" y="2390775"/>
                    </a:lnTo>
                    <a:lnTo>
                      <a:pt x="7666038" y="2333625"/>
                    </a:lnTo>
                    <a:lnTo>
                      <a:pt x="7675563" y="2278063"/>
                    </a:lnTo>
                    <a:lnTo>
                      <a:pt x="7681913" y="2224088"/>
                    </a:lnTo>
                    <a:lnTo>
                      <a:pt x="7688263" y="2168525"/>
                    </a:lnTo>
                    <a:lnTo>
                      <a:pt x="7689851" y="2111375"/>
                    </a:lnTo>
                    <a:lnTo>
                      <a:pt x="7689851" y="2054225"/>
                    </a:lnTo>
                    <a:lnTo>
                      <a:pt x="7688263" y="1998663"/>
                    </a:lnTo>
                    <a:lnTo>
                      <a:pt x="7681913" y="1941513"/>
                    </a:lnTo>
                    <a:lnTo>
                      <a:pt x="7672388" y="1885950"/>
                    </a:lnTo>
                    <a:lnTo>
                      <a:pt x="7661276" y="1831975"/>
                    </a:lnTo>
                    <a:lnTo>
                      <a:pt x="7654926" y="1811338"/>
                    </a:lnTo>
                    <a:lnTo>
                      <a:pt x="7651751" y="1790700"/>
                    </a:lnTo>
                    <a:lnTo>
                      <a:pt x="7651751" y="1773238"/>
                    </a:lnTo>
                    <a:lnTo>
                      <a:pt x="7651751" y="1754188"/>
                    </a:lnTo>
                    <a:lnTo>
                      <a:pt x="7654926" y="1736725"/>
                    </a:lnTo>
                    <a:lnTo>
                      <a:pt x="7661276" y="1719263"/>
                    </a:lnTo>
                    <a:lnTo>
                      <a:pt x="7675563" y="1689100"/>
                    </a:lnTo>
                    <a:lnTo>
                      <a:pt x="7696201" y="1665288"/>
                    </a:lnTo>
                    <a:lnTo>
                      <a:pt x="7720013" y="1641476"/>
                    </a:lnTo>
                    <a:lnTo>
                      <a:pt x="7743826" y="1620838"/>
                    </a:lnTo>
                    <a:lnTo>
                      <a:pt x="7773988" y="1606550"/>
                    </a:lnTo>
                    <a:lnTo>
                      <a:pt x="7805738" y="1590675"/>
                    </a:lnTo>
                    <a:lnTo>
                      <a:pt x="7839076" y="1576388"/>
                    </a:lnTo>
                    <a:lnTo>
                      <a:pt x="7904163" y="1538288"/>
                    </a:lnTo>
                    <a:lnTo>
                      <a:pt x="7967663" y="1495425"/>
                    </a:lnTo>
                    <a:lnTo>
                      <a:pt x="8026401" y="1447801"/>
                    </a:lnTo>
                    <a:lnTo>
                      <a:pt x="8085138" y="1398588"/>
                    </a:lnTo>
                    <a:lnTo>
                      <a:pt x="8142288" y="1344613"/>
                    </a:lnTo>
                    <a:lnTo>
                      <a:pt x="8255001" y="1235076"/>
                    </a:lnTo>
                    <a:lnTo>
                      <a:pt x="8275638" y="1208088"/>
                    </a:lnTo>
                    <a:lnTo>
                      <a:pt x="8296276" y="1187450"/>
                    </a:lnTo>
                    <a:lnTo>
                      <a:pt x="8318501" y="1168400"/>
                    </a:lnTo>
                    <a:lnTo>
                      <a:pt x="8339138" y="1154113"/>
                    </a:lnTo>
                    <a:lnTo>
                      <a:pt x="8359776" y="1144588"/>
                    </a:lnTo>
                    <a:lnTo>
                      <a:pt x="8377238" y="1139825"/>
                    </a:lnTo>
                    <a:lnTo>
                      <a:pt x="8397876" y="1139825"/>
                    </a:lnTo>
                    <a:lnTo>
                      <a:pt x="8415338" y="1139825"/>
                    </a:lnTo>
                    <a:lnTo>
                      <a:pt x="8435976" y="1144588"/>
                    </a:lnTo>
                    <a:lnTo>
                      <a:pt x="8455026" y="1154113"/>
                    </a:lnTo>
                    <a:lnTo>
                      <a:pt x="8472488" y="1166813"/>
                    </a:lnTo>
                    <a:lnTo>
                      <a:pt x="8489951" y="1181100"/>
                    </a:lnTo>
                    <a:lnTo>
                      <a:pt x="8504238" y="1198563"/>
                    </a:lnTo>
                    <a:lnTo>
                      <a:pt x="8523288" y="1219201"/>
                    </a:lnTo>
                    <a:lnTo>
                      <a:pt x="8537576" y="1243013"/>
                    </a:lnTo>
                    <a:lnTo>
                      <a:pt x="8551863" y="1270000"/>
                    </a:lnTo>
                    <a:lnTo>
                      <a:pt x="8605838" y="1403350"/>
                    </a:lnTo>
                    <a:lnTo>
                      <a:pt x="8659813" y="1531938"/>
                    </a:lnTo>
                    <a:lnTo>
                      <a:pt x="8680451" y="1593850"/>
                    </a:lnTo>
                    <a:lnTo>
                      <a:pt x="8704263" y="1658938"/>
                    </a:lnTo>
                    <a:lnTo>
                      <a:pt x="8721726" y="1725613"/>
                    </a:lnTo>
                    <a:lnTo>
                      <a:pt x="8737601" y="1793875"/>
                    </a:lnTo>
                    <a:lnTo>
                      <a:pt x="8763001" y="1974850"/>
                    </a:lnTo>
                    <a:lnTo>
                      <a:pt x="8785226" y="2149475"/>
                    </a:lnTo>
                    <a:lnTo>
                      <a:pt x="8789988" y="2238375"/>
                    </a:lnTo>
                    <a:lnTo>
                      <a:pt x="8796338" y="2325688"/>
                    </a:lnTo>
                    <a:lnTo>
                      <a:pt x="8802688" y="2411413"/>
                    </a:lnTo>
                    <a:lnTo>
                      <a:pt x="8802688" y="2497138"/>
                    </a:lnTo>
                    <a:lnTo>
                      <a:pt x="8802688" y="2584450"/>
                    </a:lnTo>
                    <a:lnTo>
                      <a:pt x="8796338" y="2670175"/>
                    </a:lnTo>
                    <a:lnTo>
                      <a:pt x="8789988" y="2752725"/>
                    </a:lnTo>
                    <a:lnTo>
                      <a:pt x="8778876" y="2840038"/>
                    </a:lnTo>
                    <a:lnTo>
                      <a:pt x="8763001" y="2922588"/>
                    </a:lnTo>
                    <a:lnTo>
                      <a:pt x="8748713" y="3006725"/>
                    </a:lnTo>
                    <a:lnTo>
                      <a:pt x="8724901" y="3092450"/>
                    </a:lnTo>
                    <a:lnTo>
                      <a:pt x="8701088" y="3175000"/>
                    </a:lnTo>
                    <a:lnTo>
                      <a:pt x="8670926" y="3249613"/>
                    </a:lnTo>
                    <a:lnTo>
                      <a:pt x="8642351" y="3321050"/>
                    </a:lnTo>
                    <a:lnTo>
                      <a:pt x="8609013" y="3389313"/>
                    </a:lnTo>
                    <a:lnTo>
                      <a:pt x="8575676" y="3451225"/>
                    </a:lnTo>
                    <a:lnTo>
                      <a:pt x="8543926" y="3514725"/>
                    </a:lnTo>
                    <a:lnTo>
                      <a:pt x="8507413" y="3570288"/>
                    </a:lnTo>
                    <a:lnTo>
                      <a:pt x="8469313" y="3621088"/>
                    </a:lnTo>
                    <a:lnTo>
                      <a:pt x="8431213" y="3671888"/>
                    </a:lnTo>
                    <a:lnTo>
                      <a:pt x="8391526" y="3719513"/>
                    </a:lnTo>
                    <a:lnTo>
                      <a:pt x="8350251" y="3760788"/>
                    </a:lnTo>
                    <a:lnTo>
                      <a:pt x="8305801" y="3802063"/>
                    </a:lnTo>
                    <a:lnTo>
                      <a:pt x="8261351" y="3838575"/>
                    </a:lnTo>
                    <a:lnTo>
                      <a:pt x="8216901" y="3870325"/>
                    </a:lnTo>
                    <a:lnTo>
                      <a:pt x="8172451" y="3903663"/>
                    </a:lnTo>
                    <a:lnTo>
                      <a:pt x="8124826" y="3930650"/>
                    </a:lnTo>
                    <a:lnTo>
                      <a:pt x="8074026" y="3954463"/>
                    </a:lnTo>
                    <a:lnTo>
                      <a:pt x="8023226" y="3978275"/>
                    </a:lnTo>
                    <a:lnTo>
                      <a:pt x="7972426" y="3995738"/>
                    </a:lnTo>
                    <a:lnTo>
                      <a:pt x="7920038" y="4013200"/>
                    </a:lnTo>
                    <a:lnTo>
                      <a:pt x="7866063" y="4029075"/>
                    </a:lnTo>
                    <a:lnTo>
                      <a:pt x="7812088" y="4040188"/>
                    </a:lnTo>
                    <a:lnTo>
                      <a:pt x="7756526" y="4049713"/>
                    </a:lnTo>
                    <a:lnTo>
                      <a:pt x="7699376" y="4057650"/>
                    </a:lnTo>
                    <a:lnTo>
                      <a:pt x="7640638" y="4064000"/>
                    </a:lnTo>
                    <a:lnTo>
                      <a:pt x="7583488" y="4067175"/>
                    </a:lnTo>
                    <a:lnTo>
                      <a:pt x="7521576" y="4067175"/>
                    </a:lnTo>
                    <a:lnTo>
                      <a:pt x="7461251" y="4067175"/>
                    </a:lnTo>
                    <a:lnTo>
                      <a:pt x="7399338" y="4064000"/>
                    </a:lnTo>
                    <a:lnTo>
                      <a:pt x="7270751" y="4052888"/>
                    </a:lnTo>
                    <a:lnTo>
                      <a:pt x="7140576" y="4033838"/>
                    </a:lnTo>
                    <a:lnTo>
                      <a:pt x="7018338" y="4016375"/>
                    </a:lnTo>
                    <a:lnTo>
                      <a:pt x="6896101" y="3992563"/>
                    </a:lnTo>
                    <a:lnTo>
                      <a:pt x="6780213" y="3965575"/>
                    </a:lnTo>
                    <a:lnTo>
                      <a:pt x="6664326" y="3937000"/>
                    </a:lnTo>
                    <a:lnTo>
                      <a:pt x="6438901" y="3870325"/>
                    </a:lnTo>
                    <a:lnTo>
                      <a:pt x="6326188" y="3841750"/>
                    </a:lnTo>
                    <a:lnTo>
                      <a:pt x="6216651" y="3811588"/>
                    </a:lnTo>
                    <a:lnTo>
                      <a:pt x="6186488" y="3951288"/>
                    </a:lnTo>
                    <a:lnTo>
                      <a:pt x="6162676" y="4094163"/>
                    </a:lnTo>
                    <a:lnTo>
                      <a:pt x="6153151" y="4171950"/>
                    </a:lnTo>
                    <a:lnTo>
                      <a:pt x="6148388" y="4244975"/>
                    </a:lnTo>
                    <a:lnTo>
                      <a:pt x="6142038" y="4325938"/>
                    </a:lnTo>
                    <a:lnTo>
                      <a:pt x="6142038" y="4408488"/>
                    </a:lnTo>
                    <a:lnTo>
                      <a:pt x="6142038" y="4438650"/>
                    </a:lnTo>
                    <a:lnTo>
                      <a:pt x="6148388" y="4468813"/>
                    </a:lnTo>
                    <a:lnTo>
                      <a:pt x="6156326" y="4500563"/>
                    </a:lnTo>
                    <a:lnTo>
                      <a:pt x="6169026" y="4530725"/>
                    </a:lnTo>
                    <a:lnTo>
                      <a:pt x="6183313" y="4554538"/>
                    </a:lnTo>
                    <a:lnTo>
                      <a:pt x="6203951" y="4575175"/>
                    </a:lnTo>
                    <a:lnTo>
                      <a:pt x="6213476" y="4584700"/>
                    </a:lnTo>
                    <a:lnTo>
                      <a:pt x="6224588" y="4591050"/>
                    </a:lnTo>
                    <a:lnTo>
                      <a:pt x="6237288" y="4594225"/>
                    </a:lnTo>
                    <a:lnTo>
                      <a:pt x="6251576" y="4595813"/>
                    </a:lnTo>
                    <a:lnTo>
                      <a:pt x="6281738" y="4608513"/>
                    </a:lnTo>
                    <a:lnTo>
                      <a:pt x="6313488" y="4619625"/>
                    </a:lnTo>
                    <a:lnTo>
                      <a:pt x="6350001" y="4629150"/>
                    </a:lnTo>
                    <a:lnTo>
                      <a:pt x="6384926" y="4632325"/>
                    </a:lnTo>
                    <a:lnTo>
                      <a:pt x="6405563" y="4632325"/>
                    </a:lnTo>
                    <a:lnTo>
                      <a:pt x="6424613" y="4629150"/>
                    </a:lnTo>
                    <a:lnTo>
                      <a:pt x="6445251" y="4622800"/>
                    </a:lnTo>
                    <a:lnTo>
                      <a:pt x="6465888" y="4616450"/>
                    </a:lnTo>
                    <a:lnTo>
                      <a:pt x="6486526" y="4605338"/>
                    </a:lnTo>
                    <a:lnTo>
                      <a:pt x="6507163" y="4594225"/>
                    </a:lnTo>
                    <a:lnTo>
                      <a:pt x="6527801" y="4575175"/>
                    </a:lnTo>
                    <a:lnTo>
                      <a:pt x="6548438" y="4557713"/>
                    </a:lnTo>
                    <a:lnTo>
                      <a:pt x="6578601" y="4516438"/>
                    </a:lnTo>
                    <a:lnTo>
                      <a:pt x="6608763" y="4476750"/>
                    </a:lnTo>
                    <a:lnTo>
                      <a:pt x="6673851" y="4403725"/>
                    </a:lnTo>
                    <a:lnTo>
                      <a:pt x="6704013" y="4364038"/>
                    </a:lnTo>
                    <a:lnTo>
                      <a:pt x="6731001" y="4319588"/>
                    </a:lnTo>
                    <a:lnTo>
                      <a:pt x="6754813" y="4275138"/>
                    </a:lnTo>
                    <a:lnTo>
                      <a:pt x="6762751" y="4248150"/>
                    </a:lnTo>
                    <a:lnTo>
                      <a:pt x="6772276" y="4221163"/>
                    </a:lnTo>
                    <a:lnTo>
                      <a:pt x="6775451" y="4210050"/>
                    </a:lnTo>
                    <a:lnTo>
                      <a:pt x="6783388" y="4197350"/>
                    </a:lnTo>
                    <a:lnTo>
                      <a:pt x="6796088" y="4192588"/>
                    </a:lnTo>
                    <a:lnTo>
                      <a:pt x="6813551" y="4183063"/>
                    </a:lnTo>
                    <a:lnTo>
                      <a:pt x="6848476" y="4168775"/>
                    </a:lnTo>
                    <a:lnTo>
                      <a:pt x="6867526" y="4159250"/>
                    </a:lnTo>
                    <a:lnTo>
                      <a:pt x="6881813" y="4148138"/>
                    </a:lnTo>
                    <a:lnTo>
                      <a:pt x="6881813" y="4200525"/>
                    </a:lnTo>
                    <a:lnTo>
                      <a:pt x="6875463" y="4254500"/>
                    </a:lnTo>
                    <a:lnTo>
                      <a:pt x="6867526" y="4302125"/>
                    </a:lnTo>
                    <a:lnTo>
                      <a:pt x="6854826" y="4349750"/>
                    </a:lnTo>
                    <a:lnTo>
                      <a:pt x="6840538" y="4394200"/>
                    </a:lnTo>
                    <a:lnTo>
                      <a:pt x="6823076" y="4435475"/>
                    </a:lnTo>
                    <a:lnTo>
                      <a:pt x="6800851" y="4475163"/>
                    </a:lnTo>
                    <a:lnTo>
                      <a:pt x="6775451" y="4510088"/>
                    </a:lnTo>
                    <a:lnTo>
                      <a:pt x="6748463" y="4546600"/>
                    </a:lnTo>
                    <a:lnTo>
                      <a:pt x="6718301" y="4575175"/>
                    </a:lnTo>
                    <a:lnTo>
                      <a:pt x="6683376" y="4605338"/>
                    </a:lnTo>
                    <a:lnTo>
                      <a:pt x="6646863" y="4629150"/>
                    </a:lnTo>
                    <a:lnTo>
                      <a:pt x="6608763" y="4652963"/>
                    </a:lnTo>
                    <a:lnTo>
                      <a:pt x="6567488" y="4673600"/>
                    </a:lnTo>
                    <a:lnTo>
                      <a:pt x="6521451" y="4691063"/>
                    </a:lnTo>
                    <a:lnTo>
                      <a:pt x="6473826" y="4706938"/>
                    </a:lnTo>
                    <a:lnTo>
                      <a:pt x="6438901" y="4718050"/>
                    </a:lnTo>
                    <a:lnTo>
                      <a:pt x="6403976" y="4727575"/>
                    </a:lnTo>
                    <a:lnTo>
                      <a:pt x="6370638" y="4733925"/>
                    </a:lnTo>
                    <a:lnTo>
                      <a:pt x="6334126" y="4735513"/>
                    </a:lnTo>
                    <a:lnTo>
                      <a:pt x="6302376" y="4735513"/>
                    </a:lnTo>
                    <a:lnTo>
                      <a:pt x="6265863" y="4733925"/>
                    </a:lnTo>
                    <a:lnTo>
                      <a:pt x="6234113" y="4724400"/>
                    </a:lnTo>
                    <a:lnTo>
                      <a:pt x="6200776" y="4714875"/>
                    </a:lnTo>
                    <a:lnTo>
                      <a:pt x="6169026" y="4703763"/>
                    </a:lnTo>
                    <a:lnTo>
                      <a:pt x="6135688" y="4691063"/>
                    </a:lnTo>
                    <a:lnTo>
                      <a:pt x="6102351" y="4673600"/>
                    </a:lnTo>
                    <a:lnTo>
                      <a:pt x="6073776" y="4656138"/>
                    </a:lnTo>
                    <a:lnTo>
                      <a:pt x="6040438" y="4632325"/>
                    </a:lnTo>
                    <a:lnTo>
                      <a:pt x="6010276" y="4611688"/>
                    </a:lnTo>
                    <a:lnTo>
                      <a:pt x="5984876" y="4584700"/>
                    </a:lnTo>
                    <a:lnTo>
                      <a:pt x="5954713" y="4557713"/>
                    </a:lnTo>
                    <a:lnTo>
                      <a:pt x="5903913" y="4510088"/>
                    </a:lnTo>
                    <a:lnTo>
                      <a:pt x="5853113" y="4465638"/>
                    </a:lnTo>
                    <a:lnTo>
                      <a:pt x="5802313" y="4424363"/>
                    </a:lnTo>
                    <a:lnTo>
                      <a:pt x="5746751" y="4384675"/>
                    </a:lnTo>
                    <a:lnTo>
                      <a:pt x="5692776" y="4349750"/>
                    </a:lnTo>
                    <a:lnTo>
                      <a:pt x="5635626" y="4316413"/>
                    </a:lnTo>
                    <a:lnTo>
                      <a:pt x="5576888" y="4284663"/>
                    </a:lnTo>
                    <a:lnTo>
                      <a:pt x="5519738" y="4254500"/>
                    </a:lnTo>
                    <a:lnTo>
                      <a:pt x="5399088" y="4197350"/>
                    </a:lnTo>
                    <a:lnTo>
                      <a:pt x="5276851" y="4141788"/>
                    </a:lnTo>
                    <a:lnTo>
                      <a:pt x="5027613" y="4033838"/>
                    </a:lnTo>
                    <a:lnTo>
                      <a:pt x="5110163" y="4090988"/>
                    </a:lnTo>
                    <a:lnTo>
                      <a:pt x="5151438" y="4121150"/>
                    </a:lnTo>
                    <a:lnTo>
                      <a:pt x="5191126" y="4151313"/>
                    </a:lnTo>
                    <a:lnTo>
                      <a:pt x="5226051" y="4183063"/>
                    </a:lnTo>
                    <a:lnTo>
                      <a:pt x="5260976" y="4219575"/>
                    </a:lnTo>
                    <a:lnTo>
                      <a:pt x="5294313" y="4254500"/>
                    </a:lnTo>
                    <a:lnTo>
                      <a:pt x="5324476" y="4295775"/>
                    </a:lnTo>
                    <a:lnTo>
                      <a:pt x="5356226" y="4329113"/>
                    </a:lnTo>
                    <a:lnTo>
                      <a:pt x="5392738" y="4370388"/>
                    </a:lnTo>
                    <a:lnTo>
                      <a:pt x="5410201" y="4391025"/>
                    </a:lnTo>
                    <a:lnTo>
                      <a:pt x="5422901" y="4411663"/>
                    </a:lnTo>
                    <a:lnTo>
                      <a:pt x="5430838" y="4430713"/>
                    </a:lnTo>
                    <a:lnTo>
                      <a:pt x="5434013" y="4445000"/>
                    </a:lnTo>
                    <a:lnTo>
                      <a:pt x="5376863" y="4656138"/>
                    </a:lnTo>
                    <a:lnTo>
                      <a:pt x="5348288" y="4759325"/>
                    </a:lnTo>
                    <a:lnTo>
                      <a:pt x="5314951" y="4864100"/>
                    </a:lnTo>
                    <a:lnTo>
                      <a:pt x="5280026" y="4965700"/>
                    </a:lnTo>
                    <a:lnTo>
                      <a:pt x="5243513" y="5068888"/>
                    </a:lnTo>
                    <a:lnTo>
                      <a:pt x="5205413" y="5167313"/>
                    </a:lnTo>
                    <a:lnTo>
                      <a:pt x="5160963" y="5268913"/>
                    </a:lnTo>
                    <a:lnTo>
                      <a:pt x="5116513" y="5362575"/>
                    </a:lnTo>
                    <a:lnTo>
                      <a:pt x="5068888" y="5457825"/>
                    </a:lnTo>
                    <a:lnTo>
                      <a:pt x="5014913" y="5553075"/>
                    </a:lnTo>
                    <a:lnTo>
                      <a:pt x="4960938" y="5643563"/>
                    </a:lnTo>
                    <a:lnTo>
                      <a:pt x="4902201" y="5732463"/>
                    </a:lnTo>
                    <a:lnTo>
                      <a:pt x="4837113" y="5815013"/>
                    </a:lnTo>
                    <a:lnTo>
                      <a:pt x="4768850" y="5899150"/>
                    </a:lnTo>
                    <a:lnTo>
                      <a:pt x="4694238" y="5978525"/>
                    </a:lnTo>
                    <a:lnTo>
                      <a:pt x="4581525" y="6062663"/>
                    </a:lnTo>
                    <a:lnTo>
                      <a:pt x="4470400" y="6151563"/>
                    </a:lnTo>
                    <a:lnTo>
                      <a:pt x="4360863" y="6246813"/>
                    </a:lnTo>
                    <a:lnTo>
                      <a:pt x="4303713" y="6296025"/>
                    </a:lnTo>
                    <a:lnTo>
                      <a:pt x="4248150" y="6350000"/>
                    </a:lnTo>
                    <a:lnTo>
                      <a:pt x="4221163" y="6365875"/>
                    </a:lnTo>
                    <a:lnTo>
                      <a:pt x="4194175" y="6386513"/>
                    </a:lnTo>
                    <a:lnTo>
                      <a:pt x="4167188" y="6407150"/>
                    </a:lnTo>
                    <a:lnTo>
                      <a:pt x="4140200" y="6430963"/>
                    </a:lnTo>
                    <a:lnTo>
                      <a:pt x="4117975" y="6454775"/>
                    </a:lnTo>
                    <a:lnTo>
                      <a:pt x="4095750" y="6481763"/>
                    </a:lnTo>
                    <a:lnTo>
                      <a:pt x="4078288" y="6510338"/>
                    </a:lnTo>
                    <a:lnTo>
                      <a:pt x="4064000" y="6537325"/>
                    </a:lnTo>
                    <a:lnTo>
                      <a:pt x="4033838" y="6564313"/>
                    </a:lnTo>
                    <a:lnTo>
                      <a:pt x="4003675" y="6588125"/>
                    </a:lnTo>
                    <a:lnTo>
                      <a:pt x="3975100" y="6608763"/>
                    </a:lnTo>
                    <a:lnTo>
                      <a:pt x="3944938" y="6626225"/>
                    </a:lnTo>
                    <a:lnTo>
                      <a:pt x="3914775" y="6645275"/>
                    </a:lnTo>
                    <a:lnTo>
                      <a:pt x="3884613" y="6656388"/>
                    </a:lnTo>
                    <a:lnTo>
                      <a:pt x="3852863" y="6665913"/>
                    </a:lnTo>
                    <a:lnTo>
                      <a:pt x="3822700" y="6673850"/>
                    </a:lnTo>
                    <a:lnTo>
                      <a:pt x="3790950" y="6677025"/>
                    </a:lnTo>
                    <a:lnTo>
                      <a:pt x="3760788" y="6677025"/>
                    </a:lnTo>
                    <a:lnTo>
                      <a:pt x="3727450" y="6673850"/>
                    </a:lnTo>
                    <a:lnTo>
                      <a:pt x="3697288" y="6669088"/>
                    </a:lnTo>
                    <a:lnTo>
                      <a:pt x="3668713" y="6659563"/>
                    </a:lnTo>
                    <a:lnTo>
                      <a:pt x="3638550" y="6646863"/>
                    </a:lnTo>
                    <a:lnTo>
                      <a:pt x="3608388" y="6632575"/>
                    </a:lnTo>
                    <a:lnTo>
                      <a:pt x="3579813" y="6611938"/>
                    </a:lnTo>
                    <a:lnTo>
                      <a:pt x="3525838" y="6543675"/>
                    </a:lnTo>
                    <a:lnTo>
                      <a:pt x="3475038" y="6472238"/>
                    </a:lnTo>
                    <a:lnTo>
                      <a:pt x="3427413" y="6400800"/>
                    </a:lnTo>
                    <a:lnTo>
                      <a:pt x="3379788" y="6326188"/>
                    </a:lnTo>
                    <a:lnTo>
                      <a:pt x="3335338" y="6251575"/>
                    </a:lnTo>
                    <a:lnTo>
                      <a:pt x="3294063" y="6175375"/>
                    </a:lnTo>
                    <a:lnTo>
                      <a:pt x="3252788" y="6097588"/>
                    </a:lnTo>
                    <a:lnTo>
                      <a:pt x="3209925" y="6015038"/>
                    </a:lnTo>
                    <a:lnTo>
                      <a:pt x="3195638" y="5999163"/>
                    </a:lnTo>
                    <a:lnTo>
                      <a:pt x="3186113" y="5984875"/>
                    </a:lnTo>
                    <a:lnTo>
                      <a:pt x="3181350" y="5967413"/>
                    </a:lnTo>
                    <a:lnTo>
                      <a:pt x="3175000" y="5946775"/>
                    </a:lnTo>
                    <a:lnTo>
                      <a:pt x="3171825" y="5927725"/>
                    </a:lnTo>
                    <a:lnTo>
                      <a:pt x="3171825" y="5907088"/>
                    </a:lnTo>
                    <a:lnTo>
                      <a:pt x="3175000" y="5886450"/>
                    </a:lnTo>
                    <a:lnTo>
                      <a:pt x="3181350" y="5865813"/>
                    </a:lnTo>
                    <a:lnTo>
                      <a:pt x="3189288" y="5845175"/>
                    </a:lnTo>
                    <a:lnTo>
                      <a:pt x="3201988" y="5824538"/>
                    </a:lnTo>
                    <a:lnTo>
                      <a:pt x="3213100" y="5803900"/>
                    </a:lnTo>
                    <a:lnTo>
                      <a:pt x="3230563" y="5783263"/>
                    </a:lnTo>
                    <a:lnTo>
                      <a:pt x="3249613" y="5764213"/>
                    </a:lnTo>
                    <a:lnTo>
                      <a:pt x="3270250" y="5746750"/>
                    </a:lnTo>
                    <a:lnTo>
                      <a:pt x="3294063" y="5732463"/>
                    </a:lnTo>
                    <a:lnTo>
                      <a:pt x="3321050" y="5716588"/>
                    </a:lnTo>
                    <a:lnTo>
                      <a:pt x="3362325" y="5699125"/>
                    </a:lnTo>
                    <a:lnTo>
                      <a:pt x="3403600" y="5681663"/>
                    </a:lnTo>
                    <a:lnTo>
                      <a:pt x="3492500" y="5637213"/>
                    </a:lnTo>
                    <a:lnTo>
                      <a:pt x="3587750" y="5583238"/>
                    </a:lnTo>
                    <a:lnTo>
                      <a:pt x="3692525" y="5529263"/>
                    </a:lnTo>
                    <a:lnTo>
                      <a:pt x="3692525" y="5081588"/>
                    </a:lnTo>
                    <a:lnTo>
                      <a:pt x="3683000" y="5116513"/>
                    </a:lnTo>
                    <a:lnTo>
                      <a:pt x="3673475" y="5153025"/>
                    </a:lnTo>
                    <a:lnTo>
                      <a:pt x="3665538" y="5184775"/>
                    </a:lnTo>
                    <a:lnTo>
                      <a:pt x="3652838" y="5211763"/>
                    </a:lnTo>
                    <a:lnTo>
                      <a:pt x="3641725" y="5238750"/>
                    </a:lnTo>
                    <a:lnTo>
                      <a:pt x="3629025" y="5265738"/>
                    </a:lnTo>
                    <a:lnTo>
                      <a:pt x="3614738" y="5286375"/>
                    </a:lnTo>
                    <a:lnTo>
                      <a:pt x="3600450" y="5307013"/>
                    </a:lnTo>
                    <a:lnTo>
                      <a:pt x="3581400" y="5324475"/>
                    </a:lnTo>
                    <a:lnTo>
                      <a:pt x="3567113" y="5340350"/>
                    </a:lnTo>
                    <a:lnTo>
                      <a:pt x="3549650" y="5354638"/>
                    </a:lnTo>
                    <a:lnTo>
                      <a:pt x="3529013" y="5365750"/>
                    </a:lnTo>
                    <a:lnTo>
                      <a:pt x="3489325" y="5386388"/>
                    </a:lnTo>
                    <a:lnTo>
                      <a:pt x="3451225" y="5402263"/>
                    </a:lnTo>
                    <a:lnTo>
                      <a:pt x="3406775" y="5413375"/>
                    </a:lnTo>
                    <a:lnTo>
                      <a:pt x="3365500" y="5419725"/>
                    </a:lnTo>
                    <a:lnTo>
                      <a:pt x="3321050" y="5422900"/>
                    </a:lnTo>
                    <a:lnTo>
                      <a:pt x="3273425" y="5422900"/>
                    </a:lnTo>
                    <a:lnTo>
                      <a:pt x="3182938" y="5419725"/>
                    </a:lnTo>
                    <a:lnTo>
                      <a:pt x="3097213" y="5416550"/>
                    </a:lnTo>
                    <a:lnTo>
                      <a:pt x="2838450" y="5416550"/>
                    </a:lnTo>
                    <a:lnTo>
                      <a:pt x="2770188" y="5416550"/>
                    </a:lnTo>
                    <a:lnTo>
                      <a:pt x="2708275" y="5413375"/>
                    </a:lnTo>
                    <a:lnTo>
                      <a:pt x="2678113" y="5408613"/>
                    </a:lnTo>
                    <a:lnTo>
                      <a:pt x="2647950" y="5402263"/>
                    </a:lnTo>
                    <a:lnTo>
                      <a:pt x="2622550" y="5395913"/>
                    </a:lnTo>
                    <a:lnTo>
                      <a:pt x="2598738" y="5384800"/>
                    </a:lnTo>
                    <a:lnTo>
                      <a:pt x="2574925" y="5368925"/>
                    </a:lnTo>
                    <a:lnTo>
                      <a:pt x="2554288" y="5354638"/>
                    </a:lnTo>
                    <a:lnTo>
                      <a:pt x="2532063" y="5330825"/>
                    </a:lnTo>
                    <a:lnTo>
                      <a:pt x="2514600" y="5307013"/>
                    </a:lnTo>
                    <a:lnTo>
                      <a:pt x="2500313" y="5276850"/>
                    </a:lnTo>
                    <a:lnTo>
                      <a:pt x="2484438" y="5241925"/>
                    </a:lnTo>
                    <a:lnTo>
                      <a:pt x="2476500" y="5202238"/>
                    </a:lnTo>
                    <a:lnTo>
                      <a:pt x="2466975" y="5154613"/>
                    </a:lnTo>
                    <a:lnTo>
                      <a:pt x="2466975" y="5229225"/>
                    </a:lnTo>
                    <a:lnTo>
                      <a:pt x="2466975" y="5341938"/>
                    </a:lnTo>
                    <a:lnTo>
                      <a:pt x="2466975" y="5440363"/>
                    </a:lnTo>
                    <a:lnTo>
                      <a:pt x="2463800" y="5538788"/>
                    </a:lnTo>
                    <a:lnTo>
                      <a:pt x="2459038" y="5634038"/>
                    </a:lnTo>
                    <a:lnTo>
                      <a:pt x="2452688" y="5681663"/>
                    </a:lnTo>
                    <a:lnTo>
                      <a:pt x="2443163" y="5729288"/>
                    </a:lnTo>
                    <a:lnTo>
                      <a:pt x="2435225" y="5776913"/>
                    </a:lnTo>
                    <a:lnTo>
                      <a:pt x="2422525" y="5824538"/>
                    </a:lnTo>
                    <a:lnTo>
                      <a:pt x="2408238" y="5868988"/>
                    </a:lnTo>
                    <a:lnTo>
                      <a:pt x="2390775" y="5916613"/>
                    </a:lnTo>
                    <a:lnTo>
                      <a:pt x="2368550" y="5961063"/>
                    </a:lnTo>
                    <a:lnTo>
                      <a:pt x="2343150" y="6002338"/>
                    </a:lnTo>
                    <a:lnTo>
                      <a:pt x="2316163" y="6046788"/>
                    </a:lnTo>
                    <a:lnTo>
                      <a:pt x="2282825" y="6088063"/>
                    </a:lnTo>
                    <a:lnTo>
                      <a:pt x="2268538" y="6103938"/>
                    </a:lnTo>
                    <a:lnTo>
                      <a:pt x="2255838" y="6121400"/>
                    </a:lnTo>
                    <a:lnTo>
                      <a:pt x="2238375" y="6156325"/>
                    </a:lnTo>
                    <a:lnTo>
                      <a:pt x="2224088" y="6199188"/>
                    </a:lnTo>
                    <a:lnTo>
                      <a:pt x="2211388" y="6243638"/>
                    </a:lnTo>
                    <a:lnTo>
                      <a:pt x="2193925" y="6335713"/>
                    </a:lnTo>
                    <a:lnTo>
                      <a:pt x="2181225" y="6383338"/>
                    </a:lnTo>
                    <a:lnTo>
                      <a:pt x="2170113" y="6424613"/>
                    </a:lnTo>
                    <a:lnTo>
                      <a:pt x="2166938" y="6442075"/>
                    </a:lnTo>
                    <a:lnTo>
                      <a:pt x="2157413" y="6459538"/>
                    </a:lnTo>
                    <a:lnTo>
                      <a:pt x="2143125" y="6478588"/>
                    </a:lnTo>
                    <a:lnTo>
                      <a:pt x="2125663" y="6496050"/>
                    </a:lnTo>
                    <a:lnTo>
                      <a:pt x="2101850" y="6510338"/>
                    </a:lnTo>
                    <a:lnTo>
                      <a:pt x="2078038" y="6526213"/>
                    </a:lnTo>
                    <a:lnTo>
                      <a:pt x="2051050" y="6534150"/>
                    </a:lnTo>
                    <a:lnTo>
                      <a:pt x="2020888" y="6537325"/>
                    </a:lnTo>
                    <a:lnTo>
                      <a:pt x="1828800" y="6507163"/>
                    </a:lnTo>
                    <a:lnTo>
                      <a:pt x="1628775" y="6478588"/>
                    </a:lnTo>
                    <a:lnTo>
                      <a:pt x="1525588" y="6457950"/>
                    </a:lnTo>
                    <a:lnTo>
                      <a:pt x="1420813" y="6435725"/>
                    </a:lnTo>
                    <a:lnTo>
                      <a:pt x="1316038" y="6415088"/>
                    </a:lnTo>
                    <a:lnTo>
                      <a:pt x="1206500" y="6389688"/>
                    </a:lnTo>
                    <a:lnTo>
                      <a:pt x="1168400" y="6370638"/>
                    </a:lnTo>
                    <a:lnTo>
                      <a:pt x="1150938" y="6362700"/>
                    </a:lnTo>
                    <a:lnTo>
                      <a:pt x="1135063" y="6353175"/>
                    </a:lnTo>
                    <a:lnTo>
                      <a:pt x="1123950" y="6342063"/>
                    </a:lnTo>
                    <a:lnTo>
                      <a:pt x="1111250" y="6326188"/>
                    </a:lnTo>
                    <a:lnTo>
                      <a:pt x="1103313" y="6311900"/>
                    </a:lnTo>
                    <a:lnTo>
                      <a:pt x="1093788" y="6294438"/>
                    </a:lnTo>
                    <a:lnTo>
                      <a:pt x="1087438" y="6275388"/>
                    </a:lnTo>
                    <a:lnTo>
                      <a:pt x="1084263" y="6254750"/>
                    </a:lnTo>
                    <a:lnTo>
                      <a:pt x="1082675" y="6234113"/>
                    </a:lnTo>
                    <a:lnTo>
                      <a:pt x="1082675" y="6210300"/>
                    </a:lnTo>
                    <a:lnTo>
                      <a:pt x="1084263" y="6154738"/>
                    </a:lnTo>
                    <a:lnTo>
                      <a:pt x="1093788" y="6088063"/>
                    </a:lnTo>
                    <a:lnTo>
                      <a:pt x="1120775" y="6046788"/>
                    </a:lnTo>
                    <a:lnTo>
                      <a:pt x="1144588" y="5999163"/>
                    </a:lnTo>
                    <a:lnTo>
                      <a:pt x="1162050" y="5948363"/>
                    </a:lnTo>
                    <a:lnTo>
                      <a:pt x="1176338" y="5899150"/>
                    </a:lnTo>
                    <a:lnTo>
                      <a:pt x="1189038" y="5845175"/>
                    </a:lnTo>
                    <a:lnTo>
                      <a:pt x="1198563" y="5788025"/>
                    </a:lnTo>
                    <a:lnTo>
                      <a:pt x="1203325" y="5735638"/>
                    </a:lnTo>
                    <a:lnTo>
                      <a:pt x="1206500" y="5678488"/>
                    </a:lnTo>
                    <a:lnTo>
                      <a:pt x="1212850" y="5657850"/>
                    </a:lnTo>
                    <a:lnTo>
                      <a:pt x="1216025" y="5634038"/>
                    </a:lnTo>
                    <a:lnTo>
                      <a:pt x="1216025" y="5613400"/>
                    </a:lnTo>
                    <a:lnTo>
                      <a:pt x="1216025" y="5589588"/>
                    </a:lnTo>
                    <a:lnTo>
                      <a:pt x="1209675" y="5541963"/>
                    </a:lnTo>
                    <a:lnTo>
                      <a:pt x="1198563" y="5497513"/>
                    </a:lnTo>
                    <a:lnTo>
                      <a:pt x="1179513" y="5453063"/>
                    </a:lnTo>
                    <a:lnTo>
                      <a:pt x="1165225" y="5410200"/>
                    </a:lnTo>
                    <a:lnTo>
                      <a:pt x="1131888" y="5341938"/>
                    </a:lnTo>
                    <a:lnTo>
                      <a:pt x="1069975" y="5238750"/>
                    </a:lnTo>
                    <a:lnTo>
                      <a:pt x="1012825" y="5130800"/>
                    </a:lnTo>
                    <a:lnTo>
                      <a:pt x="957263" y="5027613"/>
                    </a:lnTo>
                    <a:lnTo>
                      <a:pt x="903288" y="4919663"/>
                    </a:lnTo>
                    <a:lnTo>
                      <a:pt x="855663" y="4813300"/>
                    </a:lnTo>
                    <a:lnTo>
                      <a:pt x="811213" y="4706938"/>
                    </a:lnTo>
                    <a:lnTo>
                      <a:pt x="769938" y="4598988"/>
                    </a:lnTo>
                    <a:lnTo>
                      <a:pt x="733425" y="4492625"/>
                    </a:lnTo>
                    <a:lnTo>
                      <a:pt x="701675" y="4383088"/>
                    </a:lnTo>
                    <a:lnTo>
                      <a:pt x="671513" y="4271963"/>
                    </a:lnTo>
                    <a:lnTo>
                      <a:pt x="647700" y="4162425"/>
                    </a:lnTo>
                    <a:lnTo>
                      <a:pt x="630238" y="4049713"/>
                    </a:lnTo>
                    <a:lnTo>
                      <a:pt x="617538" y="3937000"/>
                    </a:lnTo>
                    <a:lnTo>
                      <a:pt x="609600" y="3821113"/>
                    </a:lnTo>
                    <a:lnTo>
                      <a:pt x="609600" y="3705225"/>
                    </a:lnTo>
                    <a:lnTo>
                      <a:pt x="612775" y="3586163"/>
                    </a:lnTo>
                    <a:lnTo>
                      <a:pt x="620713" y="3470275"/>
                    </a:lnTo>
                    <a:lnTo>
                      <a:pt x="636588" y="3354388"/>
                    </a:lnTo>
                    <a:lnTo>
                      <a:pt x="657225" y="3243263"/>
                    </a:lnTo>
                    <a:lnTo>
                      <a:pt x="681038" y="3136900"/>
                    </a:lnTo>
                    <a:lnTo>
                      <a:pt x="709613" y="3032125"/>
                    </a:lnTo>
                    <a:lnTo>
                      <a:pt x="746125" y="2932113"/>
                    </a:lnTo>
                    <a:lnTo>
                      <a:pt x="784225" y="2833688"/>
                    </a:lnTo>
                    <a:lnTo>
                      <a:pt x="828675" y="2735263"/>
                    </a:lnTo>
                    <a:lnTo>
                      <a:pt x="879475" y="2643188"/>
                    </a:lnTo>
                    <a:lnTo>
                      <a:pt x="933450" y="2551113"/>
                    </a:lnTo>
                    <a:lnTo>
                      <a:pt x="992188" y="2465388"/>
                    </a:lnTo>
                    <a:lnTo>
                      <a:pt x="1055688" y="2379663"/>
                    </a:lnTo>
                    <a:lnTo>
                      <a:pt x="1123950" y="2295525"/>
                    </a:lnTo>
                    <a:lnTo>
                      <a:pt x="1195388" y="2212975"/>
                    </a:lnTo>
                    <a:lnTo>
                      <a:pt x="1271588" y="2132013"/>
                    </a:lnTo>
                    <a:lnTo>
                      <a:pt x="1355725" y="2054225"/>
                    </a:lnTo>
                    <a:lnTo>
                      <a:pt x="1423988" y="2001838"/>
                    </a:lnTo>
                    <a:lnTo>
                      <a:pt x="1495425" y="1951038"/>
                    </a:lnTo>
                    <a:lnTo>
                      <a:pt x="1566863" y="1900238"/>
                    </a:lnTo>
                    <a:lnTo>
                      <a:pt x="1641475" y="1855788"/>
                    </a:lnTo>
                    <a:lnTo>
                      <a:pt x="1714500" y="1814513"/>
                    </a:lnTo>
                    <a:lnTo>
                      <a:pt x="1789113" y="1774825"/>
                    </a:lnTo>
                    <a:lnTo>
                      <a:pt x="1866900" y="1739900"/>
                    </a:lnTo>
                    <a:lnTo>
                      <a:pt x="1944688" y="1703388"/>
                    </a:lnTo>
                    <a:lnTo>
                      <a:pt x="2020888" y="1671638"/>
                    </a:lnTo>
                    <a:lnTo>
                      <a:pt x="2101850" y="1641476"/>
                    </a:lnTo>
                    <a:lnTo>
                      <a:pt x="2184400" y="1614488"/>
                    </a:lnTo>
                    <a:lnTo>
                      <a:pt x="2268538" y="1587500"/>
                    </a:lnTo>
                    <a:lnTo>
                      <a:pt x="2351088" y="1562100"/>
                    </a:lnTo>
                    <a:lnTo>
                      <a:pt x="2436813" y="1538288"/>
                    </a:lnTo>
                    <a:lnTo>
                      <a:pt x="2616200" y="1492250"/>
                    </a:lnTo>
                    <a:lnTo>
                      <a:pt x="2725738" y="1492250"/>
                    </a:lnTo>
                    <a:lnTo>
                      <a:pt x="2654300" y="1590675"/>
                    </a:lnTo>
                    <a:lnTo>
                      <a:pt x="2582863" y="1682750"/>
                    </a:lnTo>
                    <a:lnTo>
                      <a:pt x="2435225" y="1866901"/>
                    </a:lnTo>
                    <a:lnTo>
                      <a:pt x="2363788" y="1958975"/>
                    </a:lnTo>
                    <a:lnTo>
                      <a:pt x="2295525" y="2052638"/>
                    </a:lnTo>
                    <a:lnTo>
                      <a:pt x="2228850" y="2144713"/>
                    </a:lnTo>
                    <a:lnTo>
                      <a:pt x="2200275" y="2192338"/>
                    </a:lnTo>
                    <a:lnTo>
                      <a:pt x="2170113" y="2241550"/>
                    </a:lnTo>
                    <a:lnTo>
                      <a:pt x="2089150" y="2355850"/>
                    </a:lnTo>
                    <a:lnTo>
                      <a:pt x="2047875" y="2411413"/>
                    </a:lnTo>
                    <a:lnTo>
                      <a:pt x="2012950" y="2471738"/>
                    </a:lnTo>
                    <a:lnTo>
                      <a:pt x="1979613" y="2530475"/>
                    </a:lnTo>
                    <a:lnTo>
                      <a:pt x="1952625" y="2592388"/>
                    </a:lnTo>
                    <a:lnTo>
                      <a:pt x="1928813" y="2659063"/>
                    </a:lnTo>
                    <a:lnTo>
                      <a:pt x="1917700" y="2693988"/>
                    </a:lnTo>
                    <a:lnTo>
                      <a:pt x="1911350" y="2727325"/>
                    </a:lnTo>
                    <a:lnTo>
                      <a:pt x="1893888" y="2776538"/>
                    </a:lnTo>
                    <a:lnTo>
                      <a:pt x="1881188" y="2824163"/>
                    </a:lnTo>
                    <a:lnTo>
                      <a:pt x="1873250" y="2868613"/>
                    </a:lnTo>
                    <a:lnTo>
                      <a:pt x="1873250" y="2916238"/>
                    </a:lnTo>
                    <a:lnTo>
                      <a:pt x="1876425" y="2962275"/>
                    </a:lnTo>
                    <a:lnTo>
                      <a:pt x="1881188" y="3006725"/>
                    </a:lnTo>
                    <a:lnTo>
                      <a:pt x="1893888" y="3048000"/>
                    </a:lnTo>
                    <a:lnTo>
                      <a:pt x="1905000" y="3092450"/>
                    </a:lnTo>
                    <a:lnTo>
                      <a:pt x="1924050" y="3133725"/>
                    </a:lnTo>
                    <a:lnTo>
                      <a:pt x="1944688" y="3171825"/>
                    </a:lnTo>
                    <a:lnTo>
                      <a:pt x="1965325" y="3214688"/>
                    </a:lnTo>
                    <a:lnTo>
                      <a:pt x="1989138" y="3252788"/>
                    </a:lnTo>
                    <a:lnTo>
                      <a:pt x="2041525" y="3327400"/>
                    </a:lnTo>
                    <a:lnTo>
                      <a:pt x="2095500" y="3398838"/>
                    </a:lnTo>
                    <a:lnTo>
                      <a:pt x="2149475" y="3470275"/>
                    </a:lnTo>
                    <a:lnTo>
                      <a:pt x="2197100" y="3541713"/>
                    </a:lnTo>
                    <a:lnTo>
                      <a:pt x="2217738" y="3576638"/>
                    </a:lnTo>
                    <a:lnTo>
                      <a:pt x="2238375" y="3613150"/>
                    </a:lnTo>
                    <a:lnTo>
                      <a:pt x="2252663" y="3648075"/>
                    </a:lnTo>
                    <a:lnTo>
                      <a:pt x="2268538" y="3684588"/>
                    </a:lnTo>
                    <a:lnTo>
                      <a:pt x="2279650" y="3722688"/>
                    </a:lnTo>
                    <a:lnTo>
                      <a:pt x="2286000" y="3757613"/>
                    </a:lnTo>
                    <a:lnTo>
                      <a:pt x="2289175" y="3797300"/>
                    </a:lnTo>
                    <a:lnTo>
                      <a:pt x="2289175" y="3835400"/>
                    </a:lnTo>
                    <a:lnTo>
                      <a:pt x="2286000" y="3873500"/>
                    </a:lnTo>
                    <a:lnTo>
                      <a:pt x="2276475" y="3916363"/>
                    </a:lnTo>
                    <a:lnTo>
                      <a:pt x="2262188" y="3954463"/>
                    </a:lnTo>
                    <a:lnTo>
                      <a:pt x="2244725" y="3995738"/>
                    </a:lnTo>
                    <a:lnTo>
                      <a:pt x="2232025" y="4013200"/>
                    </a:lnTo>
                    <a:lnTo>
                      <a:pt x="2224088" y="4037013"/>
                    </a:lnTo>
                    <a:lnTo>
                      <a:pt x="2217738" y="4064000"/>
                    </a:lnTo>
                    <a:lnTo>
                      <a:pt x="2217738" y="4090988"/>
                    </a:lnTo>
                    <a:lnTo>
                      <a:pt x="2217738" y="4117975"/>
                    </a:lnTo>
                    <a:lnTo>
                      <a:pt x="2224088" y="4144963"/>
                    </a:lnTo>
                    <a:lnTo>
                      <a:pt x="2232025" y="4168775"/>
                    </a:lnTo>
                    <a:lnTo>
                      <a:pt x="2244725" y="4183063"/>
                    </a:lnTo>
                    <a:lnTo>
                      <a:pt x="2306638" y="4251325"/>
                    </a:lnTo>
                    <a:lnTo>
                      <a:pt x="2368550" y="4313238"/>
                    </a:lnTo>
                    <a:lnTo>
                      <a:pt x="2435225" y="4373563"/>
                    </a:lnTo>
                    <a:lnTo>
                      <a:pt x="2497138" y="4424363"/>
                    </a:lnTo>
                    <a:lnTo>
                      <a:pt x="2562225" y="4471988"/>
                    </a:lnTo>
                    <a:lnTo>
                      <a:pt x="2627313" y="4510088"/>
                    </a:lnTo>
                    <a:lnTo>
                      <a:pt x="2660650" y="4527550"/>
                    </a:lnTo>
                    <a:lnTo>
                      <a:pt x="2695575" y="4543425"/>
                    </a:lnTo>
                    <a:lnTo>
                      <a:pt x="2728913" y="4554538"/>
                    </a:lnTo>
                    <a:lnTo>
                      <a:pt x="2763838" y="4567238"/>
                    </a:lnTo>
                    <a:lnTo>
                      <a:pt x="2800350" y="4575175"/>
                    </a:lnTo>
                    <a:lnTo>
                      <a:pt x="2835275" y="4584700"/>
                    </a:lnTo>
                    <a:lnTo>
                      <a:pt x="2871788" y="4591050"/>
                    </a:lnTo>
                    <a:lnTo>
                      <a:pt x="2906713" y="4594225"/>
                    </a:lnTo>
                    <a:lnTo>
                      <a:pt x="2943225" y="4594225"/>
                    </a:lnTo>
                    <a:lnTo>
                      <a:pt x="2981325" y="4594225"/>
                    </a:lnTo>
                    <a:lnTo>
                      <a:pt x="3021013" y="4591050"/>
                    </a:lnTo>
                    <a:lnTo>
                      <a:pt x="3059113" y="4584700"/>
                    </a:lnTo>
                    <a:lnTo>
                      <a:pt x="3097213" y="4575175"/>
                    </a:lnTo>
                    <a:lnTo>
                      <a:pt x="3138488" y="4564063"/>
                    </a:lnTo>
                    <a:lnTo>
                      <a:pt x="3178175" y="4551363"/>
                    </a:lnTo>
                    <a:lnTo>
                      <a:pt x="3219450" y="4537075"/>
                    </a:lnTo>
                    <a:lnTo>
                      <a:pt x="3263900" y="4516438"/>
                    </a:lnTo>
                    <a:lnTo>
                      <a:pt x="3305175" y="4495800"/>
                    </a:lnTo>
                    <a:lnTo>
                      <a:pt x="3349625" y="4471988"/>
                    </a:lnTo>
                    <a:lnTo>
                      <a:pt x="3394075" y="4445000"/>
                    </a:lnTo>
                    <a:lnTo>
                      <a:pt x="3617913" y="4329113"/>
                    </a:lnTo>
                    <a:lnTo>
                      <a:pt x="3730625" y="4271963"/>
                    </a:lnTo>
                    <a:lnTo>
                      <a:pt x="3843338" y="4216400"/>
                    </a:lnTo>
                    <a:lnTo>
                      <a:pt x="3959225" y="4168775"/>
                    </a:lnTo>
                    <a:lnTo>
                      <a:pt x="4019550" y="4144963"/>
                    </a:lnTo>
                    <a:lnTo>
                      <a:pt x="4078288" y="4124325"/>
                    </a:lnTo>
                    <a:lnTo>
                      <a:pt x="4138613" y="4108450"/>
                    </a:lnTo>
                    <a:lnTo>
                      <a:pt x="4197350" y="4094163"/>
                    </a:lnTo>
                    <a:lnTo>
                      <a:pt x="4259263" y="4081463"/>
                    </a:lnTo>
                    <a:lnTo>
                      <a:pt x="4322763" y="4073525"/>
                    </a:lnTo>
                    <a:lnTo>
                      <a:pt x="4337050" y="4067175"/>
                    </a:lnTo>
                    <a:lnTo>
                      <a:pt x="4354513" y="4057650"/>
                    </a:lnTo>
                    <a:lnTo>
                      <a:pt x="4375150" y="4043363"/>
                    </a:lnTo>
                    <a:lnTo>
                      <a:pt x="4397375" y="4025900"/>
                    </a:lnTo>
                    <a:lnTo>
                      <a:pt x="4418013" y="4002088"/>
                    </a:lnTo>
                    <a:lnTo>
                      <a:pt x="4438650" y="3978275"/>
                    </a:lnTo>
                    <a:lnTo>
                      <a:pt x="4456113" y="3951288"/>
                    </a:lnTo>
                    <a:lnTo>
                      <a:pt x="4470400" y="3921125"/>
                    </a:lnTo>
                    <a:lnTo>
                      <a:pt x="4497388" y="3844925"/>
                    </a:lnTo>
                    <a:lnTo>
                      <a:pt x="4518025" y="3767138"/>
                    </a:lnTo>
                    <a:lnTo>
                      <a:pt x="4537075" y="3689350"/>
                    </a:lnTo>
                    <a:lnTo>
                      <a:pt x="4548188" y="3613150"/>
                    </a:lnTo>
                    <a:lnTo>
                      <a:pt x="4560888" y="3535363"/>
                    </a:lnTo>
                    <a:lnTo>
                      <a:pt x="4565650" y="3457575"/>
                    </a:lnTo>
                    <a:lnTo>
                      <a:pt x="4572000" y="3381375"/>
                    </a:lnTo>
                    <a:lnTo>
                      <a:pt x="4572000" y="3300413"/>
                    </a:lnTo>
                    <a:lnTo>
                      <a:pt x="4572000" y="3222625"/>
                    </a:lnTo>
                    <a:lnTo>
                      <a:pt x="4568825" y="3143250"/>
                    </a:lnTo>
                    <a:lnTo>
                      <a:pt x="4562475" y="3062288"/>
                    </a:lnTo>
                    <a:lnTo>
                      <a:pt x="4554538" y="2982913"/>
                    </a:lnTo>
                    <a:lnTo>
                      <a:pt x="4533900" y="2819400"/>
                    </a:lnTo>
                    <a:lnTo>
                      <a:pt x="4506913" y="2652713"/>
                    </a:lnTo>
                    <a:lnTo>
                      <a:pt x="4479925" y="2476500"/>
                    </a:lnTo>
                    <a:lnTo>
                      <a:pt x="4446588" y="2292351"/>
                    </a:lnTo>
                    <a:lnTo>
                      <a:pt x="4429125" y="2197100"/>
                    </a:lnTo>
                    <a:lnTo>
                      <a:pt x="4408488" y="2098675"/>
                    </a:lnTo>
                    <a:lnTo>
                      <a:pt x="4384675" y="2005013"/>
                    </a:lnTo>
                    <a:lnTo>
                      <a:pt x="4360863" y="1906588"/>
                    </a:lnTo>
                    <a:lnTo>
                      <a:pt x="4360863" y="2765425"/>
                    </a:lnTo>
                    <a:lnTo>
                      <a:pt x="4360863" y="3698875"/>
                    </a:lnTo>
                    <a:lnTo>
                      <a:pt x="4357688" y="3725863"/>
                    </a:lnTo>
                    <a:lnTo>
                      <a:pt x="4354513" y="3752850"/>
                    </a:lnTo>
                    <a:lnTo>
                      <a:pt x="4349750" y="3776663"/>
                    </a:lnTo>
                    <a:lnTo>
                      <a:pt x="4340225" y="3797300"/>
                    </a:lnTo>
                    <a:lnTo>
                      <a:pt x="4327525" y="3817938"/>
                    </a:lnTo>
                    <a:lnTo>
                      <a:pt x="4316413" y="3838575"/>
                    </a:lnTo>
                    <a:lnTo>
                      <a:pt x="4302125" y="3856038"/>
                    </a:lnTo>
                    <a:lnTo>
                      <a:pt x="4286250" y="3870325"/>
                    </a:lnTo>
                    <a:lnTo>
                      <a:pt x="4265613" y="3886200"/>
                    </a:lnTo>
                    <a:lnTo>
                      <a:pt x="4248150" y="3900488"/>
                    </a:lnTo>
                    <a:lnTo>
                      <a:pt x="4203700" y="3924300"/>
                    </a:lnTo>
                    <a:lnTo>
                      <a:pt x="4152900" y="3944938"/>
                    </a:lnTo>
                    <a:lnTo>
                      <a:pt x="4098925" y="3960813"/>
                    </a:lnTo>
                    <a:lnTo>
                      <a:pt x="4000500" y="3989388"/>
                    </a:lnTo>
                    <a:lnTo>
                      <a:pt x="3906838" y="4022725"/>
                    </a:lnTo>
                    <a:lnTo>
                      <a:pt x="3811588" y="4057650"/>
                    </a:lnTo>
                    <a:lnTo>
                      <a:pt x="3716338" y="4100513"/>
                    </a:lnTo>
                    <a:lnTo>
                      <a:pt x="3621088" y="4144963"/>
                    </a:lnTo>
                    <a:lnTo>
                      <a:pt x="3532188" y="4192588"/>
                    </a:lnTo>
                    <a:lnTo>
                      <a:pt x="3441700" y="4243388"/>
                    </a:lnTo>
                    <a:lnTo>
                      <a:pt x="3359150" y="4295775"/>
                    </a:lnTo>
                    <a:lnTo>
                      <a:pt x="3287713" y="4329113"/>
                    </a:lnTo>
                    <a:lnTo>
                      <a:pt x="3222625" y="4359275"/>
                    </a:lnTo>
                    <a:lnTo>
                      <a:pt x="3157538" y="4379913"/>
                    </a:lnTo>
                    <a:lnTo>
                      <a:pt x="3094038" y="4400550"/>
                    </a:lnTo>
                    <a:lnTo>
                      <a:pt x="3032125" y="4411663"/>
                    </a:lnTo>
                    <a:lnTo>
                      <a:pt x="2973388" y="4421188"/>
                    </a:lnTo>
                    <a:lnTo>
                      <a:pt x="2913063" y="4421188"/>
                    </a:lnTo>
                    <a:lnTo>
                      <a:pt x="2857500" y="4418013"/>
                    </a:lnTo>
                    <a:lnTo>
                      <a:pt x="2803525" y="4406900"/>
                    </a:lnTo>
                    <a:lnTo>
                      <a:pt x="2749550" y="4391025"/>
                    </a:lnTo>
                    <a:lnTo>
                      <a:pt x="2698750" y="4367213"/>
                    </a:lnTo>
                    <a:lnTo>
                      <a:pt x="2647950" y="4337050"/>
                    </a:lnTo>
                    <a:lnTo>
                      <a:pt x="2600325" y="4302125"/>
                    </a:lnTo>
                    <a:lnTo>
                      <a:pt x="2554288" y="4257675"/>
                    </a:lnTo>
                    <a:lnTo>
                      <a:pt x="2508250" y="4206875"/>
                    </a:lnTo>
                    <a:lnTo>
                      <a:pt x="2466975" y="4148138"/>
                    </a:lnTo>
                    <a:lnTo>
                      <a:pt x="2452688" y="4117975"/>
                    </a:lnTo>
                    <a:lnTo>
                      <a:pt x="2439988" y="4084638"/>
                    </a:lnTo>
                    <a:lnTo>
                      <a:pt x="2428875" y="4049713"/>
                    </a:lnTo>
                    <a:lnTo>
                      <a:pt x="2419350" y="4016375"/>
                    </a:lnTo>
                    <a:lnTo>
                      <a:pt x="2416175" y="3981450"/>
                    </a:lnTo>
                    <a:lnTo>
                      <a:pt x="2416175" y="3948113"/>
                    </a:lnTo>
                    <a:lnTo>
                      <a:pt x="2419350" y="3916363"/>
                    </a:lnTo>
                    <a:lnTo>
                      <a:pt x="2425700" y="3900488"/>
                    </a:lnTo>
                    <a:lnTo>
                      <a:pt x="2432050" y="3886200"/>
                    </a:lnTo>
                    <a:lnTo>
                      <a:pt x="2446338" y="3829050"/>
                    </a:lnTo>
                    <a:lnTo>
                      <a:pt x="2463800" y="3778250"/>
                    </a:lnTo>
                    <a:lnTo>
                      <a:pt x="2484438" y="3730625"/>
                    </a:lnTo>
                    <a:lnTo>
                      <a:pt x="2508250" y="3684588"/>
                    </a:lnTo>
                    <a:lnTo>
                      <a:pt x="2535238" y="3638550"/>
                    </a:lnTo>
                    <a:lnTo>
                      <a:pt x="2559050" y="3597275"/>
                    </a:lnTo>
                    <a:lnTo>
                      <a:pt x="2616200" y="3511550"/>
                    </a:lnTo>
                    <a:lnTo>
                      <a:pt x="2667000" y="3406775"/>
                    </a:lnTo>
                    <a:lnTo>
                      <a:pt x="2705100" y="3311525"/>
                    </a:lnTo>
                    <a:lnTo>
                      <a:pt x="2735263" y="3222625"/>
                    </a:lnTo>
                    <a:lnTo>
                      <a:pt x="2763838" y="3136900"/>
                    </a:lnTo>
                    <a:lnTo>
                      <a:pt x="2722563" y="3181350"/>
                    </a:lnTo>
                    <a:lnTo>
                      <a:pt x="2681288" y="3228975"/>
                    </a:lnTo>
                    <a:lnTo>
                      <a:pt x="2598738" y="3330575"/>
                    </a:lnTo>
                    <a:lnTo>
                      <a:pt x="2514600" y="3436938"/>
                    </a:lnTo>
                    <a:lnTo>
                      <a:pt x="2432050" y="3549650"/>
                    </a:lnTo>
                    <a:lnTo>
                      <a:pt x="2374900" y="3478213"/>
                    </a:lnTo>
                    <a:lnTo>
                      <a:pt x="2324100" y="3409950"/>
                    </a:lnTo>
                    <a:lnTo>
                      <a:pt x="2276475" y="3338513"/>
                    </a:lnTo>
                    <a:lnTo>
                      <a:pt x="2228850" y="3267075"/>
                    </a:lnTo>
                    <a:lnTo>
                      <a:pt x="2143125" y="3127375"/>
                    </a:lnTo>
                    <a:lnTo>
                      <a:pt x="2060575" y="2987675"/>
                    </a:lnTo>
                    <a:lnTo>
                      <a:pt x="2047875" y="2973388"/>
                    </a:lnTo>
                    <a:lnTo>
                      <a:pt x="2039938" y="2955925"/>
                    </a:lnTo>
                    <a:lnTo>
                      <a:pt x="2030413" y="2935288"/>
                    </a:lnTo>
                    <a:lnTo>
                      <a:pt x="2027238" y="2914650"/>
                    </a:lnTo>
                    <a:lnTo>
                      <a:pt x="2020888" y="2871788"/>
                    </a:lnTo>
                    <a:lnTo>
                      <a:pt x="2020888" y="2840038"/>
                    </a:lnTo>
                    <a:lnTo>
                      <a:pt x="2063750" y="2755900"/>
                    </a:lnTo>
                    <a:lnTo>
                      <a:pt x="2101850" y="2673350"/>
                    </a:lnTo>
                    <a:lnTo>
                      <a:pt x="2176463" y="2506663"/>
                    </a:lnTo>
                    <a:lnTo>
                      <a:pt x="2214563" y="2428875"/>
                    </a:lnTo>
                    <a:lnTo>
                      <a:pt x="2255838" y="2352675"/>
                    </a:lnTo>
                    <a:lnTo>
                      <a:pt x="2303463" y="2274888"/>
                    </a:lnTo>
                    <a:lnTo>
                      <a:pt x="2330450" y="2238375"/>
                    </a:lnTo>
                    <a:lnTo>
                      <a:pt x="2357438" y="2203450"/>
                    </a:lnTo>
                    <a:lnTo>
                      <a:pt x="2482850" y="2054225"/>
                    </a:lnTo>
                    <a:lnTo>
                      <a:pt x="2613025" y="1909763"/>
                    </a:lnTo>
                    <a:lnTo>
                      <a:pt x="2743200" y="1766888"/>
                    </a:lnTo>
                    <a:lnTo>
                      <a:pt x="2874963" y="1630363"/>
                    </a:lnTo>
                    <a:lnTo>
                      <a:pt x="3138488" y="1358900"/>
                    </a:lnTo>
                    <a:lnTo>
                      <a:pt x="3267075" y="1222376"/>
                    </a:lnTo>
                    <a:lnTo>
                      <a:pt x="3394075" y="1082675"/>
                    </a:lnTo>
                    <a:lnTo>
                      <a:pt x="3430588" y="1044576"/>
                    </a:lnTo>
                    <a:lnTo>
                      <a:pt x="3468688" y="1011238"/>
                    </a:lnTo>
                    <a:lnTo>
                      <a:pt x="3508375" y="984250"/>
                    </a:lnTo>
                    <a:lnTo>
                      <a:pt x="3546475" y="963613"/>
                    </a:lnTo>
                    <a:lnTo>
                      <a:pt x="3587750" y="946150"/>
                    </a:lnTo>
                    <a:lnTo>
                      <a:pt x="3629025" y="933450"/>
                    </a:lnTo>
                    <a:lnTo>
                      <a:pt x="3671888" y="922338"/>
                    </a:lnTo>
                    <a:lnTo>
                      <a:pt x="3716338" y="915988"/>
                    </a:lnTo>
                    <a:lnTo>
                      <a:pt x="3802063" y="904875"/>
                    </a:lnTo>
                    <a:lnTo>
                      <a:pt x="3890963" y="895350"/>
                    </a:lnTo>
                    <a:lnTo>
                      <a:pt x="3932238" y="889000"/>
                    </a:lnTo>
                    <a:lnTo>
                      <a:pt x="3976688" y="881063"/>
                    </a:lnTo>
                    <a:lnTo>
                      <a:pt x="4022725" y="871538"/>
                    </a:lnTo>
                    <a:lnTo>
                      <a:pt x="4064000" y="860425"/>
                    </a:lnTo>
                    <a:lnTo>
                      <a:pt x="4090988" y="857250"/>
                    </a:lnTo>
                    <a:lnTo>
                      <a:pt x="4117975" y="854075"/>
                    </a:lnTo>
                    <a:lnTo>
                      <a:pt x="4143375" y="844550"/>
                    </a:lnTo>
                    <a:lnTo>
                      <a:pt x="4170363" y="836613"/>
                    </a:lnTo>
                    <a:lnTo>
                      <a:pt x="4191000" y="823913"/>
                    </a:lnTo>
                    <a:lnTo>
                      <a:pt x="4214813" y="812801"/>
                    </a:lnTo>
                    <a:lnTo>
                      <a:pt x="4233863" y="796926"/>
                    </a:lnTo>
                    <a:lnTo>
                      <a:pt x="4248150" y="785813"/>
                    </a:lnTo>
                    <a:lnTo>
                      <a:pt x="3876675" y="785813"/>
                    </a:lnTo>
                    <a:lnTo>
                      <a:pt x="3906838" y="728663"/>
                    </a:lnTo>
                    <a:lnTo>
                      <a:pt x="3938588" y="677863"/>
                    </a:lnTo>
                    <a:lnTo>
                      <a:pt x="3971925" y="630238"/>
                    </a:lnTo>
                    <a:lnTo>
                      <a:pt x="4006850" y="585788"/>
                    </a:lnTo>
                    <a:lnTo>
                      <a:pt x="4046538" y="544513"/>
                    </a:lnTo>
                    <a:lnTo>
                      <a:pt x="4084638" y="506413"/>
                    </a:lnTo>
                    <a:lnTo>
                      <a:pt x="4125913" y="466725"/>
                    </a:lnTo>
                    <a:lnTo>
                      <a:pt x="4170363" y="434975"/>
                    </a:lnTo>
                    <a:lnTo>
                      <a:pt x="4211638" y="401638"/>
                    </a:lnTo>
                    <a:lnTo>
                      <a:pt x="4259263" y="373063"/>
                    </a:lnTo>
                    <a:lnTo>
                      <a:pt x="4303713" y="342900"/>
                    </a:lnTo>
                    <a:lnTo>
                      <a:pt x="4351338" y="315913"/>
                    </a:lnTo>
                    <a:lnTo>
                      <a:pt x="4446588" y="268288"/>
                    </a:lnTo>
                    <a:lnTo>
                      <a:pt x="4545013" y="223838"/>
                    </a:lnTo>
                    <a:lnTo>
                      <a:pt x="4654550" y="193675"/>
                    </a:lnTo>
                    <a:lnTo>
                      <a:pt x="4768850" y="163513"/>
                    </a:lnTo>
                    <a:lnTo>
                      <a:pt x="4991101" y="98425"/>
                    </a:lnTo>
                    <a:lnTo>
                      <a:pt x="5100638" y="69850"/>
                    </a:lnTo>
                    <a:lnTo>
                      <a:pt x="5213351" y="39688"/>
                    </a:lnTo>
                    <a:lnTo>
                      <a:pt x="5324476" y="19050"/>
                    </a:lnTo>
                    <a:close/>
                  </a:path>
                </a:pathLst>
              </a:custGeom>
              <a:solidFill>
                <a:schemeClr val="accent1">
                  <a:lumMod val="75000"/>
                </a:schemeClr>
              </a:solidFill>
              <a:ln>
                <a:noFill/>
              </a:ln>
            </p:spPr>
            <p:txBody>
              <a:bodyPr vert="horz" wrap="square" lIns="89617" tIns="44808" rIns="89617" bIns="44808" numCol="1" anchor="t" anchorCtr="0" compatLnSpc="1">
                <a:prstTxWarp prst="textNoShape">
                  <a:avLst/>
                </a:prstTxWarp>
              </a:bodyPr>
              <a:lstStyle/>
              <a:p>
                <a:pPr defTabSz="913154" eaLnBrk="1" hangingPunct="1"/>
                <a:endParaRPr lang="en-IN" sz="2353">
                  <a:solidFill>
                    <a:srgbClr val="000000"/>
                  </a:solidFill>
                  <a:latin typeface="Segoe UI"/>
                  <a:ea typeface="MS PGothic" charset="0"/>
                  <a:cs typeface="+mn-cs"/>
                </a:endParaRPr>
              </a:p>
            </p:txBody>
          </p:sp>
          <p:sp>
            <p:nvSpPr>
              <p:cNvPr id="113" name="TextBox 112"/>
              <p:cNvSpPr txBox="1"/>
              <p:nvPr/>
            </p:nvSpPr>
            <p:spPr>
              <a:xfrm>
                <a:off x="4215037" y="4502717"/>
                <a:ext cx="1159612" cy="386777"/>
              </a:xfrm>
              <a:prstGeom prst="rect">
                <a:avLst/>
              </a:prstGeom>
              <a:noFill/>
            </p:spPr>
            <p:txBody>
              <a:bodyPr wrap="square" lIns="179234" tIns="143387" rIns="179234" bIns="143387" rtlCol="0">
                <a:noAutofit/>
              </a:bodyPr>
              <a:lstStyle/>
              <a:p>
                <a:pPr defTabSz="913154" eaLnBrk="1" hangingPunct="1">
                  <a:lnSpc>
                    <a:spcPct val="90000"/>
                  </a:lnSpc>
                  <a:spcAft>
                    <a:spcPts val="588"/>
                  </a:spcAft>
                </a:pPr>
                <a:r>
                  <a:rPr lang="en-US" sz="1567" dirty="0">
                    <a:solidFill>
                      <a:srgbClr val="505050"/>
                    </a:solidFill>
                    <a:latin typeface="Segoe UI Semibold" panose="020B0702040204020203" pitchFamily="34" charset="0"/>
                    <a:ea typeface="MS PGothic" charset="0"/>
                    <a:cs typeface="Segoe UI Semibold" panose="020B0702040204020203" pitchFamily="34" charset="0"/>
                  </a:rPr>
                  <a:t>Hadoop</a:t>
                </a:r>
              </a:p>
            </p:txBody>
          </p:sp>
          <p:grpSp>
            <p:nvGrpSpPr>
              <p:cNvPr id="3" name="Group 2"/>
              <p:cNvGrpSpPr>
                <a:grpSpLocks noChangeAspect="1"/>
              </p:cNvGrpSpPr>
              <p:nvPr/>
            </p:nvGrpSpPr>
            <p:grpSpPr>
              <a:xfrm>
                <a:off x="3158883" y="3447945"/>
                <a:ext cx="731520" cy="949952"/>
                <a:chOff x="7716230" y="2584442"/>
                <a:chExt cx="822843" cy="1068544"/>
              </a:xfrm>
            </p:grpSpPr>
            <p:sp>
              <p:nvSpPr>
                <p:cNvPr id="74" name="Oval 73"/>
                <p:cNvSpPr>
                  <a:spLocks noChangeArrowheads="1"/>
                </p:cNvSpPr>
                <p:nvPr/>
              </p:nvSpPr>
              <p:spPr bwMode="auto">
                <a:xfrm>
                  <a:off x="7730307" y="2584442"/>
                  <a:ext cx="794690" cy="151004"/>
                </a:xfrm>
                <a:prstGeom prst="ellipse">
                  <a:avLst/>
                </a:prstGeom>
                <a:solidFill>
                  <a:srgbClr val="FF8C00"/>
                </a:solidFill>
                <a:ln>
                  <a:noFill/>
                </a:ln>
                <a:extLst/>
              </p:spPr>
              <p:txBody>
                <a:bodyPr vert="horz" wrap="square" lIns="89604" tIns="44802" rIns="89604" bIns="44802" numCol="1" anchor="t" anchorCtr="0" compatLnSpc="1">
                  <a:prstTxWarp prst="textNoShape">
                    <a:avLst/>
                  </a:prstTxWarp>
                </a:bodyPr>
                <a:lstStyle/>
                <a:p>
                  <a:pPr defTabSz="913874" eaLnBrk="1" fontAlgn="auto" hangingPunct="1">
                    <a:spcBef>
                      <a:spcPts val="0"/>
                    </a:spcBef>
                    <a:spcAft>
                      <a:spcPts val="0"/>
                    </a:spcAft>
                    <a:defRPr/>
                  </a:pPr>
                  <a:endParaRPr lang="en-US" kern="0">
                    <a:solidFill>
                      <a:srgbClr val="FFFFFF"/>
                    </a:solidFill>
                    <a:latin typeface="Segoe UI"/>
                    <a:ea typeface="MS PGothic" charset="0"/>
                    <a:cs typeface="+mn-cs"/>
                  </a:endParaRPr>
                </a:p>
              </p:txBody>
            </p:sp>
            <p:sp>
              <p:nvSpPr>
                <p:cNvPr id="75" name="Freeform 123"/>
                <p:cNvSpPr>
                  <a:spLocks noEditPoints="1"/>
                </p:cNvSpPr>
                <p:nvPr/>
              </p:nvSpPr>
              <p:spPr bwMode="auto">
                <a:xfrm>
                  <a:off x="7716230" y="2689379"/>
                  <a:ext cx="822843" cy="963607"/>
                </a:xfrm>
                <a:custGeom>
                  <a:avLst/>
                  <a:gdLst>
                    <a:gd name="T0" fmla="*/ 480 w 480"/>
                    <a:gd name="T1" fmla="*/ 135 h 562"/>
                    <a:gd name="T2" fmla="*/ 480 w 480"/>
                    <a:gd name="T3" fmla="*/ 0 h 562"/>
                    <a:gd name="T4" fmla="*/ 240 w 480"/>
                    <a:gd name="T5" fmla="*/ 43 h 562"/>
                    <a:gd name="T6" fmla="*/ 0 w 480"/>
                    <a:gd name="T7" fmla="*/ 0 h 562"/>
                    <a:gd name="T8" fmla="*/ 0 w 480"/>
                    <a:gd name="T9" fmla="*/ 135 h 562"/>
                    <a:gd name="T10" fmla="*/ 15 w 480"/>
                    <a:gd name="T11" fmla="*/ 153 h 562"/>
                    <a:gd name="T12" fmla="*/ 0 w 480"/>
                    <a:gd name="T13" fmla="*/ 170 h 562"/>
                    <a:gd name="T14" fmla="*/ 0 w 480"/>
                    <a:gd name="T15" fmla="*/ 322 h 562"/>
                    <a:gd name="T16" fmla="*/ 15 w 480"/>
                    <a:gd name="T17" fmla="*/ 340 h 562"/>
                    <a:gd name="T18" fmla="*/ 0 w 480"/>
                    <a:gd name="T19" fmla="*/ 358 h 562"/>
                    <a:gd name="T20" fmla="*/ 0 w 480"/>
                    <a:gd name="T21" fmla="*/ 510 h 562"/>
                    <a:gd name="T22" fmla="*/ 240 w 480"/>
                    <a:gd name="T23" fmla="*/ 562 h 562"/>
                    <a:gd name="T24" fmla="*/ 480 w 480"/>
                    <a:gd name="T25" fmla="*/ 510 h 562"/>
                    <a:gd name="T26" fmla="*/ 480 w 480"/>
                    <a:gd name="T27" fmla="*/ 358 h 562"/>
                    <a:gd name="T28" fmla="*/ 466 w 480"/>
                    <a:gd name="T29" fmla="*/ 340 h 562"/>
                    <a:gd name="T30" fmla="*/ 480 w 480"/>
                    <a:gd name="T31" fmla="*/ 322 h 562"/>
                    <a:gd name="T32" fmla="*/ 480 w 480"/>
                    <a:gd name="T33" fmla="*/ 170 h 562"/>
                    <a:gd name="T34" fmla="*/ 466 w 480"/>
                    <a:gd name="T35" fmla="*/ 153 h 562"/>
                    <a:gd name="T36" fmla="*/ 480 w 480"/>
                    <a:gd name="T37" fmla="*/ 135 h 562"/>
                    <a:gd name="T38" fmla="*/ 458 w 480"/>
                    <a:gd name="T39" fmla="*/ 352 h 562"/>
                    <a:gd name="T40" fmla="*/ 240 w 480"/>
                    <a:gd name="T41" fmla="*/ 380 h 562"/>
                    <a:gd name="T42" fmla="*/ 23 w 480"/>
                    <a:gd name="T43" fmla="*/ 352 h 562"/>
                    <a:gd name="T44" fmla="*/ 23 w 480"/>
                    <a:gd name="T45" fmla="*/ 333 h 562"/>
                    <a:gd name="T46" fmla="*/ 240 w 480"/>
                    <a:gd name="T47" fmla="*/ 361 h 562"/>
                    <a:gd name="T48" fmla="*/ 458 w 480"/>
                    <a:gd name="T49" fmla="*/ 333 h 562"/>
                    <a:gd name="T50" fmla="*/ 458 w 480"/>
                    <a:gd name="T51" fmla="*/ 352 h 562"/>
                    <a:gd name="T52" fmla="*/ 458 w 480"/>
                    <a:gd name="T53" fmla="*/ 166 h 562"/>
                    <a:gd name="T54" fmla="*/ 240 w 480"/>
                    <a:gd name="T55" fmla="*/ 195 h 562"/>
                    <a:gd name="T56" fmla="*/ 23 w 480"/>
                    <a:gd name="T57" fmla="*/ 166 h 562"/>
                    <a:gd name="T58" fmla="*/ 23 w 480"/>
                    <a:gd name="T59" fmla="*/ 147 h 562"/>
                    <a:gd name="T60" fmla="*/ 240 w 480"/>
                    <a:gd name="T61" fmla="*/ 176 h 562"/>
                    <a:gd name="T62" fmla="*/ 458 w 480"/>
                    <a:gd name="T63" fmla="*/ 147 h 562"/>
                    <a:gd name="T64" fmla="*/ 458 w 480"/>
                    <a:gd name="T65" fmla="*/ 166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562">
                      <a:moveTo>
                        <a:pt x="480" y="135"/>
                      </a:moveTo>
                      <a:cubicBezTo>
                        <a:pt x="480" y="0"/>
                        <a:pt x="480" y="0"/>
                        <a:pt x="480" y="0"/>
                      </a:cubicBezTo>
                      <a:cubicBezTo>
                        <a:pt x="448" y="31"/>
                        <a:pt x="326" y="43"/>
                        <a:pt x="240" y="43"/>
                      </a:cubicBezTo>
                      <a:cubicBezTo>
                        <a:pt x="154" y="43"/>
                        <a:pt x="32" y="31"/>
                        <a:pt x="0" y="0"/>
                      </a:cubicBezTo>
                      <a:cubicBezTo>
                        <a:pt x="0" y="135"/>
                        <a:pt x="0" y="135"/>
                        <a:pt x="0" y="135"/>
                      </a:cubicBezTo>
                      <a:cubicBezTo>
                        <a:pt x="0" y="141"/>
                        <a:pt x="5" y="147"/>
                        <a:pt x="15" y="153"/>
                      </a:cubicBezTo>
                      <a:cubicBezTo>
                        <a:pt x="5" y="158"/>
                        <a:pt x="0" y="164"/>
                        <a:pt x="0" y="170"/>
                      </a:cubicBezTo>
                      <a:cubicBezTo>
                        <a:pt x="0" y="322"/>
                        <a:pt x="0" y="322"/>
                        <a:pt x="0" y="322"/>
                      </a:cubicBezTo>
                      <a:cubicBezTo>
                        <a:pt x="0" y="329"/>
                        <a:pt x="5" y="335"/>
                        <a:pt x="15" y="340"/>
                      </a:cubicBezTo>
                      <a:cubicBezTo>
                        <a:pt x="5" y="346"/>
                        <a:pt x="0" y="351"/>
                        <a:pt x="0" y="358"/>
                      </a:cubicBezTo>
                      <a:cubicBezTo>
                        <a:pt x="0" y="510"/>
                        <a:pt x="0" y="510"/>
                        <a:pt x="0" y="510"/>
                      </a:cubicBezTo>
                      <a:cubicBezTo>
                        <a:pt x="0" y="538"/>
                        <a:pt x="108" y="562"/>
                        <a:pt x="240" y="562"/>
                      </a:cubicBezTo>
                      <a:cubicBezTo>
                        <a:pt x="373" y="562"/>
                        <a:pt x="480" y="538"/>
                        <a:pt x="480" y="510"/>
                      </a:cubicBezTo>
                      <a:cubicBezTo>
                        <a:pt x="480" y="358"/>
                        <a:pt x="480" y="358"/>
                        <a:pt x="480" y="358"/>
                      </a:cubicBezTo>
                      <a:cubicBezTo>
                        <a:pt x="480" y="351"/>
                        <a:pt x="475" y="346"/>
                        <a:pt x="466" y="340"/>
                      </a:cubicBezTo>
                      <a:cubicBezTo>
                        <a:pt x="475" y="335"/>
                        <a:pt x="480" y="329"/>
                        <a:pt x="480" y="322"/>
                      </a:cubicBezTo>
                      <a:cubicBezTo>
                        <a:pt x="480" y="170"/>
                        <a:pt x="480" y="170"/>
                        <a:pt x="480" y="170"/>
                      </a:cubicBezTo>
                      <a:cubicBezTo>
                        <a:pt x="480" y="164"/>
                        <a:pt x="475" y="158"/>
                        <a:pt x="466" y="153"/>
                      </a:cubicBezTo>
                      <a:cubicBezTo>
                        <a:pt x="475" y="147"/>
                        <a:pt x="480" y="141"/>
                        <a:pt x="480" y="135"/>
                      </a:cubicBezTo>
                      <a:close/>
                      <a:moveTo>
                        <a:pt x="458" y="352"/>
                      </a:moveTo>
                      <a:cubicBezTo>
                        <a:pt x="458" y="368"/>
                        <a:pt x="361" y="380"/>
                        <a:pt x="240" y="380"/>
                      </a:cubicBezTo>
                      <a:cubicBezTo>
                        <a:pt x="120" y="380"/>
                        <a:pt x="23" y="368"/>
                        <a:pt x="23" y="352"/>
                      </a:cubicBezTo>
                      <a:cubicBezTo>
                        <a:pt x="23" y="333"/>
                        <a:pt x="23" y="333"/>
                        <a:pt x="23" y="333"/>
                      </a:cubicBezTo>
                      <a:cubicBezTo>
                        <a:pt x="23" y="349"/>
                        <a:pt x="120" y="361"/>
                        <a:pt x="240" y="361"/>
                      </a:cubicBezTo>
                      <a:cubicBezTo>
                        <a:pt x="361" y="361"/>
                        <a:pt x="458" y="349"/>
                        <a:pt x="458" y="333"/>
                      </a:cubicBezTo>
                      <a:lnTo>
                        <a:pt x="458" y="352"/>
                      </a:lnTo>
                      <a:close/>
                      <a:moveTo>
                        <a:pt x="458" y="166"/>
                      </a:moveTo>
                      <a:cubicBezTo>
                        <a:pt x="458" y="182"/>
                        <a:pt x="361" y="195"/>
                        <a:pt x="240" y="195"/>
                      </a:cubicBezTo>
                      <a:cubicBezTo>
                        <a:pt x="120" y="195"/>
                        <a:pt x="23" y="182"/>
                        <a:pt x="23" y="166"/>
                      </a:cubicBezTo>
                      <a:cubicBezTo>
                        <a:pt x="23" y="147"/>
                        <a:pt x="23" y="147"/>
                        <a:pt x="23" y="147"/>
                      </a:cubicBezTo>
                      <a:cubicBezTo>
                        <a:pt x="23" y="163"/>
                        <a:pt x="120" y="176"/>
                        <a:pt x="240" y="176"/>
                      </a:cubicBezTo>
                      <a:cubicBezTo>
                        <a:pt x="361" y="176"/>
                        <a:pt x="458" y="163"/>
                        <a:pt x="458" y="147"/>
                      </a:cubicBezTo>
                      <a:lnTo>
                        <a:pt x="458" y="166"/>
                      </a:lnTo>
                      <a:close/>
                    </a:path>
                  </a:pathLst>
                </a:custGeom>
                <a:solidFill>
                  <a:srgbClr val="FFC000"/>
                </a:solidFill>
                <a:ln>
                  <a:noFill/>
                </a:ln>
                <a:extLst/>
              </p:spPr>
              <p:txBody>
                <a:bodyPr vert="horz" wrap="square" lIns="89604" tIns="44802" rIns="89604" bIns="44802" numCol="1" anchor="t" anchorCtr="0" compatLnSpc="1">
                  <a:prstTxWarp prst="textNoShape">
                    <a:avLst/>
                  </a:prstTxWarp>
                </a:bodyPr>
                <a:lstStyle/>
                <a:p>
                  <a:pPr defTabSz="913874" eaLnBrk="1" fontAlgn="auto" hangingPunct="1">
                    <a:spcBef>
                      <a:spcPts val="0"/>
                    </a:spcBef>
                    <a:spcAft>
                      <a:spcPts val="0"/>
                    </a:spcAft>
                    <a:defRPr/>
                  </a:pPr>
                  <a:endParaRPr lang="en-US" kern="0">
                    <a:solidFill>
                      <a:srgbClr val="FFFFFF"/>
                    </a:solidFill>
                    <a:latin typeface="Segoe UI"/>
                    <a:ea typeface="MS PGothic" charset="0"/>
                    <a:cs typeface="+mn-cs"/>
                  </a:endParaRPr>
                </a:p>
              </p:txBody>
            </p:sp>
          </p:grpSp>
          <p:sp>
            <p:nvSpPr>
              <p:cNvPr id="80" name="Freeform 79"/>
              <p:cNvSpPr>
                <a:spLocks/>
              </p:cNvSpPr>
              <p:nvPr/>
            </p:nvSpPr>
            <p:spPr bwMode="auto">
              <a:xfrm>
                <a:off x="4213629" y="2041758"/>
                <a:ext cx="1135092" cy="697497"/>
              </a:xfrm>
              <a:custGeom>
                <a:avLst/>
                <a:gdLst>
                  <a:gd name="T0" fmla="*/ 860 w 994"/>
                  <a:gd name="T1" fmla="*/ 342 h 610"/>
                  <a:gd name="T2" fmla="*/ 858 w 994"/>
                  <a:gd name="T3" fmla="*/ 342 h 610"/>
                  <a:gd name="T4" fmla="*/ 860 w 994"/>
                  <a:gd name="T5" fmla="*/ 305 h 610"/>
                  <a:gd name="T6" fmla="*/ 555 w 994"/>
                  <a:gd name="T7" fmla="*/ 0 h 610"/>
                  <a:gd name="T8" fmla="*/ 272 w 994"/>
                  <a:gd name="T9" fmla="*/ 193 h 610"/>
                  <a:gd name="T10" fmla="*/ 212 w 994"/>
                  <a:gd name="T11" fmla="*/ 185 h 610"/>
                  <a:gd name="T12" fmla="*/ 0 w 994"/>
                  <a:gd name="T13" fmla="*/ 397 h 610"/>
                  <a:gd name="T14" fmla="*/ 212 w 994"/>
                  <a:gd name="T15" fmla="*/ 610 h 610"/>
                  <a:gd name="T16" fmla="*/ 860 w 994"/>
                  <a:gd name="T17" fmla="*/ 610 h 610"/>
                  <a:gd name="T18" fmla="*/ 994 w 994"/>
                  <a:gd name="T19" fmla="*/ 476 h 610"/>
                  <a:gd name="T20" fmla="*/ 860 w 994"/>
                  <a:gd name="T21" fmla="*/ 34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4" h="610">
                    <a:moveTo>
                      <a:pt x="860" y="342"/>
                    </a:moveTo>
                    <a:cubicBezTo>
                      <a:pt x="859" y="342"/>
                      <a:pt x="858" y="342"/>
                      <a:pt x="858" y="342"/>
                    </a:cubicBezTo>
                    <a:cubicBezTo>
                      <a:pt x="859" y="330"/>
                      <a:pt x="860" y="318"/>
                      <a:pt x="860" y="305"/>
                    </a:cubicBezTo>
                    <a:cubicBezTo>
                      <a:pt x="860" y="137"/>
                      <a:pt x="723" y="0"/>
                      <a:pt x="555" y="0"/>
                    </a:cubicBezTo>
                    <a:cubicBezTo>
                      <a:pt x="426" y="0"/>
                      <a:pt x="316" y="80"/>
                      <a:pt x="272" y="193"/>
                    </a:cubicBezTo>
                    <a:cubicBezTo>
                      <a:pt x="253" y="188"/>
                      <a:pt x="233" y="185"/>
                      <a:pt x="212" y="185"/>
                    </a:cubicBezTo>
                    <a:cubicBezTo>
                      <a:pt x="95" y="185"/>
                      <a:pt x="0" y="280"/>
                      <a:pt x="0" y="397"/>
                    </a:cubicBezTo>
                    <a:cubicBezTo>
                      <a:pt x="0" y="515"/>
                      <a:pt x="95" y="610"/>
                      <a:pt x="212" y="610"/>
                    </a:cubicBezTo>
                    <a:cubicBezTo>
                      <a:pt x="860" y="610"/>
                      <a:pt x="860" y="610"/>
                      <a:pt x="860" y="610"/>
                    </a:cubicBezTo>
                    <a:cubicBezTo>
                      <a:pt x="934" y="610"/>
                      <a:pt x="994" y="550"/>
                      <a:pt x="994" y="476"/>
                    </a:cubicBezTo>
                    <a:cubicBezTo>
                      <a:pt x="994" y="402"/>
                      <a:pt x="934" y="342"/>
                      <a:pt x="860" y="342"/>
                    </a:cubicBezTo>
                    <a:close/>
                  </a:path>
                </a:pathLst>
              </a:custGeom>
              <a:solidFill>
                <a:schemeClr val="bg1">
                  <a:alpha val="66000"/>
                </a:schemeClr>
              </a:solidFill>
              <a:ln>
                <a:noFill/>
              </a:ln>
              <a:extLst/>
            </p:spPr>
            <p:txBody>
              <a:bodyPr vert="horz" wrap="square" lIns="89617" tIns="44808" rIns="89617" bIns="44808" numCol="1" anchor="t" anchorCtr="0" compatLnSpc="1">
                <a:prstTxWarp prst="textNoShape">
                  <a:avLst/>
                </a:prstTxWarp>
              </a:bodyPr>
              <a:lstStyle>
                <a:defPPr>
                  <a:defRPr lang="en-US"/>
                </a:defPPr>
                <a:lvl1pPr algn="l" defTabSz="931863" rtl="0" fontAlgn="base">
                  <a:spcBef>
                    <a:spcPct val="0"/>
                  </a:spcBef>
                  <a:spcAft>
                    <a:spcPct val="0"/>
                  </a:spcAft>
                  <a:defRPr sz="2400" kern="1200">
                    <a:solidFill>
                      <a:schemeClr val="tx1"/>
                    </a:solidFill>
                    <a:latin typeface="Segoe UI" charset="0"/>
                    <a:ea typeface="MS PGothic" charset="0"/>
                    <a:cs typeface="MS PGothic" charset="0"/>
                  </a:defRPr>
                </a:lvl1pPr>
                <a:lvl2pPr marL="465138" indent="-7938" algn="l" defTabSz="931863" rtl="0" fontAlgn="base">
                  <a:spcBef>
                    <a:spcPct val="0"/>
                  </a:spcBef>
                  <a:spcAft>
                    <a:spcPct val="0"/>
                  </a:spcAft>
                  <a:defRPr sz="2400" kern="1200">
                    <a:solidFill>
                      <a:schemeClr val="tx1"/>
                    </a:solidFill>
                    <a:latin typeface="Segoe UI" charset="0"/>
                    <a:ea typeface="MS PGothic" charset="0"/>
                    <a:cs typeface="MS PGothic" charset="0"/>
                  </a:defRPr>
                </a:lvl2pPr>
                <a:lvl3pPr marL="931863" indent="-17463" algn="l" defTabSz="931863" rtl="0" fontAlgn="base">
                  <a:spcBef>
                    <a:spcPct val="0"/>
                  </a:spcBef>
                  <a:spcAft>
                    <a:spcPct val="0"/>
                  </a:spcAft>
                  <a:defRPr sz="2400" kern="1200">
                    <a:solidFill>
                      <a:schemeClr val="tx1"/>
                    </a:solidFill>
                    <a:latin typeface="Segoe UI" charset="0"/>
                    <a:ea typeface="MS PGothic" charset="0"/>
                    <a:cs typeface="MS PGothic" charset="0"/>
                  </a:defRPr>
                </a:lvl3pPr>
                <a:lvl4pPr marL="1398588" indent="-26988" algn="l" defTabSz="931863" rtl="0" fontAlgn="base">
                  <a:spcBef>
                    <a:spcPct val="0"/>
                  </a:spcBef>
                  <a:spcAft>
                    <a:spcPct val="0"/>
                  </a:spcAft>
                  <a:defRPr sz="2400" kern="1200">
                    <a:solidFill>
                      <a:schemeClr val="tx1"/>
                    </a:solidFill>
                    <a:latin typeface="Segoe UI" charset="0"/>
                    <a:ea typeface="MS PGothic" charset="0"/>
                    <a:cs typeface="MS PGothic" charset="0"/>
                  </a:defRPr>
                </a:lvl4pPr>
                <a:lvl5pPr marL="1865313" indent="-36513" algn="l" defTabSz="931863" rtl="0" fontAlgn="base">
                  <a:spcBef>
                    <a:spcPct val="0"/>
                  </a:spcBef>
                  <a:spcAft>
                    <a:spcPct val="0"/>
                  </a:spcAft>
                  <a:defRPr sz="2400" kern="1200">
                    <a:solidFill>
                      <a:schemeClr val="tx1"/>
                    </a:solidFill>
                    <a:latin typeface="Segoe UI" charset="0"/>
                    <a:ea typeface="MS PGothic" charset="0"/>
                    <a:cs typeface="MS PGothic" charset="0"/>
                  </a:defRPr>
                </a:lvl5pPr>
                <a:lvl6pPr marL="2286000" algn="l" defTabSz="457200" rtl="0" eaLnBrk="1" latinLnBrk="0" hangingPunct="1">
                  <a:defRPr sz="2400" kern="1200">
                    <a:solidFill>
                      <a:schemeClr val="tx1"/>
                    </a:solidFill>
                    <a:latin typeface="Segoe UI" charset="0"/>
                    <a:ea typeface="MS PGothic" charset="0"/>
                    <a:cs typeface="MS PGothic" charset="0"/>
                  </a:defRPr>
                </a:lvl6pPr>
                <a:lvl7pPr marL="2743200" algn="l" defTabSz="457200" rtl="0" eaLnBrk="1" latinLnBrk="0" hangingPunct="1">
                  <a:defRPr sz="2400" kern="1200">
                    <a:solidFill>
                      <a:schemeClr val="tx1"/>
                    </a:solidFill>
                    <a:latin typeface="Segoe UI" charset="0"/>
                    <a:ea typeface="MS PGothic" charset="0"/>
                    <a:cs typeface="MS PGothic" charset="0"/>
                  </a:defRPr>
                </a:lvl7pPr>
                <a:lvl8pPr marL="3200400" algn="l" defTabSz="457200" rtl="0" eaLnBrk="1" latinLnBrk="0" hangingPunct="1">
                  <a:defRPr sz="2400" kern="1200">
                    <a:solidFill>
                      <a:schemeClr val="tx1"/>
                    </a:solidFill>
                    <a:latin typeface="Segoe UI" charset="0"/>
                    <a:ea typeface="MS PGothic" charset="0"/>
                    <a:cs typeface="MS PGothic" charset="0"/>
                  </a:defRPr>
                </a:lvl8pPr>
                <a:lvl9pPr marL="3657600" algn="l" defTabSz="457200" rtl="0" eaLnBrk="1" latinLnBrk="0" hangingPunct="1">
                  <a:defRPr sz="2400" kern="1200">
                    <a:solidFill>
                      <a:schemeClr val="tx1"/>
                    </a:solidFill>
                    <a:latin typeface="Segoe UI" charset="0"/>
                    <a:ea typeface="MS PGothic" charset="0"/>
                    <a:cs typeface="MS PGothic" charset="0"/>
                  </a:defRPr>
                </a:lvl9pPr>
              </a:lstStyle>
              <a:p>
                <a:pPr eaLnBrk="1" hangingPunct="1"/>
                <a:endParaRPr lang="en-US" sz="1174" dirty="0">
                  <a:solidFill>
                    <a:srgbClr val="000000"/>
                  </a:solidFill>
                </a:endParaRPr>
              </a:p>
            </p:txBody>
          </p:sp>
        </p:grpSp>
      </p:grpSp>
      <p:grpSp>
        <p:nvGrpSpPr>
          <p:cNvPr id="23" name="Group 22"/>
          <p:cNvGrpSpPr/>
          <p:nvPr/>
        </p:nvGrpSpPr>
        <p:grpSpPr>
          <a:xfrm>
            <a:off x="5841905" y="2918535"/>
            <a:ext cx="1554260" cy="2025041"/>
            <a:chOff x="5684731" y="2928355"/>
            <a:chExt cx="1585650" cy="2201631"/>
          </a:xfrm>
        </p:grpSpPr>
        <p:sp>
          <p:nvSpPr>
            <p:cNvPr id="9" name="Vertical Scroll 8"/>
            <p:cNvSpPr/>
            <p:nvPr/>
          </p:nvSpPr>
          <p:spPr bwMode="auto">
            <a:xfrm>
              <a:off x="5684731" y="2928355"/>
              <a:ext cx="1585650" cy="2145293"/>
            </a:xfrm>
            <a:prstGeom prst="verticalScroll">
              <a:avLst/>
            </a:prstGeom>
            <a:solidFill>
              <a:schemeClr val="bg1"/>
            </a:solid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336080" indent="-336080" algn="ctr" defTabSz="913927" eaLnBrk="1" hangingPunct="1">
                <a:lnSpc>
                  <a:spcPct val="90000"/>
                </a:lnSpc>
                <a:buFont typeface="Wingdings 3" panose="05040102010807070707" pitchFamily="18" charset="2"/>
                <a:buChar char="Æ"/>
              </a:pPr>
              <a:endParaRPr lang="en-US" sz="1961" b="1" dirty="0" err="1">
                <a:solidFill>
                  <a:srgbClr val="FFFFFF"/>
                </a:solidFill>
                <a:latin typeface="Segoe UI Light"/>
                <a:ea typeface="Segoe UI" pitchFamily="34" charset="0"/>
                <a:cs typeface="Segoe UI" pitchFamily="34" charset="0"/>
              </a:endParaRPr>
            </a:p>
          </p:txBody>
        </p:sp>
        <p:sp>
          <p:nvSpPr>
            <p:cNvPr id="19" name="TextBox 18"/>
            <p:cNvSpPr txBox="1"/>
            <p:nvPr/>
          </p:nvSpPr>
          <p:spPr>
            <a:xfrm>
              <a:off x="5966737" y="3116321"/>
              <a:ext cx="1119283" cy="2013665"/>
            </a:xfrm>
            <a:prstGeom prst="rect">
              <a:avLst/>
            </a:prstGeom>
            <a:noFill/>
          </p:spPr>
          <p:txBody>
            <a:bodyPr wrap="none" lIns="89630" tIns="143407" rIns="179259" bIns="143407" rtlCol="0">
              <a:noAutofit/>
            </a:bodyPr>
            <a:lstStyle/>
            <a:p>
              <a:pPr defTabSz="913330" eaLnBrk="1" hangingPunct="1">
                <a:lnSpc>
                  <a:spcPct val="90000"/>
                </a:lnSpc>
                <a:spcAft>
                  <a:spcPts val="588"/>
                </a:spcAft>
              </a:pPr>
              <a:r>
                <a:rPr lang="en-US" sz="1567" dirty="0">
                  <a:solidFill>
                    <a:srgbClr val="C00000"/>
                  </a:solidFill>
                  <a:latin typeface="Segoe UI"/>
                  <a:ea typeface="MS PGothic" charset="0"/>
                  <a:cs typeface="+mn-cs"/>
                </a:rPr>
                <a:t>Quote:</a:t>
              </a:r>
            </a:p>
            <a:p>
              <a:pPr defTabSz="913330" eaLnBrk="1" hangingPunct="1">
                <a:lnSpc>
                  <a:spcPct val="90000"/>
                </a:lnSpc>
                <a:spcAft>
                  <a:spcPts val="588"/>
                </a:spcAft>
              </a:pPr>
              <a:endParaRPr lang="en-US" sz="588" dirty="0">
                <a:solidFill>
                  <a:srgbClr val="C00000"/>
                </a:solidFill>
                <a:latin typeface="Segoe UI"/>
                <a:ea typeface="MS PGothic" charset="0"/>
                <a:cs typeface="+mn-cs"/>
              </a:endParaRPr>
            </a:p>
            <a:p>
              <a:pPr defTabSz="913330" eaLnBrk="1" hangingPunct="1">
                <a:lnSpc>
                  <a:spcPct val="90000"/>
                </a:lnSpc>
                <a:spcAft>
                  <a:spcPts val="588"/>
                </a:spcAft>
              </a:pPr>
              <a:r>
                <a:rPr lang="en-US" sz="588" dirty="0">
                  <a:solidFill>
                    <a:srgbClr val="C00000"/>
                  </a:solidFill>
                  <a:latin typeface="Segoe UI"/>
                  <a:ea typeface="MS PGothic" charset="0"/>
                  <a:cs typeface="+mn-cs"/>
                </a:rPr>
                <a:t>************************</a:t>
              </a:r>
            </a:p>
            <a:p>
              <a:pPr defTabSz="913330" eaLnBrk="1" hangingPunct="1">
                <a:lnSpc>
                  <a:spcPct val="90000"/>
                </a:lnSpc>
                <a:spcAft>
                  <a:spcPts val="588"/>
                </a:spcAft>
              </a:pPr>
              <a:r>
                <a:rPr lang="en-US" sz="588" dirty="0">
                  <a:solidFill>
                    <a:srgbClr val="C00000"/>
                  </a:solidFill>
                  <a:latin typeface="Segoe UI"/>
                  <a:ea typeface="MS PGothic" charset="0"/>
                  <a:cs typeface="+mn-cs"/>
                </a:rPr>
                <a:t>**********************</a:t>
              </a:r>
            </a:p>
            <a:p>
              <a:pPr defTabSz="913330" eaLnBrk="1" hangingPunct="1">
                <a:lnSpc>
                  <a:spcPct val="90000"/>
                </a:lnSpc>
                <a:spcAft>
                  <a:spcPts val="588"/>
                </a:spcAft>
              </a:pPr>
              <a:r>
                <a:rPr lang="en-US" sz="588" dirty="0">
                  <a:solidFill>
                    <a:srgbClr val="C00000"/>
                  </a:solidFill>
                  <a:latin typeface="Segoe UI"/>
                  <a:ea typeface="MS PGothic" charset="0"/>
                  <a:cs typeface="+mn-cs"/>
                </a:rPr>
                <a:t>*********************</a:t>
              </a:r>
            </a:p>
            <a:p>
              <a:pPr defTabSz="913330" eaLnBrk="1" hangingPunct="1">
                <a:lnSpc>
                  <a:spcPct val="90000"/>
                </a:lnSpc>
                <a:spcAft>
                  <a:spcPts val="588"/>
                </a:spcAft>
              </a:pPr>
              <a:r>
                <a:rPr lang="en-US" sz="588" dirty="0">
                  <a:solidFill>
                    <a:srgbClr val="C00000"/>
                  </a:solidFill>
                  <a:latin typeface="Segoe UI"/>
                  <a:ea typeface="MS PGothic" charset="0"/>
                  <a:cs typeface="+mn-cs"/>
                </a:rPr>
                <a:t>**********************</a:t>
              </a:r>
            </a:p>
            <a:p>
              <a:pPr defTabSz="913330" eaLnBrk="1" hangingPunct="1">
                <a:lnSpc>
                  <a:spcPct val="90000"/>
                </a:lnSpc>
                <a:spcAft>
                  <a:spcPts val="1200"/>
                </a:spcAft>
              </a:pPr>
              <a:r>
                <a:rPr lang="en-US" sz="588" dirty="0">
                  <a:solidFill>
                    <a:srgbClr val="C00000"/>
                  </a:solidFill>
                  <a:latin typeface="Segoe UI"/>
                  <a:ea typeface="MS PGothic" charset="0"/>
                  <a:cs typeface="+mn-cs"/>
                </a:rPr>
                <a:t>***********************</a:t>
              </a:r>
            </a:p>
            <a:p>
              <a:pPr defTabSz="913330" eaLnBrk="1" hangingPunct="1">
                <a:lnSpc>
                  <a:spcPct val="90000"/>
                </a:lnSpc>
                <a:spcAft>
                  <a:spcPts val="588"/>
                </a:spcAft>
              </a:pPr>
              <a:r>
                <a:rPr lang="en-US" sz="1371" dirty="0">
                  <a:solidFill>
                    <a:srgbClr val="C00000"/>
                  </a:solidFill>
                  <a:latin typeface="Segoe UI"/>
                  <a:ea typeface="MS PGothic" charset="0"/>
                  <a:cs typeface="+mn-cs"/>
                </a:rPr>
                <a:t>   $658.39</a:t>
              </a:r>
            </a:p>
            <a:p>
              <a:pPr defTabSz="913330" eaLnBrk="1" hangingPunct="1">
                <a:lnSpc>
                  <a:spcPct val="90000"/>
                </a:lnSpc>
                <a:spcAft>
                  <a:spcPts val="588"/>
                </a:spcAft>
              </a:pPr>
              <a:endParaRPr lang="en-US" sz="588" dirty="0">
                <a:solidFill>
                  <a:srgbClr val="C00000"/>
                </a:solidFill>
                <a:latin typeface="Segoe UI"/>
                <a:ea typeface="MS PGothic" charset="0"/>
                <a:cs typeface="+mn-cs"/>
              </a:endParaRPr>
            </a:p>
          </p:txBody>
        </p:sp>
      </p:grpSp>
      <p:cxnSp>
        <p:nvCxnSpPr>
          <p:cNvPr id="56" name="Straight Connector 55"/>
          <p:cNvCxnSpPr/>
          <p:nvPr/>
        </p:nvCxnSpPr>
        <p:spPr>
          <a:xfrm flipH="1">
            <a:off x="1830980" y="4313536"/>
            <a:ext cx="1497423" cy="826520"/>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595182" y="5207323"/>
            <a:ext cx="2173157" cy="847544"/>
            <a:chOff x="674253" y="2084119"/>
            <a:chExt cx="2173465" cy="847664"/>
          </a:xfrm>
        </p:grpSpPr>
        <p:sp>
          <p:nvSpPr>
            <p:cNvPr id="44" name="Rectangle 43"/>
            <p:cNvSpPr/>
            <p:nvPr/>
          </p:nvSpPr>
          <p:spPr bwMode="auto">
            <a:xfrm>
              <a:off x="674253" y="2363141"/>
              <a:ext cx="896425"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Jim Gray</a:t>
              </a:r>
            </a:p>
          </p:txBody>
        </p:sp>
        <p:sp>
          <p:nvSpPr>
            <p:cNvPr id="45" name="Rectangle 44"/>
            <p:cNvSpPr/>
            <p:nvPr/>
          </p:nvSpPr>
          <p:spPr bwMode="auto">
            <a:xfrm>
              <a:off x="674253" y="2084119"/>
              <a:ext cx="896425" cy="279022"/>
            </a:xfrm>
            <a:prstGeom prst="rect">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53771"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174" dirty="0">
                  <a:solidFill>
                    <a:srgbClr val="FFFFFF"/>
                  </a:solidFill>
                  <a:latin typeface="Segoe UI Semibold" panose="020B0702040204020203" pitchFamily="34" charset="0"/>
                  <a:cs typeface="Segoe UI Semibold" panose="020B0702040204020203" pitchFamily="34" charset="0"/>
                </a:rPr>
                <a:t>Name</a:t>
              </a:r>
            </a:p>
          </p:txBody>
        </p:sp>
        <p:sp>
          <p:nvSpPr>
            <p:cNvPr id="46" name="Rectangle 45"/>
            <p:cNvSpPr/>
            <p:nvPr/>
          </p:nvSpPr>
          <p:spPr bwMode="auto">
            <a:xfrm>
              <a:off x="1581403" y="2363141"/>
              <a:ext cx="806782"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11/13/58</a:t>
              </a:r>
            </a:p>
          </p:txBody>
        </p:sp>
        <p:sp>
          <p:nvSpPr>
            <p:cNvPr id="47" name="Rectangle 46"/>
            <p:cNvSpPr/>
            <p:nvPr/>
          </p:nvSpPr>
          <p:spPr bwMode="auto">
            <a:xfrm>
              <a:off x="1581403" y="2084119"/>
              <a:ext cx="806782" cy="279022"/>
            </a:xfrm>
            <a:prstGeom prst="rect">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53771"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174" dirty="0">
                  <a:solidFill>
                    <a:srgbClr val="FFFFFF"/>
                  </a:solidFill>
                  <a:latin typeface="Segoe UI Semibold" panose="020B0702040204020203" pitchFamily="34" charset="0"/>
                  <a:cs typeface="Segoe UI Semibold" panose="020B0702040204020203" pitchFamily="34" charset="0"/>
                </a:rPr>
                <a:t>DOB		</a:t>
              </a:r>
            </a:p>
          </p:txBody>
        </p:sp>
        <p:sp>
          <p:nvSpPr>
            <p:cNvPr id="48" name="Rectangle 47"/>
            <p:cNvSpPr/>
            <p:nvPr/>
          </p:nvSpPr>
          <p:spPr bwMode="auto">
            <a:xfrm>
              <a:off x="2399506" y="2363141"/>
              <a:ext cx="448212"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WA</a:t>
              </a:r>
            </a:p>
          </p:txBody>
        </p:sp>
        <p:sp>
          <p:nvSpPr>
            <p:cNvPr id="49" name="Rectangle 48"/>
            <p:cNvSpPr/>
            <p:nvPr/>
          </p:nvSpPr>
          <p:spPr bwMode="auto">
            <a:xfrm>
              <a:off x="2399506" y="2084119"/>
              <a:ext cx="448212" cy="279022"/>
            </a:xfrm>
            <a:prstGeom prst="rect">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53771"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174" dirty="0">
                  <a:solidFill>
                    <a:srgbClr val="FFFFFF"/>
                  </a:solidFill>
                  <a:latin typeface="Segoe UI Semibold" panose="020B0702040204020203" pitchFamily="34" charset="0"/>
                  <a:cs typeface="Segoe UI Semibold" panose="020B0702040204020203" pitchFamily="34" charset="0"/>
                </a:rPr>
                <a:t>State</a:t>
              </a:r>
            </a:p>
          </p:txBody>
        </p:sp>
        <p:sp>
          <p:nvSpPr>
            <p:cNvPr id="53" name="Rectangle 52"/>
            <p:cNvSpPr/>
            <p:nvPr/>
          </p:nvSpPr>
          <p:spPr bwMode="auto">
            <a:xfrm>
              <a:off x="674253" y="2652761"/>
              <a:ext cx="896425"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Ann Smith</a:t>
              </a:r>
            </a:p>
          </p:txBody>
        </p:sp>
        <p:sp>
          <p:nvSpPr>
            <p:cNvPr id="54" name="Rectangle 53"/>
            <p:cNvSpPr/>
            <p:nvPr/>
          </p:nvSpPr>
          <p:spPr bwMode="auto">
            <a:xfrm>
              <a:off x="1581403" y="2652761"/>
              <a:ext cx="806782"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04/29/76</a:t>
              </a:r>
            </a:p>
          </p:txBody>
        </p:sp>
        <p:sp>
          <p:nvSpPr>
            <p:cNvPr id="55" name="Rectangle 54"/>
            <p:cNvSpPr/>
            <p:nvPr/>
          </p:nvSpPr>
          <p:spPr bwMode="auto">
            <a:xfrm>
              <a:off x="2399506" y="2652761"/>
              <a:ext cx="448212" cy="279022"/>
            </a:xfrm>
            <a:prstGeom prst="rect">
              <a:avLst/>
            </a:prstGeom>
            <a:solidFill>
              <a:schemeClr val="bg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53771" tIns="35847" rIns="0" bIns="143387" numCol="1" spcCol="0" rtlCol="0" fromWordArt="0" anchor="t" anchorCtr="0" forceAA="0" compatLnSpc="1">
              <a:prstTxWarp prst="textNoShape">
                <a:avLst/>
              </a:prstTxWarp>
              <a:noAutofit/>
            </a:bodyPr>
            <a:lstStyle/>
            <a:p>
              <a:pPr defTabSz="913841" eaLnBrk="1" fontAlgn="auto" hangingPunct="1">
                <a:spcBef>
                  <a:spcPts val="0"/>
                </a:spcBef>
                <a:spcAft>
                  <a:spcPts val="0"/>
                </a:spcAft>
              </a:pPr>
              <a:r>
                <a:rPr lang="en-US" sz="1370" dirty="0">
                  <a:solidFill>
                    <a:srgbClr val="000000"/>
                  </a:solidFill>
                </a:rPr>
                <a:t>ME</a:t>
              </a:r>
            </a:p>
          </p:txBody>
        </p:sp>
      </p:grpSp>
      <p:cxnSp>
        <p:nvCxnSpPr>
          <p:cNvPr id="58" name="Straight Connector 57"/>
          <p:cNvCxnSpPr/>
          <p:nvPr/>
        </p:nvCxnSpPr>
        <p:spPr>
          <a:xfrm flipH="1" flipV="1">
            <a:off x="5224308" y="4358986"/>
            <a:ext cx="723722" cy="1079551"/>
          </a:xfrm>
          <a:prstGeom prst="line">
            <a:avLst/>
          </a:prstGeom>
          <a:ln w="15875">
            <a:solidFill>
              <a:srgbClr val="C00000"/>
            </a:solidFill>
            <a:prstDash val="dash"/>
            <a:headEnd type="none"/>
            <a:tailEnd type="none"/>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881245" y="5458000"/>
            <a:ext cx="736665" cy="685081"/>
            <a:chOff x="5881214" y="5411101"/>
            <a:chExt cx="736770" cy="685178"/>
          </a:xfrm>
        </p:grpSpPr>
        <p:sp>
          <p:nvSpPr>
            <p:cNvPr id="43" name="Freeform 127"/>
            <p:cNvSpPr>
              <a:spLocks noEditPoints="1"/>
            </p:cNvSpPr>
            <p:nvPr/>
          </p:nvSpPr>
          <p:spPr bwMode="black">
            <a:xfrm>
              <a:off x="5939094" y="5543453"/>
              <a:ext cx="678890" cy="552826"/>
            </a:xfrm>
            <a:custGeom>
              <a:avLst/>
              <a:gdLst>
                <a:gd name="T0" fmla="*/ 72 w 75"/>
                <a:gd name="T1" fmla="*/ 23 h 61"/>
                <a:gd name="T2" fmla="*/ 71 w 75"/>
                <a:gd name="T3" fmla="*/ 22 h 61"/>
                <a:gd name="T4" fmla="*/ 63 w 75"/>
                <a:gd name="T5" fmla="*/ 3 h 61"/>
                <a:gd name="T6" fmla="*/ 59 w 75"/>
                <a:gd name="T7" fmla="*/ 0 h 61"/>
                <a:gd name="T8" fmla="*/ 16 w 75"/>
                <a:gd name="T9" fmla="*/ 0 h 61"/>
                <a:gd name="T10" fmla="*/ 13 w 75"/>
                <a:gd name="T11" fmla="*/ 3 h 61"/>
                <a:gd name="T12" fmla="*/ 4 w 75"/>
                <a:gd name="T13" fmla="*/ 23 h 61"/>
                <a:gd name="T14" fmla="*/ 0 w 75"/>
                <a:gd name="T15" fmla="*/ 28 h 61"/>
                <a:gd name="T16" fmla="*/ 0 w 75"/>
                <a:gd name="T17" fmla="*/ 45 h 61"/>
                <a:gd name="T18" fmla="*/ 5 w 75"/>
                <a:gd name="T19" fmla="*/ 50 h 61"/>
                <a:gd name="T20" fmla="*/ 10 w 75"/>
                <a:gd name="T21" fmla="*/ 50 h 61"/>
                <a:gd name="T22" fmla="*/ 10 w 75"/>
                <a:gd name="T23" fmla="*/ 56 h 61"/>
                <a:gd name="T24" fmla="*/ 14 w 75"/>
                <a:gd name="T25" fmla="*/ 61 h 61"/>
                <a:gd name="T26" fmla="*/ 19 w 75"/>
                <a:gd name="T27" fmla="*/ 56 h 61"/>
                <a:gd name="T28" fmla="*/ 19 w 75"/>
                <a:gd name="T29" fmla="*/ 50 h 61"/>
                <a:gd name="T30" fmla="*/ 56 w 75"/>
                <a:gd name="T31" fmla="*/ 50 h 61"/>
                <a:gd name="T32" fmla="*/ 56 w 75"/>
                <a:gd name="T33" fmla="*/ 56 h 61"/>
                <a:gd name="T34" fmla="*/ 61 w 75"/>
                <a:gd name="T35" fmla="*/ 61 h 61"/>
                <a:gd name="T36" fmla="*/ 66 w 75"/>
                <a:gd name="T37" fmla="*/ 56 h 61"/>
                <a:gd name="T38" fmla="*/ 66 w 75"/>
                <a:gd name="T39" fmla="*/ 50 h 61"/>
                <a:gd name="T40" fmla="*/ 70 w 75"/>
                <a:gd name="T41" fmla="*/ 50 h 61"/>
                <a:gd name="T42" fmla="*/ 75 w 75"/>
                <a:gd name="T43" fmla="*/ 45 h 61"/>
                <a:gd name="T44" fmla="*/ 75 w 75"/>
                <a:gd name="T45" fmla="*/ 28 h 61"/>
                <a:gd name="T46" fmla="*/ 72 w 75"/>
                <a:gd name="T47" fmla="*/ 23 h 61"/>
                <a:gd name="T48" fmla="*/ 18 w 75"/>
                <a:gd name="T49" fmla="*/ 8 h 61"/>
                <a:gd name="T50" fmla="*/ 57 w 75"/>
                <a:gd name="T51" fmla="*/ 8 h 61"/>
                <a:gd name="T52" fmla="*/ 62 w 75"/>
                <a:gd name="T53" fmla="*/ 20 h 61"/>
                <a:gd name="T54" fmla="*/ 13 w 75"/>
                <a:gd name="T55" fmla="*/ 20 h 61"/>
                <a:gd name="T56" fmla="*/ 18 w 75"/>
                <a:gd name="T57" fmla="*/ 8 h 61"/>
                <a:gd name="T58" fmla="*/ 14 w 75"/>
                <a:gd name="T59" fmla="*/ 38 h 61"/>
                <a:gd name="T60" fmla="*/ 9 w 75"/>
                <a:gd name="T61" fmla="*/ 33 h 61"/>
                <a:gd name="T62" fmla="*/ 14 w 75"/>
                <a:gd name="T63" fmla="*/ 28 h 61"/>
                <a:gd name="T64" fmla="*/ 19 w 75"/>
                <a:gd name="T65" fmla="*/ 33 h 61"/>
                <a:gd name="T66" fmla="*/ 14 w 75"/>
                <a:gd name="T67" fmla="*/ 38 h 61"/>
                <a:gd name="T68" fmla="*/ 61 w 75"/>
                <a:gd name="T69" fmla="*/ 38 h 61"/>
                <a:gd name="T70" fmla="*/ 56 w 75"/>
                <a:gd name="T71" fmla="*/ 33 h 61"/>
                <a:gd name="T72" fmla="*/ 61 w 75"/>
                <a:gd name="T73" fmla="*/ 28 h 61"/>
                <a:gd name="T74" fmla="*/ 67 w 75"/>
                <a:gd name="T75" fmla="*/ 33 h 61"/>
                <a:gd name="T76" fmla="*/ 61 w 75"/>
                <a:gd name="T77"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5" h="61">
                  <a:moveTo>
                    <a:pt x="72" y="23"/>
                  </a:moveTo>
                  <a:cubicBezTo>
                    <a:pt x="72" y="22"/>
                    <a:pt x="71" y="22"/>
                    <a:pt x="71" y="22"/>
                  </a:cubicBezTo>
                  <a:cubicBezTo>
                    <a:pt x="63" y="3"/>
                    <a:pt x="63" y="3"/>
                    <a:pt x="63" y="3"/>
                  </a:cubicBezTo>
                  <a:cubicBezTo>
                    <a:pt x="62" y="1"/>
                    <a:pt x="61" y="0"/>
                    <a:pt x="59" y="0"/>
                  </a:cubicBezTo>
                  <a:cubicBezTo>
                    <a:pt x="16" y="0"/>
                    <a:pt x="16" y="0"/>
                    <a:pt x="16" y="0"/>
                  </a:cubicBezTo>
                  <a:cubicBezTo>
                    <a:pt x="14" y="0"/>
                    <a:pt x="13" y="1"/>
                    <a:pt x="13" y="3"/>
                  </a:cubicBezTo>
                  <a:cubicBezTo>
                    <a:pt x="4" y="23"/>
                    <a:pt x="4" y="23"/>
                    <a:pt x="4" y="23"/>
                  </a:cubicBezTo>
                  <a:cubicBezTo>
                    <a:pt x="2" y="23"/>
                    <a:pt x="0" y="25"/>
                    <a:pt x="0" y="28"/>
                  </a:cubicBezTo>
                  <a:cubicBezTo>
                    <a:pt x="0" y="45"/>
                    <a:pt x="0" y="45"/>
                    <a:pt x="0" y="45"/>
                  </a:cubicBezTo>
                  <a:cubicBezTo>
                    <a:pt x="0" y="48"/>
                    <a:pt x="2" y="50"/>
                    <a:pt x="5" y="50"/>
                  </a:cubicBezTo>
                  <a:cubicBezTo>
                    <a:pt x="10" y="50"/>
                    <a:pt x="10" y="50"/>
                    <a:pt x="10" y="50"/>
                  </a:cubicBezTo>
                  <a:cubicBezTo>
                    <a:pt x="10" y="56"/>
                    <a:pt x="10" y="56"/>
                    <a:pt x="10" y="56"/>
                  </a:cubicBezTo>
                  <a:cubicBezTo>
                    <a:pt x="10" y="59"/>
                    <a:pt x="12" y="61"/>
                    <a:pt x="14" y="61"/>
                  </a:cubicBezTo>
                  <a:cubicBezTo>
                    <a:pt x="17" y="61"/>
                    <a:pt x="19" y="59"/>
                    <a:pt x="19" y="56"/>
                  </a:cubicBezTo>
                  <a:cubicBezTo>
                    <a:pt x="19" y="50"/>
                    <a:pt x="19" y="50"/>
                    <a:pt x="19" y="50"/>
                  </a:cubicBezTo>
                  <a:cubicBezTo>
                    <a:pt x="56" y="50"/>
                    <a:pt x="56" y="50"/>
                    <a:pt x="56" y="50"/>
                  </a:cubicBezTo>
                  <a:cubicBezTo>
                    <a:pt x="56" y="56"/>
                    <a:pt x="56" y="56"/>
                    <a:pt x="56" y="56"/>
                  </a:cubicBezTo>
                  <a:cubicBezTo>
                    <a:pt x="56" y="59"/>
                    <a:pt x="58" y="61"/>
                    <a:pt x="61" y="61"/>
                  </a:cubicBezTo>
                  <a:cubicBezTo>
                    <a:pt x="64" y="61"/>
                    <a:pt x="66" y="59"/>
                    <a:pt x="66" y="56"/>
                  </a:cubicBezTo>
                  <a:cubicBezTo>
                    <a:pt x="66" y="50"/>
                    <a:pt x="66" y="50"/>
                    <a:pt x="66" y="50"/>
                  </a:cubicBezTo>
                  <a:cubicBezTo>
                    <a:pt x="70" y="50"/>
                    <a:pt x="70" y="50"/>
                    <a:pt x="70" y="50"/>
                  </a:cubicBezTo>
                  <a:cubicBezTo>
                    <a:pt x="73" y="50"/>
                    <a:pt x="75" y="48"/>
                    <a:pt x="75" y="45"/>
                  </a:cubicBezTo>
                  <a:cubicBezTo>
                    <a:pt x="75" y="28"/>
                    <a:pt x="75" y="28"/>
                    <a:pt x="75" y="28"/>
                  </a:cubicBezTo>
                  <a:cubicBezTo>
                    <a:pt x="75" y="25"/>
                    <a:pt x="74" y="23"/>
                    <a:pt x="72" y="23"/>
                  </a:cubicBezTo>
                  <a:close/>
                  <a:moveTo>
                    <a:pt x="18" y="8"/>
                  </a:moveTo>
                  <a:cubicBezTo>
                    <a:pt x="57" y="8"/>
                    <a:pt x="57" y="8"/>
                    <a:pt x="57" y="8"/>
                  </a:cubicBezTo>
                  <a:cubicBezTo>
                    <a:pt x="62" y="20"/>
                    <a:pt x="62" y="20"/>
                    <a:pt x="62" y="20"/>
                  </a:cubicBezTo>
                  <a:cubicBezTo>
                    <a:pt x="13" y="20"/>
                    <a:pt x="13" y="20"/>
                    <a:pt x="13" y="20"/>
                  </a:cubicBezTo>
                  <a:lnTo>
                    <a:pt x="18" y="8"/>
                  </a:lnTo>
                  <a:close/>
                  <a:moveTo>
                    <a:pt x="14" y="38"/>
                  </a:moveTo>
                  <a:cubicBezTo>
                    <a:pt x="11" y="38"/>
                    <a:pt x="9" y="36"/>
                    <a:pt x="9" y="33"/>
                  </a:cubicBezTo>
                  <a:cubicBezTo>
                    <a:pt x="9" y="30"/>
                    <a:pt x="11" y="28"/>
                    <a:pt x="14" y="28"/>
                  </a:cubicBezTo>
                  <a:cubicBezTo>
                    <a:pt x="17" y="28"/>
                    <a:pt x="19" y="30"/>
                    <a:pt x="19" y="33"/>
                  </a:cubicBezTo>
                  <a:cubicBezTo>
                    <a:pt x="19" y="36"/>
                    <a:pt x="17" y="38"/>
                    <a:pt x="14" y="38"/>
                  </a:cubicBezTo>
                  <a:close/>
                  <a:moveTo>
                    <a:pt x="61" y="38"/>
                  </a:moveTo>
                  <a:cubicBezTo>
                    <a:pt x="58" y="38"/>
                    <a:pt x="56" y="36"/>
                    <a:pt x="56" y="33"/>
                  </a:cubicBezTo>
                  <a:cubicBezTo>
                    <a:pt x="56" y="30"/>
                    <a:pt x="58" y="28"/>
                    <a:pt x="61" y="28"/>
                  </a:cubicBezTo>
                  <a:cubicBezTo>
                    <a:pt x="64" y="28"/>
                    <a:pt x="67" y="30"/>
                    <a:pt x="67" y="33"/>
                  </a:cubicBezTo>
                  <a:cubicBezTo>
                    <a:pt x="67" y="36"/>
                    <a:pt x="64" y="38"/>
                    <a:pt x="61" y="38"/>
                  </a:cubicBezTo>
                  <a:close/>
                </a:path>
              </a:pathLst>
            </a:custGeom>
            <a:solidFill>
              <a:schemeClr val="accent1">
                <a:lumMod val="75000"/>
              </a:schemeClr>
            </a:solidFill>
            <a:ln>
              <a:noFill/>
            </a:ln>
            <a:extLst/>
          </p:spPr>
          <p:txBody>
            <a:bodyPr vert="horz" wrap="square" lIns="89630" tIns="44814" rIns="89630" bIns="44814" numCol="1" anchor="t" anchorCtr="0" compatLnSpc="1">
              <a:prstTxWarp prst="textNoShape">
                <a:avLst/>
              </a:prstTxWarp>
            </a:bodyPr>
            <a:lstStyle/>
            <a:p>
              <a:pPr defTabSz="913330" eaLnBrk="1" hangingPunct="1"/>
              <a:endParaRPr lang="en-US" sz="2353">
                <a:solidFill>
                  <a:srgbClr val="000000"/>
                </a:solidFill>
                <a:latin typeface="Segoe UI"/>
                <a:ea typeface="MS PGothic" charset="0"/>
                <a:cs typeface="+mn-cs"/>
              </a:endParaRPr>
            </a:p>
          </p:txBody>
        </p:sp>
        <p:sp>
          <p:nvSpPr>
            <p:cNvPr id="62" name="Freeform 61"/>
            <p:cNvSpPr>
              <a:spLocks noChangeAspect="1"/>
            </p:cNvSpPr>
            <p:nvPr/>
          </p:nvSpPr>
          <p:spPr>
            <a:xfrm rot="19720331">
              <a:off x="5881214" y="5411101"/>
              <a:ext cx="274320" cy="127067"/>
            </a:xfrm>
            <a:custGeom>
              <a:avLst/>
              <a:gdLst/>
              <a:ahLst/>
              <a:cxnLst/>
              <a:rect l="l" t="t" r="r" b="b"/>
              <a:pathLst>
                <a:path w="2252662" h="1241074">
                  <a:moveTo>
                    <a:pt x="1168673" y="873897"/>
                  </a:moveTo>
                  <a:cubicBezTo>
                    <a:pt x="1422363" y="887818"/>
                    <a:pt x="1590476" y="1059404"/>
                    <a:pt x="1631156" y="1088674"/>
                  </a:cubicBezTo>
                  <a:lnTo>
                    <a:pt x="1490662" y="1236311"/>
                  </a:lnTo>
                  <a:cubicBezTo>
                    <a:pt x="1370013" y="1185512"/>
                    <a:pt x="1177924" y="929923"/>
                    <a:pt x="778668" y="1241074"/>
                  </a:cubicBezTo>
                  <a:lnTo>
                    <a:pt x="628650" y="1083911"/>
                  </a:lnTo>
                  <a:cubicBezTo>
                    <a:pt x="833438" y="913950"/>
                    <a:pt x="1016459" y="865543"/>
                    <a:pt x="1168673" y="873897"/>
                  </a:cubicBezTo>
                  <a:close/>
                  <a:moveTo>
                    <a:pt x="1167682" y="426778"/>
                  </a:moveTo>
                  <a:cubicBezTo>
                    <a:pt x="1582192" y="444172"/>
                    <a:pt x="1876127" y="724341"/>
                    <a:pt x="1943100" y="771966"/>
                  </a:cubicBezTo>
                  <a:lnTo>
                    <a:pt x="1795462" y="924366"/>
                  </a:lnTo>
                  <a:cubicBezTo>
                    <a:pt x="1635125" y="794985"/>
                    <a:pt x="1131887" y="386997"/>
                    <a:pt x="457200" y="914841"/>
                  </a:cubicBezTo>
                  <a:lnTo>
                    <a:pt x="314325" y="786253"/>
                  </a:lnTo>
                  <a:cubicBezTo>
                    <a:pt x="626864" y="500503"/>
                    <a:pt x="918976" y="416341"/>
                    <a:pt x="1167682" y="426778"/>
                  </a:cubicBezTo>
                  <a:close/>
                  <a:moveTo>
                    <a:pt x="1122266" y="14"/>
                  </a:moveTo>
                  <a:cubicBezTo>
                    <a:pt x="1684635" y="2525"/>
                    <a:pt x="2113756" y="340365"/>
                    <a:pt x="2252662" y="462404"/>
                  </a:cubicBezTo>
                  <a:lnTo>
                    <a:pt x="2114550" y="619567"/>
                  </a:lnTo>
                  <a:cubicBezTo>
                    <a:pt x="1916112" y="495742"/>
                    <a:pt x="1186656" y="-206726"/>
                    <a:pt x="147637" y="619567"/>
                  </a:cubicBezTo>
                  <a:lnTo>
                    <a:pt x="0" y="476692"/>
                  </a:lnTo>
                  <a:cubicBezTo>
                    <a:pt x="399455" y="117718"/>
                    <a:pt x="784845" y="-1493"/>
                    <a:pt x="1122266" y="14"/>
                  </a:cubicBez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7" tIns="91427" rIns="91427" bIns="91427" numCol="1" spcCol="0" rtlCol="0" fromWordArt="0" anchor="b" anchorCtr="0" forceAA="0" compatLnSpc="1">
              <a:prstTxWarp prst="textNoShape">
                <a:avLst/>
              </a:prstTxWarp>
              <a:noAutofit/>
            </a:bodyPr>
            <a:lstStyle/>
            <a:p>
              <a:pPr algn="r" defTabSz="914225" eaLnBrk="1" fontAlgn="auto" hangingPunct="1">
                <a:spcBef>
                  <a:spcPts val="0"/>
                </a:spcBef>
                <a:spcAft>
                  <a:spcPts val="0"/>
                </a:spcAft>
              </a:pPr>
              <a:endParaRPr lang="en-US" sz="1200" dirty="0" err="1">
                <a:solidFill>
                  <a:srgbClr val="FFFFFF"/>
                </a:solidFill>
              </a:endParaRPr>
            </a:p>
          </p:txBody>
        </p:sp>
      </p:grpSp>
      <p:grpSp>
        <p:nvGrpSpPr>
          <p:cNvPr id="15" name="Group 14"/>
          <p:cNvGrpSpPr>
            <a:grpSpLocks noChangeAspect="1"/>
          </p:cNvGrpSpPr>
          <p:nvPr/>
        </p:nvGrpSpPr>
        <p:grpSpPr>
          <a:xfrm>
            <a:off x="530806" y="3578476"/>
            <a:ext cx="893386" cy="537855"/>
            <a:chOff x="2152240" y="2615295"/>
            <a:chExt cx="671609" cy="404336"/>
          </a:xfrm>
        </p:grpSpPr>
        <p:sp>
          <p:nvSpPr>
            <p:cNvPr id="65" name="Rectangle 157"/>
            <p:cNvSpPr/>
            <p:nvPr/>
          </p:nvSpPr>
          <p:spPr bwMode="auto">
            <a:xfrm>
              <a:off x="2165188" y="2615296"/>
              <a:ext cx="471786" cy="347792"/>
            </a:xfrm>
            <a:custGeom>
              <a:avLst/>
              <a:gdLst>
                <a:gd name="connsiteX0" fmla="*/ 0 w 356963"/>
                <a:gd name="connsiteY0" fmla="*/ 0 h 607111"/>
                <a:gd name="connsiteX1" fmla="*/ 356963 w 356963"/>
                <a:gd name="connsiteY1" fmla="*/ 0 h 607111"/>
                <a:gd name="connsiteX2" fmla="*/ 356963 w 356963"/>
                <a:gd name="connsiteY2" fmla="*/ 607111 h 607111"/>
                <a:gd name="connsiteX3" fmla="*/ 0 w 356963"/>
                <a:gd name="connsiteY3" fmla="*/ 607111 h 607111"/>
                <a:gd name="connsiteX4" fmla="*/ 0 w 356963"/>
                <a:gd name="connsiteY4" fmla="*/ 0 h 607111"/>
                <a:gd name="connsiteX0" fmla="*/ 0 w 356963"/>
                <a:gd name="connsiteY0" fmla="*/ 0 h 607111"/>
                <a:gd name="connsiteX1" fmla="*/ 356963 w 356963"/>
                <a:gd name="connsiteY1" fmla="*/ 0 h 607111"/>
                <a:gd name="connsiteX2" fmla="*/ 0 w 356963"/>
                <a:gd name="connsiteY2" fmla="*/ 607111 h 607111"/>
                <a:gd name="connsiteX3" fmla="*/ 0 w 356963"/>
                <a:gd name="connsiteY3" fmla="*/ 0 h 607111"/>
              </a:gdLst>
              <a:ahLst/>
              <a:cxnLst>
                <a:cxn ang="0">
                  <a:pos x="connsiteX0" y="connsiteY0"/>
                </a:cxn>
                <a:cxn ang="0">
                  <a:pos x="connsiteX1" y="connsiteY1"/>
                </a:cxn>
                <a:cxn ang="0">
                  <a:pos x="connsiteX2" y="connsiteY2"/>
                </a:cxn>
                <a:cxn ang="0">
                  <a:pos x="connsiteX3" y="connsiteY3"/>
                </a:cxn>
              </a:cxnLst>
              <a:rect l="l" t="t" r="r" b="b"/>
              <a:pathLst>
                <a:path w="356963" h="607111">
                  <a:moveTo>
                    <a:pt x="0" y="0"/>
                  </a:moveTo>
                  <a:lnTo>
                    <a:pt x="356963" y="0"/>
                  </a:lnTo>
                  <a:lnTo>
                    <a:pt x="0" y="607111"/>
                  </a:lnTo>
                  <a:lnTo>
                    <a:pt x="0" y="0"/>
                  </a:lnTo>
                  <a:close/>
                </a:path>
              </a:pathLst>
            </a:custGeom>
            <a:solidFill>
              <a:schemeClr val="bg1">
                <a:alpha val="32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34" tIns="143387" rIns="179234" bIns="143387" numCol="1" spcCol="0" rtlCol="0" fromWordArt="0" anchor="t" anchorCtr="0" forceAA="0" compatLnSpc="1">
              <a:prstTxWarp prst="textNoShape">
                <a:avLst/>
              </a:prstTxWarp>
              <a:noAutofit/>
            </a:bodyPr>
            <a:lstStyle/>
            <a:p>
              <a:pPr marL="336015" indent="-336015" algn="ctr" defTabSz="913751" eaLnBrk="1" hangingPunct="1">
                <a:lnSpc>
                  <a:spcPct val="90000"/>
                </a:lnSpc>
                <a:buFont typeface="Wingdings 3" panose="05040102010807070707" pitchFamily="18" charset="2"/>
                <a:buChar char="Æ"/>
              </a:pPr>
              <a:endParaRPr lang="en-IN" sz="1961" b="1" dirty="0" err="1">
                <a:solidFill>
                  <a:srgbClr val="FFFFFF"/>
                </a:solidFill>
                <a:latin typeface="Segoe UI Light"/>
                <a:ea typeface="Segoe UI" pitchFamily="34" charset="0"/>
                <a:cs typeface="Segoe UI" pitchFamily="34" charset="0"/>
              </a:endParaRPr>
            </a:p>
          </p:txBody>
        </p:sp>
        <p:grpSp>
          <p:nvGrpSpPr>
            <p:cNvPr id="61" name="Group 60"/>
            <p:cNvGrpSpPr/>
            <p:nvPr/>
          </p:nvGrpSpPr>
          <p:grpSpPr bwMode="black">
            <a:xfrm>
              <a:off x="2152240" y="2615295"/>
              <a:ext cx="671609" cy="404336"/>
              <a:chOff x="863600" y="2393157"/>
              <a:chExt cx="876300" cy="527844"/>
            </a:xfrm>
            <a:solidFill>
              <a:schemeClr val="tx1"/>
            </a:solidFill>
          </p:grpSpPr>
          <p:sp>
            <p:nvSpPr>
              <p:cNvPr id="63" name="Freeform 62"/>
              <p:cNvSpPr>
                <a:spLocks noEditPoints="1"/>
              </p:cNvSpPr>
              <p:nvPr/>
            </p:nvSpPr>
            <p:spPr bwMode="black">
              <a:xfrm>
                <a:off x="1521931" y="2481334"/>
                <a:ext cx="217969" cy="439667"/>
              </a:xfrm>
              <a:custGeom>
                <a:avLst/>
                <a:gdLst/>
                <a:ahLst/>
                <a:cxnLst>
                  <a:cxn ang="0">
                    <a:pos x="260" y="0"/>
                  </a:cxn>
                  <a:cxn ang="0">
                    <a:pos x="7" y="0"/>
                  </a:cxn>
                  <a:cxn ang="0">
                    <a:pos x="0" y="7"/>
                  </a:cxn>
                  <a:cxn ang="0">
                    <a:pos x="0" y="112"/>
                  </a:cxn>
                  <a:cxn ang="0">
                    <a:pos x="0" y="119"/>
                  </a:cxn>
                  <a:cxn ang="0">
                    <a:pos x="0" y="531"/>
                  </a:cxn>
                  <a:cxn ang="0">
                    <a:pos x="7" y="538"/>
                  </a:cxn>
                  <a:cxn ang="0">
                    <a:pos x="260" y="538"/>
                  </a:cxn>
                  <a:cxn ang="0">
                    <a:pos x="267" y="531"/>
                  </a:cxn>
                  <a:cxn ang="0">
                    <a:pos x="267" y="119"/>
                  </a:cxn>
                  <a:cxn ang="0">
                    <a:pos x="267" y="112"/>
                  </a:cxn>
                  <a:cxn ang="0">
                    <a:pos x="267" y="7"/>
                  </a:cxn>
                  <a:cxn ang="0">
                    <a:pos x="260" y="0"/>
                  </a:cxn>
                  <a:cxn ang="0">
                    <a:pos x="32" y="82"/>
                  </a:cxn>
                  <a:cxn ang="0">
                    <a:pos x="32" y="57"/>
                  </a:cxn>
                  <a:cxn ang="0">
                    <a:pos x="39" y="50"/>
                  </a:cxn>
                  <a:cxn ang="0">
                    <a:pos x="228" y="50"/>
                  </a:cxn>
                  <a:cxn ang="0">
                    <a:pos x="235" y="57"/>
                  </a:cxn>
                  <a:cxn ang="0">
                    <a:pos x="235" y="82"/>
                  </a:cxn>
                  <a:cxn ang="0">
                    <a:pos x="228" y="89"/>
                  </a:cxn>
                  <a:cxn ang="0">
                    <a:pos x="39" y="89"/>
                  </a:cxn>
                  <a:cxn ang="0">
                    <a:pos x="32" y="82"/>
                  </a:cxn>
                  <a:cxn ang="0">
                    <a:pos x="213" y="254"/>
                  </a:cxn>
                  <a:cxn ang="0">
                    <a:pos x="195" y="236"/>
                  </a:cxn>
                  <a:cxn ang="0">
                    <a:pos x="213" y="218"/>
                  </a:cxn>
                  <a:cxn ang="0">
                    <a:pos x="232" y="236"/>
                  </a:cxn>
                  <a:cxn ang="0">
                    <a:pos x="213" y="254"/>
                  </a:cxn>
                  <a:cxn ang="0">
                    <a:pos x="213" y="194"/>
                  </a:cxn>
                  <a:cxn ang="0">
                    <a:pos x="189" y="170"/>
                  </a:cxn>
                  <a:cxn ang="0">
                    <a:pos x="213" y="146"/>
                  </a:cxn>
                  <a:cxn ang="0">
                    <a:pos x="238" y="170"/>
                  </a:cxn>
                  <a:cxn ang="0">
                    <a:pos x="213" y="194"/>
                  </a:cxn>
                </a:cxnLst>
                <a:rect l="0" t="0" r="r" b="b"/>
                <a:pathLst>
                  <a:path w="267" h="538">
                    <a:moveTo>
                      <a:pt x="260" y="0"/>
                    </a:moveTo>
                    <a:cubicBezTo>
                      <a:pt x="7" y="0"/>
                      <a:pt x="7" y="0"/>
                      <a:pt x="7" y="0"/>
                    </a:cubicBezTo>
                    <a:cubicBezTo>
                      <a:pt x="3" y="0"/>
                      <a:pt x="0" y="3"/>
                      <a:pt x="0" y="7"/>
                    </a:cubicBezTo>
                    <a:cubicBezTo>
                      <a:pt x="0" y="112"/>
                      <a:pt x="0" y="112"/>
                      <a:pt x="0" y="112"/>
                    </a:cubicBezTo>
                    <a:cubicBezTo>
                      <a:pt x="0" y="119"/>
                      <a:pt x="0" y="119"/>
                      <a:pt x="0" y="119"/>
                    </a:cubicBezTo>
                    <a:cubicBezTo>
                      <a:pt x="0" y="531"/>
                      <a:pt x="0" y="531"/>
                      <a:pt x="0" y="531"/>
                    </a:cubicBezTo>
                    <a:cubicBezTo>
                      <a:pt x="0" y="535"/>
                      <a:pt x="3" y="538"/>
                      <a:pt x="7" y="538"/>
                    </a:cubicBezTo>
                    <a:cubicBezTo>
                      <a:pt x="260" y="538"/>
                      <a:pt x="260" y="538"/>
                      <a:pt x="260" y="538"/>
                    </a:cubicBezTo>
                    <a:cubicBezTo>
                      <a:pt x="264" y="538"/>
                      <a:pt x="267" y="535"/>
                      <a:pt x="267" y="531"/>
                    </a:cubicBezTo>
                    <a:cubicBezTo>
                      <a:pt x="267" y="119"/>
                      <a:pt x="267" y="119"/>
                      <a:pt x="267" y="119"/>
                    </a:cubicBezTo>
                    <a:cubicBezTo>
                      <a:pt x="267" y="112"/>
                      <a:pt x="267" y="112"/>
                      <a:pt x="267" y="112"/>
                    </a:cubicBezTo>
                    <a:cubicBezTo>
                      <a:pt x="267" y="7"/>
                      <a:pt x="267" y="7"/>
                      <a:pt x="267" y="7"/>
                    </a:cubicBezTo>
                    <a:cubicBezTo>
                      <a:pt x="267" y="3"/>
                      <a:pt x="264" y="0"/>
                      <a:pt x="260" y="0"/>
                    </a:cubicBezTo>
                    <a:close/>
                    <a:moveTo>
                      <a:pt x="32" y="82"/>
                    </a:moveTo>
                    <a:cubicBezTo>
                      <a:pt x="32" y="57"/>
                      <a:pt x="32" y="57"/>
                      <a:pt x="32" y="57"/>
                    </a:cubicBezTo>
                    <a:cubicBezTo>
                      <a:pt x="32" y="53"/>
                      <a:pt x="35" y="50"/>
                      <a:pt x="39" y="50"/>
                    </a:cubicBezTo>
                    <a:cubicBezTo>
                      <a:pt x="228" y="50"/>
                      <a:pt x="228" y="50"/>
                      <a:pt x="228" y="50"/>
                    </a:cubicBezTo>
                    <a:cubicBezTo>
                      <a:pt x="232" y="50"/>
                      <a:pt x="235" y="53"/>
                      <a:pt x="235" y="57"/>
                    </a:cubicBezTo>
                    <a:cubicBezTo>
                      <a:pt x="235" y="82"/>
                      <a:pt x="235" y="82"/>
                      <a:pt x="235" y="82"/>
                    </a:cubicBezTo>
                    <a:cubicBezTo>
                      <a:pt x="235" y="86"/>
                      <a:pt x="232" y="89"/>
                      <a:pt x="228" y="89"/>
                    </a:cubicBezTo>
                    <a:cubicBezTo>
                      <a:pt x="39" y="89"/>
                      <a:pt x="39" y="89"/>
                      <a:pt x="39" y="89"/>
                    </a:cubicBezTo>
                    <a:cubicBezTo>
                      <a:pt x="35" y="89"/>
                      <a:pt x="32" y="86"/>
                      <a:pt x="32" y="82"/>
                    </a:cubicBezTo>
                    <a:close/>
                    <a:moveTo>
                      <a:pt x="213" y="254"/>
                    </a:moveTo>
                    <a:cubicBezTo>
                      <a:pt x="203" y="254"/>
                      <a:pt x="195" y="246"/>
                      <a:pt x="195" y="236"/>
                    </a:cubicBezTo>
                    <a:cubicBezTo>
                      <a:pt x="195" y="226"/>
                      <a:pt x="203" y="218"/>
                      <a:pt x="213" y="218"/>
                    </a:cubicBezTo>
                    <a:cubicBezTo>
                      <a:pt x="223" y="218"/>
                      <a:pt x="232" y="226"/>
                      <a:pt x="232" y="236"/>
                    </a:cubicBezTo>
                    <a:cubicBezTo>
                      <a:pt x="232" y="246"/>
                      <a:pt x="223" y="254"/>
                      <a:pt x="213" y="254"/>
                    </a:cubicBezTo>
                    <a:close/>
                    <a:moveTo>
                      <a:pt x="213" y="194"/>
                    </a:moveTo>
                    <a:cubicBezTo>
                      <a:pt x="200" y="194"/>
                      <a:pt x="189" y="183"/>
                      <a:pt x="189" y="170"/>
                    </a:cubicBezTo>
                    <a:cubicBezTo>
                      <a:pt x="189" y="156"/>
                      <a:pt x="200" y="146"/>
                      <a:pt x="213" y="146"/>
                    </a:cubicBezTo>
                    <a:cubicBezTo>
                      <a:pt x="227" y="146"/>
                      <a:pt x="238" y="156"/>
                      <a:pt x="238" y="170"/>
                    </a:cubicBezTo>
                    <a:cubicBezTo>
                      <a:pt x="238" y="183"/>
                      <a:pt x="227" y="194"/>
                      <a:pt x="213" y="194"/>
                    </a:cubicBezTo>
                    <a:close/>
                  </a:path>
                </a:pathLst>
              </a:custGeom>
              <a:solidFill>
                <a:schemeClr val="accent2"/>
              </a:solidFill>
              <a:ln>
                <a:noFill/>
                <a:headEnd type="none" w="med" len="med"/>
                <a:tailEnd type="none" w="med" len="med"/>
              </a:ln>
              <a:extLst/>
            </p:spPr>
            <p:style>
              <a:lnRef idx="2">
                <a:schemeClr val="accent3">
                  <a:shade val="50000"/>
                </a:schemeClr>
              </a:lnRef>
              <a:fillRef idx="1">
                <a:schemeClr val="accent3"/>
              </a:fillRef>
              <a:effectRef idx="0">
                <a:schemeClr val="accent3"/>
              </a:effectRef>
              <a:fontRef idx="minor">
                <a:schemeClr val="lt1"/>
              </a:fontRef>
            </p:style>
            <p:txBody>
              <a:bodyPr vert="horz" wrap="square" lIns="89639" tIns="44819" rIns="89639" bIns="44819" numCol="1" rtlCol="0" anchor="ctr" anchorCtr="0" compatLnSpc="1">
                <a:prstTxWarp prst="textNoShape">
                  <a:avLst/>
                </a:prstTxWarp>
              </a:bodyPr>
              <a:lstStyle/>
              <a:p>
                <a:pPr defTabSz="726147" eaLnBrk="1" hangingPunct="1"/>
                <a:endParaRPr lang="en-US" sz="2353" spc="-120" dirty="0">
                  <a:solidFill>
                    <a:srgbClr val="000000">
                      <a:lumMod val="50000"/>
                    </a:srgbClr>
                  </a:solidFill>
                  <a:latin typeface="Segoe Light" pitchFamily="34" charset="0"/>
                </a:endParaRPr>
              </a:p>
            </p:txBody>
          </p:sp>
          <p:sp>
            <p:nvSpPr>
              <p:cNvPr id="64" name="Freeform 88"/>
              <p:cNvSpPr>
                <a:spLocks noEditPoints="1"/>
              </p:cNvSpPr>
              <p:nvPr/>
            </p:nvSpPr>
            <p:spPr bwMode="black">
              <a:xfrm>
                <a:off x="863600" y="2393157"/>
                <a:ext cx="622300" cy="527844"/>
              </a:xfrm>
              <a:custGeom>
                <a:avLst/>
                <a:gdLst/>
                <a:ahLst/>
                <a:cxnLst>
                  <a:cxn ang="0">
                    <a:pos x="494" y="0"/>
                  </a:cxn>
                  <a:cxn ang="0">
                    <a:pos x="17" y="0"/>
                  </a:cxn>
                  <a:cxn ang="0">
                    <a:pos x="0" y="16"/>
                  </a:cxn>
                  <a:cxn ang="0">
                    <a:pos x="0" y="361"/>
                  </a:cxn>
                  <a:cxn ang="0">
                    <a:pos x="17" y="377"/>
                  </a:cxn>
                  <a:cxn ang="0">
                    <a:pos x="174" y="377"/>
                  </a:cxn>
                  <a:cxn ang="0">
                    <a:pos x="174" y="402"/>
                  </a:cxn>
                  <a:cxn ang="0">
                    <a:pos x="139" y="435"/>
                  </a:cxn>
                  <a:cxn ang="0">
                    <a:pos x="380" y="435"/>
                  </a:cxn>
                  <a:cxn ang="0">
                    <a:pos x="346" y="402"/>
                  </a:cxn>
                  <a:cxn ang="0">
                    <a:pos x="346" y="377"/>
                  </a:cxn>
                  <a:cxn ang="0">
                    <a:pos x="494" y="377"/>
                  </a:cxn>
                  <a:cxn ang="0">
                    <a:pos x="510" y="361"/>
                  </a:cxn>
                  <a:cxn ang="0">
                    <a:pos x="510" y="16"/>
                  </a:cxn>
                  <a:cxn ang="0">
                    <a:pos x="494" y="0"/>
                  </a:cxn>
                  <a:cxn ang="0">
                    <a:pos x="481" y="335"/>
                  </a:cxn>
                  <a:cxn ang="0">
                    <a:pos x="467" y="349"/>
                  </a:cxn>
                  <a:cxn ang="0">
                    <a:pos x="44" y="349"/>
                  </a:cxn>
                  <a:cxn ang="0">
                    <a:pos x="30" y="335"/>
                  </a:cxn>
                  <a:cxn ang="0">
                    <a:pos x="30" y="42"/>
                  </a:cxn>
                  <a:cxn ang="0">
                    <a:pos x="44" y="28"/>
                  </a:cxn>
                  <a:cxn ang="0">
                    <a:pos x="467" y="28"/>
                  </a:cxn>
                  <a:cxn ang="0">
                    <a:pos x="481" y="42"/>
                  </a:cxn>
                  <a:cxn ang="0">
                    <a:pos x="481" y="335"/>
                  </a:cxn>
                </a:cxnLst>
                <a:rect l="0" t="0" r="r" b="b"/>
                <a:pathLst>
                  <a:path w="510" h="435">
                    <a:moveTo>
                      <a:pt x="494" y="0"/>
                    </a:moveTo>
                    <a:cubicBezTo>
                      <a:pt x="17" y="0"/>
                      <a:pt x="17" y="0"/>
                      <a:pt x="17" y="0"/>
                    </a:cubicBezTo>
                    <a:cubicBezTo>
                      <a:pt x="8" y="0"/>
                      <a:pt x="0" y="7"/>
                      <a:pt x="0" y="16"/>
                    </a:cubicBezTo>
                    <a:cubicBezTo>
                      <a:pt x="0" y="361"/>
                      <a:pt x="0" y="361"/>
                      <a:pt x="0" y="361"/>
                    </a:cubicBezTo>
                    <a:cubicBezTo>
                      <a:pt x="0" y="370"/>
                      <a:pt x="8" y="377"/>
                      <a:pt x="17" y="377"/>
                    </a:cubicBezTo>
                    <a:cubicBezTo>
                      <a:pt x="174" y="377"/>
                      <a:pt x="174" y="377"/>
                      <a:pt x="174" y="377"/>
                    </a:cubicBezTo>
                    <a:cubicBezTo>
                      <a:pt x="174" y="402"/>
                      <a:pt x="174" y="402"/>
                      <a:pt x="174" y="402"/>
                    </a:cubicBezTo>
                    <a:cubicBezTo>
                      <a:pt x="139" y="435"/>
                      <a:pt x="139" y="435"/>
                      <a:pt x="139" y="435"/>
                    </a:cubicBezTo>
                    <a:cubicBezTo>
                      <a:pt x="380" y="435"/>
                      <a:pt x="380" y="435"/>
                      <a:pt x="380" y="435"/>
                    </a:cubicBezTo>
                    <a:cubicBezTo>
                      <a:pt x="346" y="402"/>
                      <a:pt x="346" y="402"/>
                      <a:pt x="346" y="402"/>
                    </a:cubicBezTo>
                    <a:cubicBezTo>
                      <a:pt x="346" y="377"/>
                      <a:pt x="346" y="377"/>
                      <a:pt x="346" y="377"/>
                    </a:cubicBezTo>
                    <a:cubicBezTo>
                      <a:pt x="494" y="377"/>
                      <a:pt x="494" y="377"/>
                      <a:pt x="494" y="377"/>
                    </a:cubicBezTo>
                    <a:cubicBezTo>
                      <a:pt x="503" y="377"/>
                      <a:pt x="510" y="370"/>
                      <a:pt x="510" y="361"/>
                    </a:cubicBezTo>
                    <a:cubicBezTo>
                      <a:pt x="510" y="16"/>
                      <a:pt x="510" y="16"/>
                      <a:pt x="510" y="16"/>
                    </a:cubicBezTo>
                    <a:cubicBezTo>
                      <a:pt x="510" y="7"/>
                      <a:pt x="503" y="0"/>
                      <a:pt x="494" y="0"/>
                    </a:cubicBezTo>
                    <a:close/>
                    <a:moveTo>
                      <a:pt x="481" y="335"/>
                    </a:moveTo>
                    <a:cubicBezTo>
                      <a:pt x="481" y="343"/>
                      <a:pt x="475" y="349"/>
                      <a:pt x="467" y="349"/>
                    </a:cubicBezTo>
                    <a:cubicBezTo>
                      <a:pt x="44" y="349"/>
                      <a:pt x="44" y="349"/>
                      <a:pt x="44" y="349"/>
                    </a:cubicBezTo>
                    <a:cubicBezTo>
                      <a:pt x="36" y="349"/>
                      <a:pt x="30" y="343"/>
                      <a:pt x="30" y="335"/>
                    </a:cubicBezTo>
                    <a:cubicBezTo>
                      <a:pt x="30" y="42"/>
                      <a:pt x="30" y="42"/>
                      <a:pt x="30" y="42"/>
                    </a:cubicBezTo>
                    <a:cubicBezTo>
                      <a:pt x="30" y="34"/>
                      <a:pt x="36" y="28"/>
                      <a:pt x="44" y="28"/>
                    </a:cubicBezTo>
                    <a:cubicBezTo>
                      <a:pt x="467" y="28"/>
                      <a:pt x="467" y="28"/>
                      <a:pt x="467" y="28"/>
                    </a:cubicBezTo>
                    <a:cubicBezTo>
                      <a:pt x="475" y="28"/>
                      <a:pt x="481" y="34"/>
                      <a:pt x="481" y="42"/>
                    </a:cubicBezTo>
                    <a:lnTo>
                      <a:pt x="481" y="335"/>
                    </a:lnTo>
                    <a:close/>
                  </a:path>
                </a:pathLst>
              </a:custGeom>
              <a:solidFill>
                <a:schemeClr val="accent2"/>
              </a:solidFill>
              <a:ln>
                <a:noFill/>
                <a:headEnd type="none" w="med" len="med"/>
                <a:tailEnd type="none" w="med" len="med"/>
              </a:ln>
              <a:extLst/>
            </p:spPr>
            <p:style>
              <a:lnRef idx="2">
                <a:schemeClr val="accent3">
                  <a:shade val="50000"/>
                </a:schemeClr>
              </a:lnRef>
              <a:fillRef idx="1">
                <a:schemeClr val="accent3"/>
              </a:fillRef>
              <a:effectRef idx="0">
                <a:schemeClr val="accent3"/>
              </a:effectRef>
              <a:fontRef idx="minor">
                <a:schemeClr val="lt1"/>
              </a:fontRef>
            </p:style>
            <p:txBody>
              <a:bodyPr vert="horz" wrap="square" lIns="89639" tIns="44819" rIns="89639" bIns="44819" numCol="1" rtlCol="0" anchor="ctr" anchorCtr="0" compatLnSpc="1">
                <a:prstTxWarp prst="textNoShape">
                  <a:avLst/>
                </a:prstTxWarp>
              </a:bodyPr>
              <a:lstStyle/>
              <a:p>
                <a:pPr defTabSz="726147" eaLnBrk="1" hangingPunct="1"/>
                <a:endParaRPr lang="en-US" sz="2353" spc="-120" dirty="0">
                  <a:solidFill>
                    <a:srgbClr val="000000">
                      <a:lumMod val="50000"/>
                    </a:srgbClr>
                  </a:solidFill>
                  <a:latin typeface="Segoe Light" pitchFamily="34" charset="0"/>
                </a:endParaRPr>
              </a:p>
            </p:txBody>
          </p:sp>
        </p:grpSp>
      </p:grpSp>
      <p:grpSp>
        <p:nvGrpSpPr>
          <p:cNvPr id="59" name="Group 58"/>
          <p:cNvGrpSpPr>
            <a:grpSpLocks noChangeAspect="1"/>
          </p:cNvGrpSpPr>
          <p:nvPr/>
        </p:nvGrpSpPr>
        <p:grpSpPr>
          <a:xfrm>
            <a:off x="4088552" y="2960755"/>
            <a:ext cx="592805" cy="526065"/>
            <a:chOff x="4221470" y="5212261"/>
            <a:chExt cx="284247" cy="336051"/>
          </a:xfrm>
        </p:grpSpPr>
        <p:grpSp>
          <p:nvGrpSpPr>
            <p:cNvPr id="60" name="Group 59"/>
            <p:cNvGrpSpPr/>
            <p:nvPr/>
          </p:nvGrpSpPr>
          <p:grpSpPr>
            <a:xfrm rot="10800000">
              <a:off x="4221470" y="5212261"/>
              <a:ext cx="284247" cy="336051"/>
              <a:chOff x="4710120" y="5169893"/>
              <a:chExt cx="284247" cy="315193"/>
            </a:xfrm>
          </p:grpSpPr>
          <p:sp>
            <p:nvSpPr>
              <p:cNvPr id="81" name="Freeform 80"/>
              <p:cNvSpPr>
                <a:spLocks noChangeAspect="1"/>
              </p:cNvSpPr>
              <p:nvPr/>
            </p:nvSpPr>
            <p:spPr bwMode="auto">
              <a:xfrm rot="16200000">
                <a:off x="4694647" y="5185366"/>
                <a:ext cx="315193" cy="284247"/>
              </a:xfrm>
              <a:custGeom>
                <a:avLst/>
                <a:gdLst>
                  <a:gd name="connsiteX0" fmla="*/ 678350 w 1481959"/>
                  <a:gd name="connsiteY0" fmla="*/ 258990 h 962317"/>
                  <a:gd name="connsiteX1" fmla="*/ 688805 w 1481959"/>
                  <a:gd name="connsiteY1" fmla="*/ 259224 h 962317"/>
                  <a:gd name="connsiteX2" fmla="*/ 971484 w 1481959"/>
                  <a:gd name="connsiteY2" fmla="*/ 259224 h 962317"/>
                  <a:gd name="connsiteX3" fmla="*/ 1006067 w 1481959"/>
                  <a:gd name="connsiteY3" fmla="*/ 292305 h 962317"/>
                  <a:gd name="connsiteX4" fmla="*/ 1006067 w 1481959"/>
                  <a:gd name="connsiteY4" fmla="*/ 576488 h 962317"/>
                  <a:gd name="connsiteX5" fmla="*/ 1004269 w 1481959"/>
                  <a:gd name="connsiteY5" fmla="*/ 595185 h 962317"/>
                  <a:gd name="connsiteX6" fmla="*/ 996845 w 1481959"/>
                  <a:gd name="connsiteY6" fmla="*/ 596703 h 962317"/>
                  <a:gd name="connsiteX7" fmla="*/ 946477 w 1481959"/>
                  <a:gd name="connsiteY7" fmla="*/ 546841 h 962317"/>
                  <a:gd name="connsiteX8" fmla="*/ 903068 w 1481959"/>
                  <a:gd name="connsiteY8" fmla="*/ 547059 h 962317"/>
                  <a:gd name="connsiteX9" fmla="*/ 711725 w 1481959"/>
                  <a:gd name="connsiteY9" fmla="*/ 740344 h 962317"/>
                  <a:gd name="connsiteX10" fmla="*/ 661739 w 1481959"/>
                  <a:gd name="connsiteY10" fmla="*/ 719332 h 962317"/>
                  <a:gd name="connsiteX11" fmla="*/ 535436 w 1481959"/>
                  <a:gd name="connsiteY11" fmla="*/ 593028 h 962317"/>
                  <a:gd name="connsiteX12" fmla="*/ 520710 w 1481959"/>
                  <a:gd name="connsiteY12" fmla="*/ 557602 h 962317"/>
                  <a:gd name="connsiteX13" fmla="*/ 597984 w 1481959"/>
                  <a:gd name="connsiteY13" fmla="*/ 478826 h 962317"/>
                  <a:gd name="connsiteX14" fmla="*/ 709855 w 1481959"/>
                  <a:gd name="connsiteY14" fmla="*/ 368988 h 962317"/>
                  <a:gd name="connsiteX15" fmla="*/ 720565 w 1481959"/>
                  <a:gd name="connsiteY15" fmla="*/ 351055 h 962317"/>
                  <a:gd name="connsiteX16" fmla="*/ 722022 w 1481959"/>
                  <a:gd name="connsiteY16" fmla="*/ 347917 h 962317"/>
                  <a:gd name="connsiteX17" fmla="*/ 723721 w 1481959"/>
                  <a:gd name="connsiteY17" fmla="*/ 338718 h 962317"/>
                  <a:gd name="connsiteX18" fmla="*/ 723262 w 1481959"/>
                  <a:gd name="connsiteY18" fmla="*/ 334338 h 962317"/>
                  <a:gd name="connsiteX19" fmla="*/ 723111 w 1481959"/>
                  <a:gd name="connsiteY19" fmla="*/ 333602 h 962317"/>
                  <a:gd name="connsiteX20" fmla="*/ 714729 w 1481959"/>
                  <a:gd name="connsiteY20" fmla="*/ 315979 h 962317"/>
                  <a:gd name="connsiteX21" fmla="*/ 678087 w 1481959"/>
                  <a:gd name="connsiteY21" fmla="*/ 280035 h 962317"/>
                  <a:gd name="connsiteX22" fmla="*/ 668098 w 1481959"/>
                  <a:gd name="connsiteY22" fmla="*/ 262301 h 962317"/>
                  <a:gd name="connsiteX23" fmla="*/ 678350 w 1481959"/>
                  <a:gd name="connsiteY23" fmla="*/ 258990 h 962317"/>
                  <a:gd name="connsiteX24" fmla="*/ 72174 w 1481959"/>
                  <a:gd name="connsiteY24" fmla="*/ 72174 h 962317"/>
                  <a:gd name="connsiteX25" fmla="*/ 72174 w 1481959"/>
                  <a:gd name="connsiteY25" fmla="*/ 887737 h 962317"/>
                  <a:gd name="connsiteX26" fmla="*/ 1402569 w 1481959"/>
                  <a:gd name="connsiteY26" fmla="*/ 887737 h 962317"/>
                  <a:gd name="connsiteX27" fmla="*/ 1402569 w 1481959"/>
                  <a:gd name="connsiteY27" fmla="*/ 72174 h 962317"/>
                  <a:gd name="connsiteX28" fmla="*/ 65620 w 1481959"/>
                  <a:gd name="connsiteY28" fmla="*/ 0 h 962317"/>
                  <a:gd name="connsiteX29" fmla="*/ 1416339 w 1481959"/>
                  <a:gd name="connsiteY29" fmla="*/ 0 h 962317"/>
                  <a:gd name="connsiteX30" fmla="*/ 1481959 w 1481959"/>
                  <a:gd name="connsiteY30" fmla="*/ 65621 h 962317"/>
                  <a:gd name="connsiteX31" fmla="*/ 1481959 w 1481959"/>
                  <a:gd name="connsiteY31" fmla="*/ 896697 h 962317"/>
                  <a:gd name="connsiteX32" fmla="*/ 1416339 w 1481959"/>
                  <a:gd name="connsiteY32" fmla="*/ 962317 h 962317"/>
                  <a:gd name="connsiteX33" fmla="*/ 65620 w 1481959"/>
                  <a:gd name="connsiteY33" fmla="*/ 962317 h 962317"/>
                  <a:gd name="connsiteX34" fmla="*/ 0 w 1481959"/>
                  <a:gd name="connsiteY34" fmla="*/ 896697 h 962317"/>
                  <a:gd name="connsiteX35" fmla="*/ 0 w 1481959"/>
                  <a:gd name="connsiteY35" fmla="*/ 65621 h 962317"/>
                  <a:gd name="connsiteX36" fmla="*/ 65620 w 1481959"/>
                  <a:gd name="connsiteY36" fmla="*/ 0 h 96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81959" h="962317">
                    <a:moveTo>
                      <a:pt x="678350" y="258990"/>
                    </a:moveTo>
                    <a:cubicBezTo>
                      <a:pt x="681742" y="259020"/>
                      <a:pt x="685484" y="259288"/>
                      <a:pt x="688805" y="259224"/>
                    </a:cubicBezTo>
                    <a:lnTo>
                      <a:pt x="971484" y="259224"/>
                    </a:lnTo>
                    <a:cubicBezTo>
                      <a:pt x="1000302" y="256718"/>
                      <a:pt x="1008071" y="270753"/>
                      <a:pt x="1006067" y="292305"/>
                    </a:cubicBezTo>
                    <a:lnTo>
                      <a:pt x="1006067" y="576488"/>
                    </a:lnTo>
                    <a:lnTo>
                      <a:pt x="1004269" y="595185"/>
                    </a:lnTo>
                    <a:cubicBezTo>
                      <a:pt x="1002451" y="598026"/>
                      <a:pt x="999695" y="598003"/>
                      <a:pt x="996845" y="596703"/>
                    </a:cubicBezTo>
                    <a:lnTo>
                      <a:pt x="946477" y="546841"/>
                    </a:lnTo>
                    <a:cubicBezTo>
                      <a:pt x="934430" y="534914"/>
                      <a:pt x="914995" y="535011"/>
                      <a:pt x="903068" y="547059"/>
                    </a:cubicBezTo>
                    <a:lnTo>
                      <a:pt x="711725" y="740344"/>
                    </a:lnTo>
                    <a:cubicBezTo>
                      <a:pt x="699360" y="748226"/>
                      <a:pt x="689313" y="744295"/>
                      <a:pt x="661739" y="719332"/>
                    </a:cubicBezTo>
                    <a:lnTo>
                      <a:pt x="535436" y="593028"/>
                    </a:lnTo>
                    <a:cubicBezTo>
                      <a:pt x="524870" y="579553"/>
                      <a:pt x="516830" y="569445"/>
                      <a:pt x="520710" y="557602"/>
                    </a:cubicBezTo>
                    <a:lnTo>
                      <a:pt x="597984" y="478826"/>
                    </a:lnTo>
                    <a:lnTo>
                      <a:pt x="709855" y="368988"/>
                    </a:lnTo>
                    <a:cubicBezTo>
                      <a:pt x="715078" y="361976"/>
                      <a:pt x="718582" y="356117"/>
                      <a:pt x="720565" y="351055"/>
                    </a:cubicBezTo>
                    <a:cubicBezTo>
                      <a:pt x="721405" y="350159"/>
                      <a:pt x="721848" y="349083"/>
                      <a:pt x="722022" y="347917"/>
                    </a:cubicBezTo>
                    <a:cubicBezTo>
                      <a:pt x="723326" y="344409"/>
                      <a:pt x="723862" y="341379"/>
                      <a:pt x="723721" y="338718"/>
                    </a:cubicBezTo>
                    <a:cubicBezTo>
                      <a:pt x="723959" y="337241"/>
                      <a:pt x="723892" y="335759"/>
                      <a:pt x="723262" y="334338"/>
                    </a:cubicBezTo>
                    <a:cubicBezTo>
                      <a:pt x="723291" y="334071"/>
                      <a:pt x="723225" y="333829"/>
                      <a:pt x="723111" y="333602"/>
                    </a:cubicBezTo>
                    <a:cubicBezTo>
                      <a:pt x="722700" y="327088"/>
                      <a:pt x="719734" y="320887"/>
                      <a:pt x="714729" y="315979"/>
                    </a:cubicBezTo>
                    <a:lnTo>
                      <a:pt x="678087" y="280035"/>
                    </a:lnTo>
                    <a:lnTo>
                      <a:pt x="668098" y="262301"/>
                    </a:lnTo>
                    <a:cubicBezTo>
                      <a:pt x="669005" y="259420"/>
                      <a:pt x="673283" y="258942"/>
                      <a:pt x="678350" y="258990"/>
                    </a:cubicBezTo>
                    <a:close/>
                    <a:moveTo>
                      <a:pt x="72174" y="72174"/>
                    </a:moveTo>
                    <a:lnTo>
                      <a:pt x="72174" y="887737"/>
                    </a:lnTo>
                    <a:lnTo>
                      <a:pt x="1402569" y="887737"/>
                    </a:lnTo>
                    <a:lnTo>
                      <a:pt x="1402569" y="72174"/>
                    </a:lnTo>
                    <a:close/>
                    <a:moveTo>
                      <a:pt x="65620" y="0"/>
                    </a:moveTo>
                    <a:lnTo>
                      <a:pt x="1416339" y="0"/>
                    </a:lnTo>
                    <a:cubicBezTo>
                      <a:pt x="1452581" y="0"/>
                      <a:pt x="1481959" y="29379"/>
                      <a:pt x="1481959" y="65621"/>
                    </a:cubicBezTo>
                    <a:lnTo>
                      <a:pt x="1481959" y="896697"/>
                    </a:lnTo>
                    <a:cubicBezTo>
                      <a:pt x="1481959" y="932938"/>
                      <a:pt x="1452581" y="962317"/>
                      <a:pt x="1416339" y="962317"/>
                    </a:cubicBezTo>
                    <a:lnTo>
                      <a:pt x="65620" y="962317"/>
                    </a:lnTo>
                    <a:cubicBezTo>
                      <a:pt x="29379" y="962317"/>
                      <a:pt x="0" y="932938"/>
                      <a:pt x="0" y="896697"/>
                    </a:cubicBezTo>
                    <a:lnTo>
                      <a:pt x="0" y="65621"/>
                    </a:lnTo>
                    <a:cubicBezTo>
                      <a:pt x="0" y="29379"/>
                      <a:pt x="29379" y="0"/>
                      <a:pt x="65620" y="0"/>
                    </a:cubicBezTo>
                    <a:close/>
                  </a:path>
                </a:pathLst>
              </a:custGeom>
              <a:solidFill>
                <a:schemeClr val="tx2">
                  <a:lumMod val="60000"/>
                  <a:lumOff val="40000"/>
                </a:schemeClr>
              </a:solidFill>
              <a:ln w="9525" cap="flat" cmpd="sng" algn="ctr">
                <a:solidFill>
                  <a:schemeClr val="tx2">
                    <a:lumMod val="60000"/>
                    <a:lumOff val="40000"/>
                  </a:schemeClr>
                </a:solidFill>
                <a:prstDash val="solid"/>
              </a:ln>
              <a:effectLst/>
            </p:spPr>
            <p:txBody>
              <a:bodyPr rot="0" spcFirstLastPara="0" vertOverflow="overflow" horzOverflow="overflow" vert="horz" wrap="square" lIns="89617" tIns="44808" rIns="44808" bIns="89617" numCol="1" spcCol="0" rtlCol="0" fromWordArt="0" anchor="b" anchorCtr="0" forceAA="0" compatLnSpc="1">
                <a:prstTxWarp prst="textNoShape">
                  <a:avLst/>
                </a:prstTxWarp>
                <a:noAutofit/>
              </a:bodyPr>
              <a:lstStyle/>
              <a:p>
                <a:pPr algn="ctr" defTabSz="895747" eaLnBrk="1" fontAlgn="auto" hangingPunct="1">
                  <a:spcBef>
                    <a:spcPts val="0"/>
                  </a:spcBef>
                  <a:spcAft>
                    <a:spcPts val="0"/>
                  </a:spcAft>
                  <a:defRPr/>
                </a:pPr>
                <a:endParaRPr lang="en-US" sz="1370" kern="0" spc="-49" dirty="0">
                  <a:ln>
                    <a:solidFill>
                      <a:srgbClr val="FFFFFF">
                        <a:alpha val="0"/>
                      </a:srgbClr>
                    </a:solidFill>
                  </a:ln>
                  <a:solidFill>
                    <a:srgbClr val="000000"/>
                  </a:solidFill>
                  <a:latin typeface="Segoe UI"/>
                  <a:ea typeface="Segoe UI" pitchFamily="34" charset="0"/>
                  <a:cs typeface="Segoe UI" pitchFamily="34" charset="0"/>
                </a:endParaRPr>
              </a:p>
            </p:txBody>
          </p:sp>
          <p:sp>
            <p:nvSpPr>
              <p:cNvPr id="82" name="Rectangle 81"/>
              <p:cNvSpPr/>
              <p:nvPr/>
            </p:nvSpPr>
            <p:spPr>
              <a:xfrm>
                <a:off x="4727370" y="5184932"/>
                <a:ext cx="244616" cy="286662"/>
              </a:xfrm>
              <a:prstGeom prst="rect">
                <a:avLst/>
              </a:prstGeom>
              <a:solidFill>
                <a:schemeClr val="bg1"/>
              </a:solid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7" tIns="44808" rIns="89617" bIns="44808" numCol="1" spcCol="0" rtlCol="0" fromWordArt="0" anchor="ctr" anchorCtr="0" forceAA="0" compatLnSpc="1">
                <a:prstTxWarp prst="textNoShape">
                  <a:avLst/>
                </a:prstTxWarp>
                <a:noAutofit/>
              </a:bodyPr>
              <a:lstStyle/>
              <a:p>
                <a:pPr algn="ctr" defTabSz="913154" eaLnBrk="1" fontAlgn="auto" hangingPunct="1">
                  <a:spcBef>
                    <a:spcPts val="0"/>
                  </a:spcBef>
                  <a:spcAft>
                    <a:spcPts val="0"/>
                  </a:spcAft>
                </a:pPr>
                <a:endParaRPr lang="en-US">
                  <a:solidFill>
                    <a:prstClr val="white"/>
                  </a:solidFill>
                </a:endParaRPr>
              </a:p>
            </p:txBody>
          </p:sp>
        </p:grpSp>
        <p:grpSp>
          <p:nvGrpSpPr>
            <p:cNvPr id="66" name="Group 65"/>
            <p:cNvGrpSpPr/>
            <p:nvPr/>
          </p:nvGrpSpPr>
          <p:grpSpPr>
            <a:xfrm>
              <a:off x="4225721" y="5224167"/>
              <a:ext cx="263064" cy="315192"/>
              <a:chOff x="4721454" y="5169895"/>
              <a:chExt cx="263064" cy="315192"/>
            </a:xfrm>
          </p:grpSpPr>
          <p:cxnSp>
            <p:nvCxnSpPr>
              <p:cNvPr id="67" name="Straight Connector 66"/>
              <p:cNvCxnSpPr/>
              <p:nvPr/>
            </p:nvCxnSpPr>
            <p:spPr>
              <a:xfrm>
                <a:off x="4809715" y="5169895"/>
                <a:ext cx="0" cy="315192"/>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4871058" y="5169895"/>
                <a:ext cx="0" cy="315192"/>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4929134" y="5169895"/>
                <a:ext cx="0" cy="315192"/>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4721454" y="5272105"/>
                <a:ext cx="262256" cy="0"/>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4721454" y="5325057"/>
                <a:ext cx="262256" cy="0"/>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722262" y="5378009"/>
                <a:ext cx="262256" cy="0"/>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722262" y="5430961"/>
                <a:ext cx="262256" cy="0"/>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4722181" y="5219153"/>
                <a:ext cx="262256" cy="0"/>
              </a:xfrm>
              <a:prstGeom prst="line">
                <a:avLst/>
              </a:prstGeom>
              <a:ln w="12700">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577862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wipe(down)">
                                      <p:cBhvr>
                                        <p:cTn id="14" dur="500"/>
                                        <p:tgtEl>
                                          <p:spTgt spid="56"/>
                                        </p:tgtEl>
                                      </p:cBhvr>
                                    </p:animEffect>
                                  </p:childTnLst>
                                </p:cTn>
                              </p:par>
                              <p:par>
                                <p:cTn id="15" presetID="22" presetClass="entr" presetSubtype="4" fill="hold" nodeType="withEffect">
                                  <p:stCondLst>
                                    <p:cond delay="0"/>
                                  </p:stCondLst>
                                  <p:childTnLst>
                                    <p:set>
                                      <p:cBhvr>
                                        <p:cTn id="16" dur="1" fill="hold">
                                          <p:stCondLst>
                                            <p:cond delay="0"/>
                                          </p:stCondLst>
                                        </p:cTn>
                                        <p:tgtEl>
                                          <p:spTgt spid="58"/>
                                        </p:tgtEl>
                                        <p:attrNameLst>
                                          <p:attrName>style.visibility</p:attrName>
                                        </p:attrNameLst>
                                      </p:cBhvr>
                                      <p:to>
                                        <p:strVal val="visible"/>
                                      </p:to>
                                    </p:set>
                                    <p:animEffect transition="in" filter="wipe(down)">
                                      <p:cBhvr>
                                        <p:cTn id="17" dur="500"/>
                                        <p:tgtEl>
                                          <p:spTgt spid="58"/>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59"/>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childTnLst>
                          </p:cTn>
                        </p:par>
                        <p:par>
                          <p:cTn id="27" fill="hold">
                            <p:stCondLst>
                              <p:cond delay="500"/>
                            </p:stCondLst>
                            <p:childTnLst>
                              <p:par>
                                <p:cTn id="28" presetID="22" presetClass="entr" presetSubtype="8" fill="hold"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wipe(left)">
                                      <p:cBhvr>
                                        <p:cTn id="30" dur="500"/>
                                        <p:tgtEl>
                                          <p:spTgt spid="2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up)">
                                      <p:cBhvr>
                                        <p:cTn id="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Setting up Polybase</a:t>
            </a:r>
          </a:p>
        </p:txBody>
      </p:sp>
      <p:sp>
        <p:nvSpPr>
          <p:cNvPr id="3" name="TextBox 2"/>
          <p:cNvSpPr txBox="1"/>
          <p:nvPr/>
        </p:nvSpPr>
        <p:spPr>
          <a:xfrm>
            <a:off x="1642946" y="2468137"/>
            <a:ext cx="8725658" cy="2308324"/>
          </a:xfrm>
          <a:prstGeom prst="rect">
            <a:avLst/>
          </a:prstGeom>
          <a:noFill/>
        </p:spPr>
        <p:txBody>
          <a:bodyPr wrap="none" rtlCol="0">
            <a:spAutoFit/>
          </a:bodyPr>
          <a:lstStyle/>
          <a:p>
            <a:pPr marL="342900" indent="-342900">
              <a:buFont typeface="+mj-lt"/>
              <a:buAutoNum type="arabicPeriod"/>
            </a:pPr>
            <a:r>
              <a:rPr lang="en-US" sz="3600" dirty="0"/>
              <a:t>Configure SQL Server and enable the option</a:t>
            </a:r>
          </a:p>
          <a:p>
            <a:pPr marL="342900" indent="-342900">
              <a:buFont typeface="+mj-lt"/>
              <a:buAutoNum type="arabicPeriod"/>
            </a:pPr>
            <a:r>
              <a:rPr lang="en-US" sz="3600" dirty="0"/>
              <a:t>Create external data source</a:t>
            </a:r>
          </a:p>
          <a:p>
            <a:pPr marL="342900" indent="-342900">
              <a:buFont typeface="+mj-lt"/>
              <a:buAutoNum type="arabicPeriod"/>
            </a:pPr>
            <a:r>
              <a:rPr lang="en-US" sz="3600" dirty="0"/>
              <a:t>Create external file format</a:t>
            </a:r>
          </a:p>
          <a:p>
            <a:pPr marL="342900" indent="-342900">
              <a:buFont typeface="+mj-lt"/>
              <a:buAutoNum type="arabicPeriod"/>
            </a:pPr>
            <a:r>
              <a:rPr lang="en-US" sz="3600" dirty="0"/>
              <a:t>Create external table</a:t>
            </a:r>
          </a:p>
        </p:txBody>
      </p:sp>
    </p:spTree>
    <p:extLst>
      <p:ext uri="{BB962C8B-B14F-4D97-AF65-F5344CB8AC3E}">
        <p14:creationId xmlns:p14="http://schemas.microsoft.com/office/powerpoint/2010/main" val="1521388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287" y="601680"/>
            <a:ext cx="10972800" cy="3081130"/>
          </a:xfrm>
        </p:spPr>
        <p:txBody>
          <a:bodyPr/>
          <a:lstStyle/>
          <a:p>
            <a:r>
              <a:rPr lang="en-US" dirty="0"/>
              <a:t>Data Masking</a:t>
            </a:r>
          </a:p>
        </p:txBody>
      </p:sp>
    </p:spTree>
    <p:extLst>
      <p:ext uri="{BB962C8B-B14F-4D97-AF65-F5344CB8AC3E}">
        <p14:creationId xmlns:p14="http://schemas.microsoft.com/office/powerpoint/2010/main" val="190636107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Dynamic Data Masking</a:t>
            </a:r>
          </a:p>
        </p:txBody>
      </p:sp>
      <p:sp>
        <p:nvSpPr>
          <p:cNvPr id="3" name="Subtitle 2"/>
          <p:cNvSpPr>
            <a:spLocks noGrp="1"/>
          </p:cNvSpPr>
          <p:nvPr>
            <p:ph type="body" sz="quarter" idx="10"/>
          </p:nvPr>
        </p:nvSpPr>
        <p:spPr>
          <a:xfrm>
            <a:off x="4627002" y="1306691"/>
            <a:ext cx="6690744" cy="5032232"/>
          </a:xfrm>
        </p:spPr>
        <p:txBody>
          <a:bodyPr>
            <a:normAutofit fontScale="85000" lnSpcReduction="10000"/>
          </a:bodyPr>
          <a:lstStyle/>
          <a:p>
            <a:pPr algn="l"/>
            <a:r>
              <a:rPr lang="en-US" sz="3300" dirty="0"/>
              <a:t>Dynamic data masking does:</a:t>
            </a:r>
          </a:p>
          <a:p>
            <a:pPr marL="342900" indent="-342900" algn="l">
              <a:buFont typeface="Arial" panose="020B0604020202020204" pitchFamily="34" charset="0"/>
              <a:buChar char="•"/>
            </a:pPr>
            <a:r>
              <a:rPr lang="en-US" dirty="0"/>
              <a:t>Limit sensitive data exposure by masking it to non-privileged users</a:t>
            </a:r>
          </a:p>
          <a:p>
            <a:pPr marL="342900" indent="-342900" algn="l">
              <a:buFont typeface="Arial" panose="020B0604020202020204" pitchFamily="34" charset="0"/>
              <a:buChar char="•"/>
            </a:pPr>
            <a:r>
              <a:rPr lang="en-US" b="1" dirty="0"/>
              <a:t>minimally</a:t>
            </a:r>
            <a:r>
              <a:rPr lang="en-US" dirty="0"/>
              <a:t> impact the application layer</a:t>
            </a:r>
          </a:p>
          <a:p>
            <a:pPr marL="342900" indent="-342900" algn="l">
              <a:buFont typeface="Arial" panose="020B0604020202020204" pitchFamily="34" charset="0"/>
              <a:buChar char="•"/>
            </a:pPr>
            <a:r>
              <a:rPr lang="en-US" dirty="0"/>
              <a:t>Allow applications to mask sensitive data without modifying existing queries</a:t>
            </a:r>
          </a:p>
          <a:p>
            <a:pPr marL="342900" indent="-342900" algn="l">
              <a:buFont typeface="Arial" panose="020B0604020202020204" pitchFamily="34" charset="0"/>
              <a:buChar char="•"/>
            </a:pPr>
            <a:r>
              <a:rPr lang="en-US" b="1" dirty="0"/>
              <a:t>complement</a:t>
            </a:r>
            <a:r>
              <a:rPr lang="en-US" dirty="0"/>
              <a:t> other SQL Server security features (auditing, encryption, row level security, etc.)</a:t>
            </a:r>
          </a:p>
          <a:p>
            <a:pPr marL="342900" indent="-342900" algn="l">
              <a:buFont typeface="Arial" panose="020B0604020202020204" pitchFamily="34" charset="0"/>
              <a:buChar char="•"/>
            </a:pPr>
            <a:endParaRPr lang="en-US" dirty="0"/>
          </a:p>
          <a:p>
            <a:pPr algn="l"/>
            <a:r>
              <a:rPr lang="en-US" sz="3300" dirty="0"/>
              <a:t>Dynamic data masking does not: </a:t>
            </a:r>
          </a:p>
          <a:p>
            <a:pPr marL="342900" indent="-342900" algn="l">
              <a:buFont typeface="Arial" panose="020B0604020202020204" pitchFamily="34" charset="0"/>
              <a:buChar char="•"/>
            </a:pPr>
            <a:r>
              <a:rPr lang="en-US" dirty="0"/>
              <a:t>Prevent database users from connecting directly to the database and running exhaustive queries that expose pieces of the sensitive data</a:t>
            </a:r>
          </a:p>
        </p:txBody>
      </p:sp>
      <p:pic>
        <p:nvPicPr>
          <p:cNvPr id="2050" name="Picture 2" descr="https://objcsharp.files.wordpress.com/2013/10/sqlserver.png?w=510&amp;h=31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9240" y="1980575"/>
            <a:ext cx="4116927" cy="253473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852416"/>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a:srcRect l="25277" t="55383" r="42389" b="33852"/>
          <a:stretch/>
        </p:blipFill>
        <p:spPr>
          <a:xfrm>
            <a:off x="596232" y="4207260"/>
            <a:ext cx="4068370" cy="761946"/>
          </a:xfrm>
          <a:prstGeom prst="rect">
            <a:avLst/>
          </a:prstGeom>
        </p:spPr>
      </p:pic>
      <p:pic>
        <p:nvPicPr>
          <p:cNvPr id="5" name="Picture 4"/>
          <p:cNvPicPr>
            <a:picLocks noChangeAspect="1"/>
          </p:cNvPicPr>
          <p:nvPr/>
        </p:nvPicPr>
        <p:blipFill rotWithShape="1">
          <a:blip r:embed="rId4"/>
          <a:srcRect l="25145" t="55341" r="50168" b="31512"/>
          <a:stretch/>
        </p:blipFill>
        <p:spPr>
          <a:xfrm>
            <a:off x="7835900" y="4076953"/>
            <a:ext cx="3413331" cy="1022559"/>
          </a:xfrm>
          <a:prstGeom prst="rect">
            <a:avLst/>
          </a:prstGeom>
        </p:spPr>
      </p:pic>
      <p:pic>
        <p:nvPicPr>
          <p:cNvPr id="7" name="Picture 6"/>
          <p:cNvPicPr>
            <a:picLocks noChangeAspect="1"/>
          </p:cNvPicPr>
          <p:nvPr/>
        </p:nvPicPr>
        <p:blipFill rotWithShape="1">
          <a:blip r:embed="rId5"/>
          <a:srcRect l="12205" t="81814"/>
          <a:stretch/>
        </p:blipFill>
        <p:spPr>
          <a:xfrm>
            <a:off x="5007188" y="5814452"/>
            <a:ext cx="2466925" cy="495401"/>
          </a:xfrm>
          <a:prstGeom prst="rect">
            <a:avLst/>
          </a:prstGeom>
        </p:spPr>
      </p:pic>
      <p:pic>
        <p:nvPicPr>
          <p:cNvPr id="9" name="Picture 8"/>
          <p:cNvPicPr>
            <a:picLocks noChangeAspect="1"/>
          </p:cNvPicPr>
          <p:nvPr/>
        </p:nvPicPr>
        <p:blipFill>
          <a:blip r:embed="rId6"/>
          <a:stretch>
            <a:fillRect/>
          </a:stretch>
        </p:blipFill>
        <p:spPr>
          <a:xfrm>
            <a:off x="7496380" y="1925158"/>
            <a:ext cx="1246299" cy="1246299"/>
          </a:xfrm>
          <a:prstGeom prst="rect">
            <a:avLst/>
          </a:prstGeom>
        </p:spPr>
      </p:pic>
      <p:pic>
        <p:nvPicPr>
          <p:cNvPr id="10" name="Picture 9"/>
          <p:cNvPicPr>
            <a:picLocks noChangeAspect="1"/>
          </p:cNvPicPr>
          <p:nvPr/>
        </p:nvPicPr>
        <p:blipFill>
          <a:blip r:embed="rId7"/>
          <a:stretch>
            <a:fillRect/>
          </a:stretch>
        </p:blipFill>
        <p:spPr>
          <a:xfrm>
            <a:off x="3418303" y="1925158"/>
            <a:ext cx="1246299" cy="1246299"/>
          </a:xfrm>
          <a:prstGeom prst="rect">
            <a:avLst/>
          </a:prstGeom>
        </p:spPr>
      </p:pic>
      <p:sp>
        <p:nvSpPr>
          <p:cNvPr id="11" name="TextBox 10"/>
          <p:cNvSpPr txBox="1"/>
          <p:nvPr/>
        </p:nvSpPr>
        <p:spPr>
          <a:xfrm>
            <a:off x="8417129" y="2363641"/>
            <a:ext cx="1820242" cy="369332"/>
          </a:xfrm>
          <a:prstGeom prst="rect">
            <a:avLst/>
          </a:prstGeom>
          <a:noFill/>
        </p:spPr>
        <p:txBody>
          <a:bodyPr wrap="none" rtlCol="0">
            <a:spAutoFit/>
          </a:bodyPr>
          <a:lstStyle/>
          <a:p>
            <a:r>
              <a:rPr lang="en-US" dirty="0"/>
              <a:t>Customer Service</a:t>
            </a:r>
          </a:p>
        </p:txBody>
      </p:sp>
      <p:sp>
        <p:nvSpPr>
          <p:cNvPr id="14" name="TextBox 13"/>
          <p:cNvSpPr txBox="1"/>
          <p:nvPr/>
        </p:nvSpPr>
        <p:spPr>
          <a:xfrm>
            <a:off x="1658107" y="2370947"/>
            <a:ext cx="1969835" cy="369332"/>
          </a:xfrm>
          <a:prstGeom prst="rect">
            <a:avLst/>
          </a:prstGeom>
          <a:noFill/>
        </p:spPr>
        <p:txBody>
          <a:bodyPr wrap="none" rtlCol="0">
            <a:spAutoFit/>
          </a:bodyPr>
          <a:lstStyle/>
          <a:p>
            <a:r>
              <a:rPr lang="en-US" dirty="0"/>
              <a:t>Fraud Investigation</a:t>
            </a:r>
          </a:p>
        </p:txBody>
      </p:sp>
      <p:pic>
        <p:nvPicPr>
          <p:cNvPr id="12" name="Picture 11"/>
          <p:cNvPicPr>
            <a:picLocks noChangeAspect="1"/>
          </p:cNvPicPr>
          <p:nvPr/>
        </p:nvPicPr>
        <p:blipFill>
          <a:blip r:embed="rId8"/>
          <a:stretch>
            <a:fillRect/>
          </a:stretch>
        </p:blipFill>
        <p:spPr>
          <a:xfrm>
            <a:off x="4500902" y="517910"/>
            <a:ext cx="2995478" cy="2114455"/>
          </a:xfrm>
          <a:prstGeom prst="rect">
            <a:avLst/>
          </a:prstGeom>
        </p:spPr>
      </p:pic>
      <p:sp>
        <p:nvSpPr>
          <p:cNvPr id="16" name="TextBox 15"/>
          <p:cNvSpPr txBox="1"/>
          <p:nvPr/>
        </p:nvSpPr>
        <p:spPr>
          <a:xfrm>
            <a:off x="4796636" y="1421248"/>
            <a:ext cx="2564613" cy="338554"/>
          </a:xfrm>
          <a:prstGeom prst="rect">
            <a:avLst/>
          </a:prstGeom>
          <a:noFill/>
        </p:spPr>
        <p:txBody>
          <a:bodyPr wrap="none" rtlCol="0">
            <a:spAutoFit/>
          </a:bodyPr>
          <a:lstStyle/>
          <a:p>
            <a:r>
              <a:rPr lang="en-US" sz="1600" dirty="0"/>
              <a:t>I need customer information</a:t>
            </a:r>
          </a:p>
        </p:txBody>
      </p:sp>
      <p:sp>
        <p:nvSpPr>
          <p:cNvPr id="15" name="Bent Arrow 14"/>
          <p:cNvSpPr/>
          <p:nvPr/>
        </p:nvSpPr>
        <p:spPr>
          <a:xfrm>
            <a:off x="2357967" y="2810774"/>
            <a:ext cx="897466" cy="106840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Bent Arrow 18"/>
          <p:cNvSpPr/>
          <p:nvPr/>
        </p:nvSpPr>
        <p:spPr>
          <a:xfrm rot="16200000">
            <a:off x="3155349" y="4376260"/>
            <a:ext cx="897466" cy="2577614"/>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Bent Arrow 19"/>
          <p:cNvSpPr/>
          <p:nvPr/>
        </p:nvSpPr>
        <p:spPr>
          <a:xfrm rot="5400000" flipH="1">
            <a:off x="8362053" y="4442693"/>
            <a:ext cx="897466" cy="2444748"/>
          </a:xfrm>
          <a:prstGeom prst="bentArrow">
            <a:avLst>
              <a:gd name="adj1" fmla="val 25000"/>
              <a:gd name="adj2" fmla="val 25000"/>
              <a:gd name="adj3" fmla="val 25000"/>
              <a:gd name="adj4" fmla="val 45873"/>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 name="Bent Arrow 20"/>
          <p:cNvSpPr/>
          <p:nvPr/>
        </p:nvSpPr>
        <p:spPr>
          <a:xfrm flipH="1">
            <a:off x="9030917" y="2885373"/>
            <a:ext cx="897466" cy="1068403"/>
          </a:xfrm>
          <a:prstGeom prst="bent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Down Arrow 16"/>
          <p:cNvSpPr/>
          <p:nvPr/>
        </p:nvSpPr>
        <p:spPr>
          <a:xfrm rot="19297560">
            <a:off x="4799157" y="3077344"/>
            <a:ext cx="416063" cy="136371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Object 17"/>
          <p:cNvGraphicFramePr>
            <a:graphicFrameLocks noChangeAspect="1"/>
          </p:cNvGraphicFramePr>
          <p:nvPr>
            <p:extLst>
              <p:ext uri="{D42A27DB-BD31-4B8C-83A1-F6EECF244321}">
                <p14:modId xmlns:p14="http://schemas.microsoft.com/office/powerpoint/2010/main" val="879055460"/>
              </p:ext>
            </p:extLst>
          </p:nvPr>
        </p:nvGraphicFramePr>
        <p:xfrm>
          <a:off x="5464051" y="4295138"/>
          <a:ext cx="1314717" cy="1519313"/>
        </p:xfrm>
        <a:graphic>
          <a:graphicData uri="http://schemas.openxmlformats.org/presentationml/2006/ole">
            <mc:AlternateContent xmlns:mc="http://schemas.openxmlformats.org/markup-compatibility/2006">
              <mc:Choice xmlns:v="urn:schemas-microsoft-com:vml" Requires="v">
                <p:oleObj spid="_x0000_s9228" r:id="rId9" imgW="8736480" imgH="10069560" progId="">
                  <p:embed/>
                </p:oleObj>
              </mc:Choice>
              <mc:Fallback>
                <p:oleObj r:id="rId9" imgW="8736480" imgH="10069560" progId="">
                  <p:embed/>
                  <p:pic>
                    <p:nvPicPr>
                      <p:cNvPr id="18" name="Object 17"/>
                      <p:cNvPicPr/>
                      <p:nvPr/>
                    </p:nvPicPr>
                    <p:blipFill>
                      <a:blip r:embed="rId10"/>
                      <a:stretch>
                        <a:fillRect/>
                      </a:stretch>
                    </p:blipFill>
                    <p:spPr>
                      <a:xfrm>
                        <a:off x="5464051" y="4295138"/>
                        <a:ext cx="1314717" cy="1519313"/>
                      </a:xfrm>
                      <a:prstGeom prst="rect">
                        <a:avLst/>
                      </a:prstGeom>
                    </p:spPr>
                  </p:pic>
                </p:oleObj>
              </mc:Fallback>
            </mc:AlternateContent>
          </a:graphicData>
        </a:graphic>
      </p:graphicFrame>
      <p:sp>
        <p:nvSpPr>
          <p:cNvPr id="25" name="Down Arrow 24"/>
          <p:cNvSpPr/>
          <p:nvPr/>
        </p:nvSpPr>
        <p:spPr>
          <a:xfrm rot="2302440" flipH="1">
            <a:off x="7041486" y="3077343"/>
            <a:ext cx="416063" cy="1363713"/>
          </a:xfrm>
          <a:prstGeom prst="downArrow">
            <a:avLst/>
          </a:prstGeom>
          <a:solidFill>
            <a:schemeClr val="accent4">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r>
              <a:rPr lang="en-US" dirty="0"/>
              <a:t>Dynamic Data Masking</a:t>
            </a:r>
          </a:p>
        </p:txBody>
      </p:sp>
    </p:spTree>
    <p:extLst>
      <p:ext uri="{BB962C8B-B14F-4D97-AF65-F5344CB8AC3E}">
        <p14:creationId xmlns:p14="http://schemas.microsoft.com/office/powerpoint/2010/main" val="426498100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par>
                                <p:cTn id="33" presetID="10"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par>
                                <p:cTn id="36" presetID="10" presetClass="entr" presetSubtype="0" fill="hold" nodeType="with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par>
                                <p:cTn id="47" presetID="10" presetClass="entr" presetSubtype="0" fill="hold" nodeType="with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fade">
                                      <p:cBhvr>
                                        <p:cTn id="49" dur="500"/>
                                        <p:tgtEl>
                                          <p:spTgt spid="4"/>
                                        </p:tgtEl>
                                      </p:cBhvr>
                                    </p:animEffect>
                                  </p:childTnLst>
                                </p:cTn>
                              </p:par>
                              <p:par>
                                <p:cTn id="50" presetID="10" presetClass="entr" presetSubtype="0" fill="hold" nodeType="with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fade">
                                      <p:cBhvr>
                                        <p:cTn id="52" dur="500"/>
                                        <p:tgtEl>
                                          <p:spTgt spid="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fade">
                                      <p:cBhvr>
                                        <p:cTn id="55" dur="500"/>
                                        <p:tgtEl>
                                          <p:spTgt spid="1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6" grpId="0"/>
      <p:bldP spid="15" grpId="0" animBg="1"/>
      <p:bldP spid="19" grpId="0" animBg="1"/>
      <p:bldP spid="20" grpId="0" animBg="1"/>
      <p:bldP spid="21" grpId="0" animBg="1"/>
      <p:bldP spid="17" grpId="0" animBg="1"/>
      <p:bldP spid="25"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287" y="601680"/>
            <a:ext cx="10972800" cy="3081130"/>
          </a:xfrm>
        </p:spPr>
        <p:txBody>
          <a:bodyPr/>
          <a:lstStyle/>
          <a:p>
            <a:r>
              <a:rPr lang="en-US" dirty="0"/>
              <a:t>SSRS &amp; Mobile Reporting</a:t>
            </a:r>
          </a:p>
        </p:txBody>
      </p:sp>
    </p:spTree>
    <p:extLst>
      <p:ext uri="{BB962C8B-B14F-4D97-AF65-F5344CB8AC3E}">
        <p14:creationId xmlns:p14="http://schemas.microsoft.com/office/powerpoint/2010/main" val="386458234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Reporting Services Demo</a:t>
            </a:r>
          </a:p>
        </p:txBody>
      </p:sp>
      <p:sp>
        <p:nvSpPr>
          <p:cNvPr id="3" name="Text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87915629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New Portal</a:t>
            </a:r>
          </a:p>
        </p:txBody>
      </p:sp>
      <p:pic>
        <p:nvPicPr>
          <p:cNvPr id="6" name="Content Placeholder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05723" y="1214321"/>
            <a:ext cx="7579930" cy="5376299"/>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7750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Updated Report Features</a:t>
            </a: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931260" y="1639990"/>
            <a:ext cx="4073071" cy="43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90727" y="1484805"/>
            <a:ext cx="5611813" cy="492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369806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KPI Features</a:t>
            </a:r>
          </a:p>
        </p:txBody>
      </p:sp>
      <p:pic>
        <p:nvPicPr>
          <p:cNvPr id="3"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38069" y="1881570"/>
            <a:ext cx="4371975" cy="1057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274825" y="3204341"/>
            <a:ext cx="5191125" cy="330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349758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Mobile Reporting</a:t>
            </a:r>
          </a:p>
        </p:txBody>
      </p:sp>
      <p:pic>
        <p:nvPicPr>
          <p:cNvPr id="3"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22604" y="2241277"/>
            <a:ext cx="5525335" cy="3071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474591" y="1563359"/>
            <a:ext cx="3483543" cy="475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41085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Brand the Portal</a:t>
            </a:r>
          </a:p>
        </p:txBody>
      </p:sp>
      <p:pic>
        <p:nvPicPr>
          <p:cNvPr id="3"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66113" y="1958920"/>
            <a:ext cx="8785119" cy="240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15770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Stretch Database</a:t>
            </a:r>
          </a:p>
        </p:txBody>
      </p:sp>
    </p:spTree>
    <p:extLst>
      <p:ext uri="{BB962C8B-B14F-4D97-AF65-F5344CB8AC3E}">
        <p14:creationId xmlns:p14="http://schemas.microsoft.com/office/powerpoint/2010/main" val="308213149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Stretch Database Demo</a:t>
            </a:r>
          </a:p>
        </p:txBody>
      </p:sp>
      <p:sp>
        <p:nvSpPr>
          <p:cNvPr id="5" name="Content Placeholder 4"/>
          <p:cNvSpPr>
            <a:spLocks noGrp="1"/>
          </p:cNvSpPr>
          <p:nvPr>
            <p:ph type="body" sz="quarter" idx="10"/>
          </p:nvPr>
        </p:nvSpPr>
        <p:spPr>
          <a:xfrm>
            <a:off x="269239" y="1189176"/>
            <a:ext cx="11653523" cy="4175303"/>
          </a:xfrm>
        </p:spPr>
        <p:txBody>
          <a:bodyPr/>
          <a:lstStyle/>
          <a:p>
            <a:r>
              <a:rPr lang="en-US" sz="3600" dirty="0"/>
              <a:t>Enable by database</a:t>
            </a:r>
          </a:p>
          <a:p>
            <a:pPr lvl="2"/>
            <a:r>
              <a:rPr lang="en-US" sz="2800" dirty="0"/>
              <a:t>[Database] &gt; Tools &gt; Stretch &gt; Enable</a:t>
            </a:r>
          </a:p>
          <a:p>
            <a:pPr lvl="2"/>
            <a:r>
              <a:rPr lang="en-US" sz="2800" dirty="0"/>
              <a:t>This kicks off the wizard</a:t>
            </a:r>
          </a:p>
          <a:p>
            <a:r>
              <a:rPr lang="en-US" sz="3600" dirty="0"/>
              <a:t>Enable by table</a:t>
            </a:r>
          </a:p>
          <a:p>
            <a:pPr lvl="2"/>
            <a:r>
              <a:rPr lang="en-US" sz="2800" dirty="0"/>
              <a:t>[Table Name] &gt; Tools &gt; Stretch &gt; Enable</a:t>
            </a:r>
          </a:p>
          <a:p>
            <a:r>
              <a:rPr lang="en-US" sz="3600" dirty="0"/>
              <a:t>Both Launch the wizard</a:t>
            </a:r>
          </a:p>
          <a:p>
            <a:pPr lvl="1"/>
            <a:endParaRPr lang="en-US" dirty="0"/>
          </a:p>
        </p:txBody>
      </p:sp>
      <p:pic>
        <p:nvPicPr>
          <p:cNvPr id="2" name="Picture 1"/>
          <p:cNvPicPr>
            <a:picLocks noChangeAspect="1"/>
          </p:cNvPicPr>
          <p:nvPr/>
        </p:nvPicPr>
        <p:blipFill>
          <a:blip r:embed="rId2"/>
          <a:stretch>
            <a:fillRect/>
          </a:stretch>
        </p:blipFill>
        <p:spPr>
          <a:xfrm>
            <a:off x="6876564" y="1423158"/>
            <a:ext cx="4951221" cy="4601465"/>
          </a:xfrm>
          <a:prstGeom prst="rect">
            <a:avLst/>
          </a:prstGeom>
        </p:spPr>
      </p:pic>
    </p:spTree>
    <p:extLst>
      <p:ext uri="{BB962C8B-B14F-4D97-AF65-F5344CB8AC3E}">
        <p14:creationId xmlns:p14="http://schemas.microsoft.com/office/powerpoint/2010/main" val="2642166677"/>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Many Restrictions with Stretch</a:t>
            </a:r>
          </a:p>
        </p:txBody>
      </p:sp>
      <p:sp>
        <p:nvSpPr>
          <p:cNvPr id="3" name="Content Placeholder 2"/>
          <p:cNvSpPr>
            <a:spLocks noGrp="1"/>
          </p:cNvSpPr>
          <p:nvPr>
            <p:ph type="body" sz="quarter" idx="10"/>
          </p:nvPr>
        </p:nvSpPr>
        <p:spPr>
          <a:xfrm>
            <a:off x="269239" y="1189176"/>
            <a:ext cx="11653523" cy="5150664"/>
          </a:xfrm>
        </p:spPr>
        <p:txBody>
          <a:bodyPr>
            <a:normAutofit/>
          </a:bodyPr>
          <a:lstStyle/>
          <a:p>
            <a:r>
              <a:rPr lang="en-US" dirty="0"/>
              <a:t>Note the warning – unique and primary key constraints are not enforced in Stretch</a:t>
            </a:r>
          </a:p>
          <a:p>
            <a:r>
              <a:rPr lang="en-US" dirty="0"/>
              <a:t>Other notable constraints </a:t>
            </a:r>
          </a:p>
          <a:p>
            <a:pPr marL="342900" lvl="1" indent="-342900">
              <a:buFont typeface="Arial" panose="020B0604020202020204" pitchFamily="34" charset="0"/>
              <a:buChar char="•"/>
            </a:pPr>
            <a:r>
              <a:rPr lang="en-US" dirty="0"/>
              <a:t>No In-Memory Tables</a:t>
            </a:r>
          </a:p>
          <a:p>
            <a:pPr marL="342900" lvl="1" indent="-342900">
              <a:buFont typeface="Arial" panose="020B0604020202020204" pitchFamily="34" charset="0"/>
              <a:buChar char="•"/>
            </a:pPr>
            <a:r>
              <a:rPr lang="en-US" dirty="0"/>
              <a:t>No replicated tables</a:t>
            </a:r>
          </a:p>
          <a:p>
            <a:pPr marL="342900" lvl="1" indent="-342900">
              <a:buFont typeface="Arial" panose="020B0604020202020204" pitchFamily="34" charset="0"/>
              <a:buChar char="•"/>
            </a:pPr>
            <a:r>
              <a:rPr lang="en-US" dirty="0"/>
              <a:t>No spatial or XML datatypes</a:t>
            </a:r>
          </a:p>
          <a:p>
            <a:pPr marL="342900" lvl="1" indent="-342900">
              <a:buFont typeface="Arial" panose="020B0604020202020204" pitchFamily="34" charset="0"/>
              <a:buChar char="•"/>
            </a:pPr>
            <a:r>
              <a:rPr lang="en-US" dirty="0"/>
              <a:t>No computed columns</a:t>
            </a:r>
          </a:p>
          <a:p>
            <a:pPr marL="342900" lvl="1" indent="-342900">
              <a:buFont typeface="Arial" panose="020B0604020202020204" pitchFamily="34" charset="0"/>
              <a:buChar char="•"/>
            </a:pPr>
            <a:r>
              <a:rPr lang="en-US" dirty="0"/>
              <a:t>Cannot be a reference table in an foreign key relationship</a:t>
            </a:r>
          </a:p>
          <a:p>
            <a:pPr marL="342900" lvl="1" indent="-342900">
              <a:buFont typeface="Arial" panose="020B0604020202020204" pitchFamily="34" charset="0"/>
              <a:buChar char="•"/>
            </a:pPr>
            <a:r>
              <a:rPr lang="en-US" dirty="0"/>
              <a:t>Refer to the Limitations and Blocking Issues for Stretch Database for more details</a:t>
            </a:r>
          </a:p>
          <a:p>
            <a:pPr marL="285750" lvl="1" indent="-285750">
              <a:buFont typeface="Arial" panose="020B0604020202020204" pitchFamily="34" charset="0"/>
              <a:buChar char="•"/>
            </a:pPr>
            <a:endParaRPr lang="en-US" sz="1800" dirty="0">
              <a:hlinkClick r:id="rId2"/>
            </a:endParaRPr>
          </a:p>
          <a:p>
            <a:pPr marL="457200" lvl="1" indent="0">
              <a:buNone/>
            </a:pPr>
            <a:r>
              <a:rPr lang="en-US" sz="1800" dirty="0">
                <a:hlinkClick r:id="rId2"/>
              </a:rPr>
              <a:t>https://msdn.microsoft.com/en-us/library/mt605114.aspx</a:t>
            </a:r>
            <a:r>
              <a:rPr lang="en-US" dirty="0"/>
              <a:t> </a:t>
            </a:r>
          </a:p>
        </p:txBody>
      </p:sp>
    </p:spTree>
    <p:extLst>
      <p:ext uri="{BB962C8B-B14F-4D97-AF65-F5344CB8AC3E}">
        <p14:creationId xmlns:p14="http://schemas.microsoft.com/office/powerpoint/2010/main" val="2285451681"/>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69240" y="289511"/>
            <a:ext cx="9109891" cy="1666743"/>
          </a:xfrm>
        </p:spPr>
        <p:txBody>
          <a:bodyPr/>
          <a:lstStyle/>
          <a:p>
            <a:r>
              <a:rPr lang="en-US" dirty="0"/>
              <a:t>The wizard identifies candidates and makes recommendations of what to migrate</a:t>
            </a:r>
          </a:p>
        </p:txBody>
      </p:sp>
      <p:pic>
        <p:nvPicPr>
          <p:cNvPr id="4" name="Content Placeholder 3"/>
          <p:cNvPicPr>
            <a:picLocks noGrp="1" noChangeAspect="1"/>
          </p:cNvPicPr>
          <p:nvPr>
            <p:ph idx="4294967295"/>
          </p:nvPr>
        </p:nvPicPr>
        <p:blipFill>
          <a:blip r:embed="rId2"/>
          <a:stretch>
            <a:fillRect/>
          </a:stretch>
        </p:blipFill>
        <p:spPr>
          <a:xfrm>
            <a:off x="3291839" y="1886585"/>
            <a:ext cx="7734300" cy="4351338"/>
          </a:xfrm>
          <a:prstGeom prst="rect">
            <a:avLst/>
          </a:prstGeom>
        </p:spPr>
      </p:pic>
    </p:spTree>
    <p:extLst>
      <p:ext uri="{BB962C8B-B14F-4D97-AF65-F5344CB8AC3E}">
        <p14:creationId xmlns:p14="http://schemas.microsoft.com/office/powerpoint/2010/main" val="2916271940"/>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Choosing the table and the migration target</a:t>
            </a:r>
          </a:p>
        </p:txBody>
      </p:sp>
      <p:sp>
        <p:nvSpPr>
          <p:cNvPr id="3" name="Content Placeholder 2"/>
          <p:cNvSpPr>
            <a:spLocks noGrp="1"/>
          </p:cNvSpPr>
          <p:nvPr>
            <p:ph type="body" sz="quarter" idx="10"/>
          </p:nvPr>
        </p:nvSpPr>
        <p:spPr/>
        <p:txBody>
          <a:bodyPr/>
          <a:lstStyle/>
          <a:p>
            <a:r>
              <a:rPr lang="en-US" dirty="0"/>
              <a:t>We are choosing </a:t>
            </a:r>
            <a:r>
              <a:rPr lang="en-US" dirty="0" err="1"/>
              <a:t>Fact_ResellerSales</a:t>
            </a:r>
            <a:r>
              <a:rPr lang="en-US" dirty="0"/>
              <a:t> for the demo</a:t>
            </a:r>
          </a:p>
          <a:p>
            <a:r>
              <a:rPr lang="en-US" dirty="0"/>
              <a:t>Data older than 2013 will be stretched to the cold table</a:t>
            </a:r>
          </a:p>
          <a:p>
            <a:endParaRPr lang="en-US" dirty="0"/>
          </a:p>
        </p:txBody>
      </p:sp>
      <p:pic>
        <p:nvPicPr>
          <p:cNvPr id="5" name="Picture 4"/>
          <p:cNvPicPr>
            <a:picLocks noChangeAspect="1"/>
          </p:cNvPicPr>
          <p:nvPr/>
        </p:nvPicPr>
        <p:blipFill>
          <a:blip r:embed="rId2"/>
          <a:stretch>
            <a:fillRect/>
          </a:stretch>
        </p:blipFill>
        <p:spPr>
          <a:xfrm>
            <a:off x="2233432" y="2549527"/>
            <a:ext cx="8869680" cy="4989195"/>
          </a:xfrm>
          <a:prstGeom prst="rect">
            <a:avLst/>
          </a:prstGeom>
        </p:spPr>
      </p:pic>
    </p:spTree>
    <p:extLst>
      <p:ext uri="{BB962C8B-B14F-4D97-AF65-F5344CB8AC3E}">
        <p14:creationId xmlns:p14="http://schemas.microsoft.com/office/powerpoint/2010/main" val="4170694017"/>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Setting Up Azure for Stretch</a:t>
            </a:r>
          </a:p>
        </p:txBody>
      </p:sp>
      <p:sp>
        <p:nvSpPr>
          <p:cNvPr id="3" name="Content Placeholder 2"/>
          <p:cNvSpPr>
            <a:spLocks noGrp="1"/>
          </p:cNvSpPr>
          <p:nvPr>
            <p:ph type="body" sz="quarter" idx="10"/>
          </p:nvPr>
        </p:nvSpPr>
        <p:spPr/>
        <p:txBody>
          <a:bodyPr/>
          <a:lstStyle/>
          <a:p>
            <a:r>
              <a:rPr lang="en-US" dirty="0"/>
              <a:t>Set up Azure</a:t>
            </a:r>
          </a:p>
          <a:p>
            <a:pPr lvl="1"/>
            <a:r>
              <a:rPr lang="en-US" dirty="0"/>
              <a:t>It will prompt for subscription credentials if you are not already signed in</a:t>
            </a:r>
          </a:p>
          <a:p>
            <a:pPr lvl="1"/>
            <a:r>
              <a:rPr lang="en-US" dirty="0"/>
              <a:t>You next pick subscription and SQL Server to use.</a:t>
            </a:r>
          </a:p>
          <a:p>
            <a:pPr lvl="2"/>
            <a:r>
              <a:rPr lang="en-US" dirty="0"/>
              <a:t>It will create one, but I recommend you control the name.</a:t>
            </a:r>
          </a:p>
          <a:p>
            <a:pPr lvl="2"/>
            <a:endParaRPr lang="en-US" dirty="0"/>
          </a:p>
          <a:p>
            <a:r>
              <a:rPr lang="en-US" dirty="0"/>
              <a:t>Once that is done</a:t>
            </a:r>
          </a:p>
          <a:p>
            <a:pPr lvl="1"/>
            <a:r>
              <a:rPr lang="en-US" dirty="0"/>
              <a:t>You need to set up a DMK – Database Master Key to secure the connection</a:t>
            </a:r>
          </a:p>
          <a:p>
            <a:pPr lvl="1"/>
            <a:endParaRPr lang="en-US" dirty="0"/>
          </a:p>
          <a:p>
            <a:r>
              <a:rPr lang="en-US" dirty="0"/>
              <a:t>The summary appears incomplete in the release candidates. Look for better details to come</a:t>
            </a:r>
          </a:p>
        </p:txBody>
      </p:sp>
    </p:spTree>
    <p:extLst>
      <p:ext uri="{BB962C8B-B14F-4D97-AF65-F5344CB8AC3E}">
        <p14:creationId xmlns:p14="http://schemas.microsoft.com/office/powerpoint/2010/main" val="2031511684"/>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Monitor Stretch at the database level</a:t>
            </a:r>
          </a:p>
        </p:txBody>
      </p:sp>
      <p:pic>
        <p:nvPicPr>
          <p:cNvPr id="4" name="Content Placeholder 3"/>
          <p:cNvPicPr>
            <a:picLocks noGrp="1" noChangeAspect="1"/>
          </p:cNvPicPr>
          <p:nvPr>
            <p:ph idx="4294967295"/>
          </p:nvPr>
        </p:nvPicPr>
        <p:blipFill>
          <a:blip r:embed="rId2"/>
          <a:stretch>
            <a:fillRect/>
          </a:stretch>
        </p:blipFill>
        <p:spPr>
          <a:xfrm>
            <a:off x="1307805" y="1189176"/>
            <a:ext cx="9218428" cy="5186312"/>
          </a:xfrm>
          <a:prstGeom prst="rect">
            <a:avLst/>
          </a:prstGeom>
        </p:spPr>
      </p:pic>
    </p:spTree>
    <p:extLst>
      <p:ext uri="{BB962C8B-B14F-4D97-AF65-F5344CB8AC3E}">
        <p14:creationId xmlns:p14="http://schemas.microsoft.com/office/powerpoint/2010/main" val="3725101133"/>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Executing Queries with Stretch</a:t>
            </a:r>
          </a:p>
        </p:txBody>
      </p:sp>
      <p:sp>
        <p:nvSpPr>
          <p:cNvPr id="3" name="Content Placeholder 2"/>
          <p:cNvSpPr>
            <a:spLocks noGrp="1"/>
          </p:cNvSpPr>
          <p:nvPr>
            <p:ph type="body" sz="quarter" idx="10"/>
          </p:nvPr>
        </p:nvSpPr>
        <p:spPr>
          <a:xfrm>
            <a:off x="269239" y="1189176"/>
            <a:ext cx="11653523" cy="4945809"/>
          </a:xfrm>
        </p:spPr>
        <p:txBody>
          <a:bodyPr/>
          <a:lstStyle/>
          <a:p>
            <a:r>
              <a:rPr lang="en-US" sz="3600" dirty="0"/>
              <a:t>Execution plans show the connection to the remote DB when the query calls for data that has been stretched</a:t>
            </a:r>
          </a:p>
        </p:txBody>
      </p:sp>
    </p:spTree>
    <p:extLst>
      <p:ext uri="{BB962C8B-B14F-4D97-AF65-F5344CB8AC3E}">
        <p14:creationId xmlns:p14="http://schemas.microsoft.com/office/powerpoint/2010/main" val="1116305322"/>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p:txBody>
          <a:bodyPr/>
          <a:lstStyle/>
          <a:p>
            <a:r>
              <a:rPr lang="en-US" dirty="0"/>
              <a:t>Pragmatic Works Offers a Variety of Services to Help You with SQL Server</a:t>
            </a:r>
          </a:p>
          <a:p>
            <a:pPr marL="457200" indent="-457200">
              <a:buFontTx/>
              <a:buChar char="-"/>
            </a:pPr>
            <a:r>
              <a:rPr lang="en-US" dirty="0"/>
              <a:t>Architectural Design Sessions</a:t>
            </a:r>
          </a:p>
          <a:p>
            <a:pPr marL="457200" indent="-457200">
              <a:buFontTx/>
              <a:buChar char="-"/>
            </a:pPr>
            <a:r>
              <a:rPr lang="en-US" dirty="0"/>
              <a:t>Detailed Assessments and Roadmaps</a:t>
            </a:r>
          </a:p>
          <a:p>
            <a:pPr marL="457200" indent="-457200">
              <a:buFontTx/>
              <a:buChar char="-"/>
            </a:pPr>
            <a:r>
              <a:rPr lang="en-US" dirty="0"/>
              <a:t>Migrations and Upgrades</a:t>
            </a:r>
          </a:p>
          <a:p>
            <a:pPr marL="457200" indent="-457200">
              <a:buFontTx/>
              <a:buChar char="-"/>
            </a:pPr>
            <a:endParaRPr lang="en-US" sz="100" dirty="0"/>
          </a:p>
          <a:p>
            <a:pPr algn="ctr"/>
            <a:r>
              <a:rPr lang="en-US" dirty="0"/>
              <a:t>Ask us about test-driven migrations and upgrades with </a:t>
            </a:r>
            <a:r>
              <a:rPr lang="en-US" dirty="0" err="1"/>
              <a:t>Legitest</a:t>
            </a:r>
            <a:endParaRPr lang="en-US" dirty="0"/>
          </a:p>
          <a:p>
            <a:endParaRPr lang="en-US" dirty="0"/>
          </a:p>
          <a:p>
            <a:endParaRPr lang="en-US" dirty="0"/>
          </a:p>
        </p:txBody>
      </p:sp>
      <p:sp>
        <p:nvSpPr>
          <p:cNvPr id="5" name="Text Placeholder 4"/>
          <p:cNvSpPr>
            <a:spLocks noGrp="1"/>
          </p:cNvSpPr>
          <p:nvPr>
            <p:ph type="body" sz="quarter" idx="11"/>
          </p:nvPr>
        </p:nvSpPr>
        <p:spPr>
          <a:xfrm>
            <a:off x="6112701" y="3880625"/>
            <a:ext cx="5355399" cy="2538296"/>
          </a:xfrm>
        </p:spPr>
        <p:txBody>
          <a:bodyPr/>
          <a:lstStyle/>
          <a:p>
            <a:r>
              <a:rPr lang="en-US" sz="2000" dirty="0"/>
              <a:t>Sean Werick</a:t>
            </a:r>
          </a:p>
          <a:p>
            <a:r>
              <a:rPr lang="en-US" sz="2000" dirty="0"/>
              <a:t>swerick@pragmaticworks.com</a:t>
            </a:r>
          </a:p>
          <a:p>
            <a:endParaRPr lang="en-US" sz="2000" dirty="0"/>
          </a:p>
          <a:p>
            <a:r>
              <a:rPr lang="en-US" sz="2000" dirty="0"/>
              <a:t>Casey Lucas</a:t>
            </a:r>
          </a:p>
          <a:p>
            <a:r>
              <a:rPr lang="en-US" sz="2000" dirty="0"/>
              <a:t>clucas@pragmaticworks.com</a:t>
            </a:r>
          </a:p>
        </p:txBody>
      </p:sp>
    </p:spTree>
    <p:extLst>
      <p:ext uri="{BB962C8B-B14F-4D97-AF65-F5344CB8AC3E}">
        <p14:creationId xmlns:p14="http://schemas.microsoft.com/office/powerpoint/2010/main" val="99924859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US" dirty="0"/>
              <a:t>Thank You for Coming</a:t>
            </a:r>
          </a:p>
        </p:txBody>
      </p:sp>
      <p:sp>
        <p:nvSpPr>
          <p:cNvPr id="5" name="Subtitle 4"/>
          <p:cNvSpPr>
            <a:spLocks noGrp="1"/>
          </p:cNvSpPr>
          <p:nvPr>
            <p:ph type="subTitle" idx="1"/>
          </p:nvPr>
        </p:nvSpPr>
        <p:spPr/>
        <p:txBody>
          <a:bodyPr/>
          <a:lstStyle/>
          <a:p>
            <a:endParaRPr lang="en-US"/>
          </a:p>
        </p:txBody>
      </p:sp>
    </p:spTree>
    <p:extLst>
      <p:ext uri="{BB962C8B-B14F-4D97-AF65-F5344CB8AC3E}">
        <p14:creationId xmlns:p14="http://schemas.microsoft.com/office/powerpoint/2010/main" val="278427219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qgqd_EtdK0mBCXdrjjRQhw"/>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p5rEXt8STxUy5UIXINzsJ5Q"/>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Special">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agmaticWorks PowerPoint Template v2.potx" id="{344AB0A4-2060-436B-8F8B-6809A331619A}" vid="{021AA7F7-3474-4E29-8900-2830C19B9502}"/>
    </a:ext>
  </a:extLst>
</a:theme>
</file>

<file path=ppt/theme/theme2.xml><?xml version="1.0" encoding="utf-8"?>
<a:theme xmlns:a="http://schemas.openxmlformats.org/drawingml/2006/main" name="STB Product Families 2013">
  <a:themeElements>
    <a:clrScheme name="STB Product Families 2013 colors">
      <a:dk1>
        <a:srgbClr val="000000"/>
      </a:dk1>
      <a:lt1>
        <a:srgbClr val="FFFFFF"/>
      </a:lt1>
      <a:dk2>
        <a:srgbClr val="505050"/>
      </a:dk2>
      <a:lt2>
        <a:srgbClr val="D2D2D2"/>
      </a:lt2>
      <a:accent1>
        <a:srgbClr val="008272"/>
      </a:accent1>
      <a:accent2>
        <a:srgbClr val="0072C6"/>
      </a:accent2>
      <a:accent3>
        <a:srgbClr val="00188F"/>
      </a:accent3>
      <a:accent4>
        <a:srgbClr val="002050"/>
      </a:accent4>
      <a:accent5>
        <a:srgbClr val="BA141A"/>
      </a:accent5>
      <a:accent6>
        <a:srgbClr val="4668C5"/>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defTabSz="932472" fontAlgn="base">
          <a:lnSpc>
            <a:spcPct val="90000"/>
          </a:lnSpc>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Walking Deck" id="{54E23AB9-3DBE-4A47-A984-5CA2F86BBB31}" vid="{BD38CEB1-68A3-47F2-A62B-A143A6AC5848}"/>
    </a:ext>
  </a:extLst>
</a:theme>
</file>

<file path=ppt/theme/theme3.xml><?xml version="1.0" encoding="utf-8"?>
<a:theme xmlns:a="http://schemas.openxmlformats.org/drawingml/2006/main" name="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4.xml><?xml version="1.0" encoding="utf-8"?>
<a:theme xmlns:a="http://schemas.openxmlformats.org/drawingml/2006/main" name="1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5.xml><?xml version="1.0" encoding="utf-8"?>
<a:theme xmlns:a="http://schemas.openxmlformats.org/drawingml/2006/main" name="2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6.xml><?xml version="1.0" encoding="utf-8"?>
<a:theme xmlns:a="http://schemas.openxmlformats.org/drawingml/2006/main" name="3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7.xml><?xml version="1.0" encoding="utf-8"?>
<a:theme xmlns:a="http://schemas.openxmlformats.org/drawingml/2006/main" name="4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8.xml><?xml version="1.0" encoding="utf-8"?>
<a:theme xmlns:a="http://schemas.openxmlformats.org/drawingml/2006/main" name="5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9.xml><?xml version="1.0" encoding="utf-8"?>
<a:theme xmlns:a="http://schemas.openxmlformats.org/drawingml/2006/main" name="6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10.xml><?xml version="1.0" encoding="utf-8"?>
<a:theme xmlns:a="http://schemas.openxmlformats.org/drawingml/2006/main" name="7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11.xml><?xml version="1.0" encoding="utf-8"?>
<a:theme xmlns:a="http://schemas.openxmlformats.org/drawingml/2006/main" name="8_STB Conversations 2013">
  <a:themeElements>
    <a:clrScheme name="Data Platform Complete">
      <a:dk1>
        <a:srgbClr val="2C2C2C"/>
      </a:dk1>
      <a:lt1>
        <a:srgbClr val="FFFFFF"/>
      </a:lt1>
      <a:dk2>
        <a:srgbClr val="505050"/>
      </a:dk2>
      <a:lt2>
        <a:srgbClr val="D2D2D2"/>
      </a:lt2>
      <a:accent1>
        <a:srgbClr val="0072C6"/>
      </a:accent1>
      <a:accent2>
        <a:srgbClr val="008272"/>
      </a:accent2>
      <a:accent3>
        <a:srgbClr val="68217A"/>
      </a:accent3>
      <a:accent4>
        <a:srgbClr val="C00000"/>
      </a:accent4>
      <a:accent5>
        <a:srgbClr val="FF8C00"/>
      </a:accent5>
      <a:accent6>
        <a:srgbClr val="00BCF2"/>
      </a:accent6>
      <a:hlink>
        <a:srgbClr val="505050"/>
      </a:hlink>
      <a:folHlink>
        <a:srgbClr val="505050"/>
      </a:folHlink>
    </a:clrScheme>
    <a:fontScheme name="STB-2013-SegoeUI">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4"/>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marL="342900" indent="-342900" defTabSz="932472" fontAlgn="base">
          <a:lnSpc>
            <a:spcPct val="90000"/>
          </a:lnSpc>
          <a:spcBef>
            <a:spcPct val="0"/>
          </a:spcBef>
          <a:spcAft>
            <a:spcPct val="0"/>
          </a:spcAft>
          <a:buFont typeface="Wingdings 3" panose="05040102010807070707" pitchFamily="18" charset="2"/>
          <a:buChar char="Æ"/>
          <a:defRPr sz="2000" b="1" dirty="0" err="1" smtClean="0">
            <a:solidFill>
              <a:schemeClr val="bg1"/>
            </a:solidFill>
            <a:latin typeface="+mj-lt"/>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no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theme>
</file>

<file path=ppt/theme/theme12.xml><?xml version="1.0" encoding="utf-8"?>
<a:theme xmlns:a="http://schemas.openxmlformats.org/drawingml/2006/main" name="4_2-30808_Data_Driven_Template_Light">
  <a:themeElements>
    <a:clrScheme name="Data Driven 030516">
      <a:dk1>
        <a:srgbClr val="505050"/>
      </a:dk1>
      <a:lt1>
        <a:srgbClr val="FFFFFF"/>
      </a:lt1>
      <a:dk2>
        <a:srgbClr val="002050"/>
      </a:dk2>
      <a:lt2>
        <a:srgbClr val="F8F8F8"/>
      </a:lt2>
      <a:accent1>
        <a:srgbClr val="0078D7"/>
      </a:accent1>
      <a:accent2>
        <a:srgbClr val="00188F"/>
      </a:accent2>
      <a:accent3>
        <a:srgbClr val="5C2D91"/>
      </a:accent3>
      <a:accent4>
        <a:srgbClr val="FFB900"/>
      </a:accent4>
      <a:accent5>
        <a:srgbClr val="505050"/>
      </a:accent5>
      <a:accent6>
        <a:srgbClr val="D2D2D2"/>
      </a:accent6>
      <a:hlink>
        <a:srgbClr val="0078D7"/>
      </a:hlink>
      <a:folHlink>
        <a:srgbClr val="0078D7"/>
      </a:folHlink>
    </a:clrScheme>
    <a:fontScheme name="Custom 1">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defTabSz="932472" fontAlgn="base">
          <a:lnSpc>
            <a:spcPct val="90000"/>
          </a:lnSpc>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icrosoft_SQL_2016_Data_Driven_16x9_Template" id="{83D633D7-FE72-47F9-A595-1316B5BD767B}" vid="{CE2982C4-13A9-4D08-A1EE-035B59E1D482}"/>
    </a:ext>
  </a:extLst>
</a:theme>
</file>

<file path=ppt/theme/theme13.xml><?xml version="1.0" encoding="utf-8"?>
<a:theme xmlns:a="http://schemas.openxmlformats.org/drawingml/2006/main" name="13_2-30808_Data_Driven_Template_Light">
  <a:themeElements>
    <a:clrScheme name="Data Driven 030516">
      <a:dk1>
        <a:srgbClr val="505050"/>
      </a:dk1>
      <a:lt1>
        <a:srgbClr val="FFFFFF"/>
      </a:lt1>
      <a:dk2>
        <a:srgbClr val="002050"/>
      </a:dk2>
      <a:lt2>
        <a:srgbClr val="F8F8F8"/>
      </a:lt2>
      <a:accent1>
        <a:srgbClr val="0078D7"/>
      </a:accent1>
      <a:accent2>
        <a:srgbClr val="00188F"/>
      </a:accent2>
      <a:accent3>
        <a:srgbClr val="5C2D91"/>
      </a:accent3>
      <a:accent4>
        <a:srgbClr val="FFB900"/>
      </a:accent4>
      <a:accent5>
        <a:srgbClr val="505050"/>
      </a:accent5>
      <a:accent6>
        <a:srgbClr val="D2D2D2"/>
      </a:accent6>
      <a:hlink>
        <a:srgbClr val="0078D7"/>
      </a:hlink>
      <a:folHlink>
        <a:srgbClr val="0078D7"/>
      </a:folHlink>
    </a:clrScheme>
    <a:fontScheme name="Custom 1">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defTabSz="932472" fontAlgn="base">
          <a:lnSpc>
            <a:spcPct val="90000"/>
          </a:lnSpc>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icrosoft_SQL_2016_Data_Driven_16x9_Template" id="{83D633D7-FE72-47F9-A595-1316B5BD767B}" vid="{CE2982C4-13A9-4D08-A1EE-035B59E1D482}"/>
    </a:ext>
  </a:ext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42D6901D2646C04A9D8E8D72477859BB" ma:contentTypeVersion="3" ma:contentTypeDescription="Create a new document." ma:contentTypeScope="" ma:versionID="0f305723e184a399eed18ca1c1a0bcff">
  <xsd:schema xmlns:xsd="http://www.w3.org/2001/XMLSchema" xmlns:xs="http://www.w3.org/2001/XMLSchema" xmlns:p="http://schemas.microsoft.com/office/2006/metadata/properties" xmlns:ns2="b6e06fdd-8e1b-48bf-ad9a-ac3428ec7718" targetNamespace="http://schemas.microsoft.com/office/2006/metadata/properties" ma:root="true" ma:fieldsID="0e54466853971995cbadec9c9ac64deb" ns2:_="">
    <xsd:import namespace="b6e06fdd-8e1b-48bf-ad9a-ac3428ec7718"/>
    <xsd:element name="properties">
      <xsd:complexType>
        <xsd:sequence>
          <xsd:element name="documentManagement">
            <xsd:complexType>
              <xsd:all>
                <xsd:element ref="ns2:SharedWithUsers" minOccurs="0"/>
                <xsd:element ref="ns2:SharedWithDetail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e06fdd-8e1b-48bf-ad9a-ac3428ec7718"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B1F16E7F-8B11-46AD-8A2C-CC40402FC572}">
  <ds:schemaRefs>
    <ds:schemaRef ds:uri="http://schemas.microsoft.com/sharepoint/v3/contenttype/forms"/>
  </ds:schemaRefs>
</ds:datastoreItem>
</file>

<file path=customXml/itemProps2.xml><?xml version="1.0" encoding="utf-8"?>
<ds:datastoreItem xmlns:ds="http://schemas.openxmlformats.org/officeDocument/2006/customXml" ds:itemID="{87EE8E78-D267-4B4F-BA11-55E0F249232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e06fdd-8e1b-48bf-ad9a-ac3428ec7718"/>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95B82DE7-3B9A-467D-8B09-F2D865A213B5}">
  <ds:schemaRefs>
    <ds:schemaRef ds:uri="http://schemas.microsoft.com/office/2006/metadata/propertie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b6e06fdd-8e1b-48bf-ad9a-ac3428ec7718"/>
    <ds:schemaRef ds:uri="http://purl.org/dc/elements/1.1/"/>
    <ds:schemaRef ds:uri="http://www.w3.org/XML/1998/namespac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
  <TotalTime>5253</TotalTime>
  <Words>5721</Words>
  <Application>Microsoft Office PowerPoint</Application>
  <PresentationFormat>Widescreen</PresentationFormat>
  <Paragraphs>1091</Paragraphs>
  <Slides>58</Slides>
  <Notes>30</Notes>
  <HiddenSlides>1</HiddenSlides>
  <MMClips>0</MMClips>
  <ScaleCrop>false</ScaleCrop>
  <HeadingPairs>
    <vt:vector size="8" baseType="variant">
      <vt:variant>
        <vt:lpstr>Fonts Used</vt:lpstr>
      </vt:variant>
      <vt:variant>
        <vt:i4>21</vt:i4>
      </vt:variant>
      <vt:variant>
        <vt:lpstr>Theme</vt:lpstr>
      </vt:variant>
      <vt:variant>
        <vt:i4>13</vt:i4>
      </vt:variant>
      <vt:variant>
        <vt:lpstr>Embedded OLE Servers</vt:lpstr>
      </vt:variant>
      <vt:variant>
        <vt:i4>1</vt:i4>
      </vt:variant>
      <vt:variant>
        <vt:lpstr>Slide Titles</vt:lpstr>
      </vt:variant>
      <vt:variant>
        <vt:i4>58</vt:i4>
      </vt:variant>
    </vt:vector>
  </HeadingPairs>
  <TitlesOfParts>
    <vt:vector size="93" baseType="lpstr">
      <vt:lpstr>MS PGothic</vt:lpstr>
      <vt:lpstr>MS PGothic</vt:lpstr>
      <vt:lpstr>SimSun</vt:lpstr>
      <vt:lpstr>Arial</vt:lpstr>
      <vt:lpstr>Calibri</vt:lpstr>
      <vt:lpstr>Calibri Light</vt:lpstr>
      <vt:lpstr>Century Gothic</vt:lpstr>
      <vt:lpstr>Consolas</vt:lpstr>
      <vt:lpstr>Courier New</vt:lpstr>
      <vt:lpstr>Segoe Light</vt:lpstr>
      <vt:lpstr>Segoe Pro</vt:lpstr>
      <vt:lpstr>Segoe Pro Light</vt:lpstr>
      <vt:lpstr>Segoe Semibold</vt:lpstr>
      <vt:lpstr>Segoe UI</vt:lpstr>
      <vt:lpstr>Segoe UI Black</vt:lpstr>
      <vt:lpstr>Segoe UI Light</vt:lpstr>
      <vt:lpstr>Segoe UI Semibold</vt:lpstr>
      <vt:lpstr>Segoe UI Semilight</vt:lpstr>
      <vt:lpstr>Times New Roman</vt:lpstr>
      <vt:lpstr>Wingdings</vt:lpstr>
      <vt:lpstr>Wingdings 3</vt:lpstr>
      <vt:lpstr>Special</vt:lpstr>
      <vt:lpstr>STB Product Families 2013</vt:lpstr>
      <vt:lpstr>STB Conversations 2013</vt:lpstr>
      <vt:lpstr>1_STB Conversations 2013</vt:lpstr>
      <vt:lpstr>2_STB Conversations 2013</vt:lpstr>
      <vt:lpstr>3_STB Conversations 2013</vt:lpstr>
      <vt:lpstr>4_STB Conversations 2013</vt:lpstr>
      <vt:lpstr>5_STB Conversations 2013</vt:lpstr>
      <vt:lpstr>6_STB Conversations 2013</vt:lpstr>
      <vt:lpstr>7_STB Conversations 2013</vt:lpstr>
      <vt:lpstr>8_STB Conversations 2013</vt:lpstr>
      <vt:lpstr>4_2-30808_Data_Driven_Template_Light</vt:lpstr>
      <vt:lpstr>13_2-30808_Data_Driven_Template_Light</vt:lpstr>
      <vt:lpstr>think-cell Slide</vt:lpstr>
      <vt:lpstr>SQL Server 2016</vt:lpstr>
      <vt:lpstr>PowerPoint Presentation</vt:lpstr>
      <vt:lpstr>PowerPoint Presentation</vt:lpstr>
      <vt:lpstr>PowerPoint Presentation</vt:lpstr>
      <vt:lpstr>PowerPoint Presentation</vt:lpstr>
      <vt:lpstr>SQL Server 2016</vt:lpstr>
      <vt:lpstr>SQL Server 2016 - Industry leading TCO </vt:lpstr>
      <vt:lpstr>PowerPoint Presentation</vt:lpstr>
      <vt:lpstr>Mission Critical Performance</vt:lpstr>
      <vt:lpstr>PowerPoint Presentation</vt:lpstr>
      <vt:lpstr>In-memory enhancements Operational analytics &amp; enhanced performance</vt:lpstr>
      <vt:lpstr>Always Encrypted Help protect data at rest and in motion, on-premises &amp; cloud</vt:lpstr>
      <vt:lpstr>PowerPoint Presentation</vt:lpstr>
      <vt:lpstr>Dynamic data masking walkthrough </vt:lpstr>
      <vt:lpstr>PowerPoint Presentation</vt:lpstr>
      <vt:lpstr>Deeper Insights Across Data</vt:lpstr>
      <vt:lpstr>PowerPoint Presentation</vt:lpstr>
      <vt:lpstr>PowerPoint Presentation</vt:lpstr>
      <vt:lpstr>PowerPoint Presentation</vt:lpstr>
      <vt:lpstr>Enhanced Reporting Services </vt:lpstr>
      <vt:lpstr>SQL Server 2016 Reporting Services and mobile reporting</vt:lpstr>
      <vt:lpstr>PowerPoint Presentation</vt:lpstr>
      <vt:lpstr>PowerPoint Presentation</vt:lpstr>
      <vt:lpstr>Hyperscale Cloud</vt:lpstr>
      <vt:lpstr>PowerPoint Presentation</vt:lpstr>
      <vt:lpstr>Stretch SQL Server into Azure Stretch warm and cold tables to Azure with remote query processing</vt:lpstr>
      <vt:lpstr>PowerPoint Presentation</vt:lpstr>
      <vt:lpstr>PowerPoint Presentation</vt:lpstr>
      <vt:lpstr>SQL Server 2016 RTM</vt:lpstr>
      <vt:lpstr>Query Store</vt:lpstr>
      <vt:lpstr>What is the Query Store?</vt:lpstr>
      <vt:lpstr>Why Use the Query Store?</vt:lpstr>
      <vt:lpstr>Setting up the Query Store</vt:lpstr>
      <vt:lpstr>Setting up the Query Store</vt:lpstr>
      <vt:lpstr>Setting up the Query Store</vt:lpstr>
      <vt:lpstr>Polybase</vt:lpstr>
      <vt:lpstr>PolyBase Query relational and non-relational data with T-SQL</vt:lpstr>
      <vt:lpstr>Setting up Polybase</vt:lpstr>
      <vt:lpstr>Data Masking</vt:lpstr>
      <vt:lpstr>Dynamic Data Masking</vt:lpstr>
      <vt:lpstr>Dynamic Data Masking</vt:lpstr>
      <vt:lpstr>SSRS &amp; Mobile Reporting</vt:lpstr>
      <vt:lpstr>Reporting Services Demo</vt:lpstr>
      <vt:lpstr>New Portal</vt:lpstr>
      <vt:lpstr>Updated Report Features</vt:lpstr>
      <vt:lpstr>New KPI Features</vt:lpstr>
      <vt:lpstr>Mobile Reporting</vt:lpstr>
      <vt:lpstr>Brand the Portal</vt:lpstr>
      <vt:lpstr>Stretch Database</vt:lpstr>
      <vt:lpstr>Stretch Database Demo</vt:lpstr>
      <vt:lpstr>Many Restrictions with Stretch</vt:lpstr>
      <vt:lpstr>The wizard identifies candidates and makes recommendations of what to migrate</vt:lpstr>
      <vt:lpstr>Choosing the table and the migration target</vt:lpstr>
      <vt:lpstr>Setting Up Azure for Stretch</vt:lpstr>
      <vt:lpstr>Monitor Stretch at the database level</vt:lpstr>
      <vt:lpstr>Executing Queries with Stretch</vt:lpstr>
      <vt:lpstr>PowerPoint Presentation</vt:lpstr>
      <vt:lpstr>Thank You for Coming</vt:lpstr>
    </vt:vector>
  </TitlesOfParts>
  <Company>Pragmatic Works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John Welch</dc:creator>
  <cp:lastModifiedBy>Sean Werick</cp:lastModifiedBy>
  <cp:revision>93</cp:revision>
  <dcterms:created xsi:type="dcterms:W3CDTF">2014-04-10T18:37:53Z</dcterms:created>
  <dcterms:modified xsi:type="dcterms:W3CDTF">2016-09-24T18:27:14Z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0x01010042D6901D2646C04A9D8E8D72477859BB</vt:lpwstr>
  </property>
</Properties>
</file>